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9B0B-DF7D-DD57-F859-BA1B9976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F24779-F212-0095-4A98-F94F8464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BDD81-FF4E-5114-FDC8-0B85C1CC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75D70-88F9-2919-4D2C-9961CBF4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ED48B-19E8-0410-F00A-FF4844B6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0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A4AC6-DB92-D37D-D770-494BBA0A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AF466-EBAF-6648-CD3C-E8C58F62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E7CF0-C22B-668F-75B5-44B48ED7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75502-E509-A685-7CB0-A35D247A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73906-3098-56F5-71BE-37BBBC12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4A765-9440-161A-D843-9E803E212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F0266-22FC-A698-BF3A-D19B899A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CD5A1-7946-8780-50FA-786C1CC5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6A7F4-046F-70E1-1612-8CC68F4D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DEE8D-5179-B69D-CBAA-C9C61187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7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73A8A-9E3B-99E9-0D3F-5E0A709D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CBB96-191A-3037-7D76-144288B1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6606A-99CE-355E-9318-77B78EEF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FADFB-B683-DF42-27E9-C4B3FC3B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92563-F1AB-53AB-EC85-2A92FAA2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5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4794-92C3-B875-71F1-06758A8E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9DD5B-8DD3-06B2-2494-7FA3EC72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51D02-AD86-DFCC-E229-A34C7266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1303F-2494-C22C-A4D9-8ACD7058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274CD-286B-C5AA-68B9-1D4DB0E8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3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BA5B1-9D1D-079A-EFB3-7E80D26E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68068-B5E1-64A5-8CA4-056915B6D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E6613-1694-6C42-BEAB-BF18E72F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783F2-B38D-8582-8FCC-283157DC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9EB9B-B832-F016-738E-0649E20C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64813-18F9-0BED-096F-64C07CC1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0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7A013-A2F3-4B70-206C-089DD9DD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5D3A5-50AF-7530-297D-885D4611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B6890-5184-5BED-9CAD-DC06A0FA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7284EE-42C1-B651-4153-E25FCE133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A2B509-484A-3F4C-CA21-D7A7BB05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23B61-65E1-592B-1E69-88E57CC7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BD1EAE-E3AF-C121-B182-804467FA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A153F2-5F58-D689-1984-0F24833A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2DCE3-ED5D-E250-21DD-A1C77F5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21033-4965-6C2C-1EC3-C76AB47A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D6C23B-4D29-79A8-52C0-4461A250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14F091-710C-6245-053B-99F066C3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36243-DD83-15E8-132E-FB0063DE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DA61F2-A7E2-4FEA-FA81-C0269B4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E5FCE-D367-19A3-19A3-2E326398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1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35BCF-6402-D645-D255-058452BD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DB774-1CCC-8DEE-1CFA-16CDF7B1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27798-53D3-A68F-69BF-A02DB231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B91AC-1D1F-5ADB-95F4-B1477E56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CFB66-C8EE-0E2C-E3B5-73AA2A13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44A47-EDF4-D530-8A10-D73F8F94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3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A5D09-98EB-F797-F1B9-DDD86117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2699A7-100C-EF79-3A63-B59499EAB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3B90A-0157-0743-AC3A-A01B7953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96780-8E50-F04A-9898-667AF44D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8C851-0784-5A1D-7AA8-5370FAC4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DF0AB-B6A6-3DFB-C8AB-30095E2E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8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C99207-05F6-F050-D40F-C5C89C35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3B56E-FF9C-AF13-93E4-547557E8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C7DC6-5A96-B43C-07F5-B3CFF046C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C9C0-9322-4E23-AA34-3AF0F3F600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2EB50-715F-CA93-BB40-08BD0D069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8CF57-C8AB-E7AB-BEA3-9AC51722E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963B-1443-431C-A950-C1FB8992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91D7A4-F2F7-F6BC-9A25-7FF3A8BFA971}"/>
              </a:ext>
            </a:extLst>
          </p:cNvPr>
          <p:cNvSpPr txBox="1"/>
          <p:nvPr/>
        </p:nvSpPr>
        <p:spPr>
          <a:xfrm>
            <a:off x="126459" y="175098"/>
            <a:ext cx="377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Epoch-5/15 </a:t>
            </a:r>
            <a:r>
              <a:rPr lang="en-US" altLang="zh-CN" sz="2800" dirty="0" err="1"/>
              <a:t>lr</a:t>
            </a:r>
            <a:r>
              <a:rPr lang="en-US" altLang="zh-CN" sz="2800" dirty="0"/>
              <a:t>=1e-6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D439FB-0F08-52A6-07DC-16390F4BC622}"/>
              </a:ext>
            </a:extLst>
          </p:cNvPr>
          <p:cNvSpPr txBox="1"/>
          <p:nvPr/>
        </p:nvSpPr>
        <p:spPr>
          <a:xfrm>
            <a:off x="398833" y="1258375"/>
            <a:ext cx="133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Predict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EACBC4-E983-F4EE-61A0-B03C61FB385A}"/>
              </a:ext>
            </a:extLst>
          </p:cNvPr>
          <p:cNvSpPr txBox="1"/>
          <p:nvPr/>
        </p:nvSpPr>
        <p:spPr>
          <a:xfrm>
            <a:off x="398833" y="5168894"/>
            <a:ext cx="107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Mask</a:t>
            </a:r>
          </a:p>
        </p:txBody>
      </p:sp>
      <p:pic>
        <p:nvPicPr>
          <p:cNvPr id="14" name="图片 13" descr="图片包含 游戏机, 烟花&#10;&#10;描述已自动生成">
            <a:extLst>
              <a:ext uri="{FF2B5EF4-FFF2-40B4-BE49-F238E27FC236}">
                <a16:creationId xmlns:a16="http://schemas.microsoft.com/office/drawing/2014/main" id="{5165E820-EC66-BE6E-DF9E-EC524EC3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8" y="3721545"/>
            <a:ext cx="2787849" cy="2787849"/>
          </a:xfrm>
          <a:prstGeom prst="rect">
            <a:avLst/>
          </a:prstGeom>
        </p:spPr>
      </p:pic>
      <p:pic>
        <p:nvPicPr>
          <p:cNvPr id="16" name="图片 15" descr="图片包含 游戏机, 田地&#10;&#10;描述已自动生成">
            <a:extLst>
              <a:ext uri="{FF2B5EF4-FFF2-40B4-BE49-F238E27FC236}">
                <a16:creationId xmlns:a16="http://schemas.microsoft.com/office/drawing/2014/main" id="{ED27008C-A13D-B37B-6CCC-501B38D28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44" y="3674965"/>
            <a:ext cx="2762414" cy="2762414"/>
          </a:xfrm>
          <a:prstGeom prst="rect">
            <a:avLst/>
          </a:prstGeom>
        </p:spPr>
      </p:pic>
      <p:pic>
        <p:nvPicPr>
          <p:cNvPr id="18" name="图片 17" descr="黑暗中的灯光&#10;&#10;描述已自动生成">
            <a:extLst>
              <a:ext uri="{FF2B5EF4-FFF2-40B4-BE49-F238E27FC236}">
                <a16:creationId xmlns:a16="http://schemas.microsoft.com/office/drawing/2014/main" id="{70E541F2-8F3F-2D9E-1CB2-93967155E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11" y="3674965"/>
            <a:ext cx="2762414" cy="27624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05C371-D0AF-6945-828B-3DC50713F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508" y="1031132"/>
            <a:ext cx="2812408" cy="2502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213C39-EA57-2B48-6130-A60AFB743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695" y="1031132"/>
            <a:ext cx="2824463" cy="2506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99EAFF-5428-7A08-71E5-4B6620E21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470" y="1031132"/>
            <a:ext cx="2842875" cy="25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91D7A4-F2F7-F6BC-9A25-7FF3A8BFA971}"/>
              </a:ext>
            </a:extLst>
          </p:cNvPr>
          <p:cNvSpPr txBox="1"/>
          <p:nvPr/>
        </p:nvSpPr>
        <p:spPr>
          <a:xfrm>
            <a:off x="126459" y="175098"/>
            <a:ext cx="377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Epoch-7/15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EAE6C8-4868-230E-9645-231AD660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09" y="698318"/>
            <a:ext cx="2787849" cy="25000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D439FB-0F08-52A6-07DC-16390F4BC622}"/>
              </a:ext>
            </a:extLst>
          </p:cNvPr>
          <p:cNvSpPr txBox="1"/>
          <p:nvPr/>
        </p:nvSpPr>
        <p:spPr>
          <a:xfrm>
            <a:off x="398833" y="1258375"/>
            <a:ext cx="133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Predict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EACBC4-E983-F4EE-61A0-B03C61FB385A}"/>
              </a:ext>
            </a:extLst>
          </p:cNvPr>
          <p:cNvSpPr txBox="1"/>
          <p:nvPr/>
        </p:nvSpPr>
        <p:spPr>
          <a:xfrm>
            <a:off x="398833" y="5168894"/>
            <a:ext cx="107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Mask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E9A8FF-8CE3-F786-C075-0EE6A9AF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10" y="690673"/>
            <a:ext cx="2787849" cy="24923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BBBD7D-AD1B-535E-259A-AAE514AF2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111" y="690673"/>
            <a:ext cx="2827225" cy="2507653"/>
          </a:xfrm>
          <a:prstGeom prst="rect">
            <a:avLst/>
          </a:prstGeom>
        </p:spPr>
      </p:pic>
      <p:pic>
        <p:nvPicPr>
          <p:cNvPr id="14" name="图片 13" descr="图片包含 游戏机, 烟花&#10;&#10;描述已自动生成">
            <a:extLst>
              <a:ext uri="{FF2B5EF4-FFF2-40B4-BE49-F238E27FC236}">
                <a16:creationId xmlns:a16="http://schemas.microsoft.com/office/drawing/2014/main" id="{5165E820-EC66-BE6E-DF9E-EC524EC3D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8" y="3721545"/>
            <a:ext cx="2787849" cy="2787849"/>
          </a:xfrm>
          <a:prstGeom prst="rect">
            <a:avLst/>
          </a:prstGeom>
        </p:spPr>
      </p:pic>
      <p:pic>
        <p:nvPicPr>
          <p:cNvPr id="16" name="图片 15" descr="图片包含 游戏机, 田地&#10;&#10;描述已自动生成">
            <a:extLst>
              <a:ext uri="{FF2B5EF4-FFF2-40B4-BE49-F238E27FC236}">
                <a16:creationId xmlns:a16="http://schemas.microsoft.com/office/drawing/2014/main" id="{ED27008C-A13D-B37B-6CCC-501B38D28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44" y="3674965"/>
            <a:ext cx="2762414" cy="2762414"/>
          </a:xfrm>
          <a:prstGeom prst="rect">
            <a:avLst/>
          </a:prstGeom>
        </p:spPr>
      </p:pic>
      <p:pic>
        <p:nvPicPr>
          <p:cNvPr id="18" name="图片 17" descr="黑暗中的灯光&#10;&#10;描述已自动生成">
            <a:extLst>
              <a:ext uri="{FF2B5EF4-FFF2-40B4-BE49-F238E27FC236}">
                <a16:creationId xmlns:a16="http://schemas.microsoft.com/office/drawing/2014/main" id="{70E541F2-8F3F-2D9E-1CB2-93967155E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11" y="3674965"/>
            <a:ext cx="2762414" cy="27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91D7A4-F2F7-F6BC-9A25-7FF3A8BFA971}"/>
              </a:ext>
            </a:extLst>
          </p:cNvPr>
          <p:cNvSpPr txBox="1"/>
          <p:nvPr/>
        </p:nvSpPr>
        <p:spPr>
          <a:xfrm>
            <a:off x="126459" y="175098"/>
            <a:ext cx="377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Epoch-10/15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D439FB-0F08-52A6-07DC-16390F4BC622}"/>
              </a:ext>
            </a:extLst>
          </p:cNvPr>
          <p:cNvSpPr txBox="1"/>
          <p:nvPr/>
        </p:nvSpPr>
        <p:spPr>
          <a:xfrm>
            <a:off x="398833" y="1258375"/>
            <a:ext cx="133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Predict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EACBC4-E983-F4EE-61A0-B03C61FB385A}"/>
              </a:ext>
            </a:extLst>
          </p:cNvPr>
          <p:cNvSpPr txBox="1"/>
          <p:nvPr/>
        </p:nvSpPr>
        <p:spPr>
          <a:xfrm>
            <a:off x="398833" y="5168894"/>
            <a:ext cx="107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Mask</a:t>
            </a:r>
          </a:p>
        </p:txBody>
      </p:sp>
      <p:pic>
        <p:nvPicPr>
          <p:cNvPr id="14" name="图片 13" descr="图片包含 游戏机, 烟花&#10;&#10;描述已自动生成">
            <a:extLst>
              <a:ext uri="{FF2B5EF4-FFF2-40B4-BE49-F238E27FC236}">
                <a16:creationId xmlns:a16="http://schemas.microsoft.com/office/drawing/2014/main" id="{5165E820-EC66-BE6E-DF9E-EC524EC3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8" y="3721545"/>
            <a:ext cx="2787849" cy="2787849"/>
          </a:xfrm>
          <a:prstGeom prst="rect">
            <a:avLst/>
          </a:prstGeom>
        </p:spPr>
      </p:pic>
      <p:pic>
        <p:nvPicPr>
          <p:cNvPr id="16" name="图片 15" descr="图片包含 游戏机, 田地&#10;&#10;描述已自动生成">
            <a:extLst>
              <a:ext uri="{FF2B5EF4-FFF2-40B4-BE49-F238E27FC236}">
                <a16:creationId xmlns:a16="http://schemas.microsoft.com/office/drawing/2014/main" id="{ED27008C-A13D-B37B-6CCC-501B38D28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44" y="3674965"/>
            <a:ext cx="2762414" cy="2762414"/>
          </a:xfrm>
          <a:prstGeom prst="rect">
            <a:avLst/>
          </a:prstGeom>
        </p:spPr>
      </p:pic>
      <p:pic>
        <p:nvPicPr>
          <p:cNvPr id="18" name="图片 17" descr="黑暗中的灯光&#10;&#10;描述已自动生成">
            <a:extLst>
              <a:ext uri="{FF2B5EF4-FFF2-40B4-BE49-F238E27FC236}">
                <a16:creationId xmlns:a16="http://schemas.microsoft.com/office/drawing/2014/main" id="{70E541F2-8F3F-2D9E-1CB2-93967155E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11" y="3674965"/>
            <a:ext cx="2762414" cy="27624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E73A02-3E17-3F8B-AD2A-1496CBED4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508" y="1060315"/>
            <a:ext cx="2820001" cy="25063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0F9F21-D166-CE64-3560-74DC19289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561" y="1060315"/>
            <a:ext cx="2804597" cy="2506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6D6E7D-344C-0C2C-50C3-2B292CADD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7843" y="1060315"/>
            <a:ext cx="2818781" cy="25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91D7A4-F2F7-F6BC-9A25-7FF3A8BFA971}"/>
              </a:ext>
            </a:extLst>
          </p:cNvPr>
          <p:cNvSpPr txBox="1"/>
          <p:nvPr/>
        </p:nvSpPr>
        <p:spPr>
          <a:xfrm>
            <a:off x="126459" y="175098"/>
            <a:ext cx="377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Epoch-15/15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D439FB-0F08-52A6-07DC-16390F4BC622}"/>
              </a:ext>
            </a:extLst>
          </p:cNvPr>
          <p:cNvSpPr txBox="1"/>
          <p:nvPr/>
        </p:nvSpPr>
        <p:spPr>
          <a:xfrm>
            <a:off x="398833" y="1258375"/>
            <a:ext cx="133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Predict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EACBC4-E983-F4EE-61A0-B03C61FB385A}"/>
              </a:ext>
            </a:extLst>
          </p:cNvPr>
          <p:cNvSpPr txBox="1"/>
          <p:nvPr/>
        </p:nvSpPr>
        <p:spPr>
          <a:xfrm>
            <a:off x="398833" y="5168894"/>
            <a:ext cx="107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Mask</a:t>
            </a:r>
          </a:p>
        </p:txBody>
      </p:sp>
      <p:pic>
        <p:nvPicPr>
          <p:cNvPr id="14" name="图片 13" descr="图片包含 游戏机, 烟花&#10;&#10;描述已自动生成">
            <a:extLst>
              <a:ext uri="{FF2B5EF4-FFF2-40B4-BE49-F238E27FC236}">
                <a16:creationId xmlns:a16="http://schemas.microsoft.com/office/drawing/2014/main" id="{5165E820-EC66-BE6E-DF9E-EC524EC3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8" y="3721545"/>
            <a:ext cx="2787849" cy="2787849"/>
          </a:xfrm>
          <a:prstGeom prst="rect">
            <a:avLst/>
          </a:prstGeom>
        </p:spPr>
      </p:pic>
      <p:pic>
        <p:nvPicPr>
          <p:cNvPr id="16" name="图片 15" descr="图片包含 游戏机, 田地&#10;&#10;描述已自动生成">
            <a:extLst>
              <a:ext uri="{FF2B5EF4-FFF2-40B4-BE49-F238E27FC236}">
                <a16:creationId xmlns:a16="http://schemas.microsoft.com/office/drawing/2014/main" id="{ED27008C-A13D-B37B-6CCC-501B38D28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44" y="3674965"/>
            <a:ext cx="2762414" cy="2762414"/>
          </a:xfrm>
          <a:prstGeom prst="rect">
            <a:avLst/>
          </a:prstGeom>
        </p:spPr>
      </p:pic>
      <p:pic>
        <p:nvPicPr>
          <p:cNvPr id="18" name="图片 17" descr="黑暗中的灯光&#10;&#10;描述已自动生成">
            <a:extLst>
              <a:ext uri="{FF2B5EF4-FFF2-40B4-BE49-F238E27FC236}">
                <a16:creationId xmlns:a16="http://schemas.microsoft.com/office/drawing/2014/main" id="{70E541F2-8F3F-2D9E-1CB2-93967155E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11" y="3674965"/>
            <a:ext cx="2762414" cy="27624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5E5563-7A57-E6D3-1A4B-97AA0D710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509" y="856034"/>
            <a:ext cx="2870960" cy="25416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D381CA-1E6C-0515-B216-0E5492FFB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240" y="856034"/>
            <a:ext cx="2848191" cy="25416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BA26D6-3DD6-EC58-78B9-DB480BD40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02" y="819214"/>
            <a:ext cx="2967058" cy="26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91D7A4-F2F7-F6BC-9A25-7FF3A8BFA971}"/>
              </a:ext>
            </a:extLst>
          </p:cNvPr>
          <p:cNvSpPr txBox="1"/>
          <p:nvPr/>
        </p:nvSpPr>
        <p:spPr>
          <a:xfrm>
            <a:off x="126459" y="175098"/>
            <a:ext cx="377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Epoch-5/15 </a:t>
            </a:r>
            <a:r>
              <a:rPr lang="en-US" altLang="zh-CN" sz="2800" dirty="0" err="1"/>
              <a:t>lr</a:t>
            </a:r>
            <a:r>
              <a:rPr lang="en-US" altLang="zh-CN" sz="2800" dirty="0"/>
              <a:t>=5e-7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D439FB-0F08-52A6-07DC-16390F4BC622}"/>
              </a:ext>
            </a:extLst>
          </p:cNvPr>
          <p:cNvSpPr txBox="1"/>
          <p:nvPr/>
        </p:nvSpPr>
        <p:spPr>
          <a:xfrm>
            <a:off x="398833" y="1258375"/>
            <a:ext cx="133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Predict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EACBC4-E983-F4EE-61A0-B03C61FB385A}"/>
              </a:ext>
            </a:extLst>
          </p:cNvPr>
          <p:cNvSpPr txBox="1"/>
          <p:nvPr/>
        </p:nvSpPr>
        <p:spPr>
          <a:xfrm>
            <a:off x="398833" y="5168894"/>
            <a:ext cx="107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Mask</a:t>
            </a:r>
          </a:p>
        </p:txBody>
      </p:sp>
      <p:pic>
        <p:nvPicPr>
          <p:cNvPr id="14" name="图片 13" descr="图片包含 游戏机, 烟花&#10;&#10;描述已自动生成">
            <a:extLst>
              <a:ext uri="{FF2B5EF4-FFF2-40B4-BE49-F238E27FC236}">
                <a16:creationId xmlns:a16="http://schemas.microsoft.com/office/drawing/2014/main" id="{5165E820-EC66-BE6E-DF9E-EC524EC3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8" y="3721545"/>
            <a:ext cx="2787849" cy="2787849"/>
          </a:xfrm>
          <a:prstGeom prst="rect">
            <a:avLst/>
          </a:prstGeom>
        </p:spPr>
      </p:pic>
      <p:pic>
        <p:nvPicPr>
          <p:cNvPr id="16" name="图片 15" descr="图片包含 游戏机, 田地&#10;&#10;描述已自动生成">
            <a:extLst>
              <a:ext uri="{FF2B5EF4-FFF2-40B4-BE49-F238E27FC236}">
                <a16:creationId xmlns:a16="http://schemas.microsoft.com/office/drawing/2014/main" id="{ED27008C-A13D-B37B-6CCC-501B38D28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44" y="3674965"/>
            <a:ext cx="2762414" cy="2762414"/>
          </a:xfrm>
          <a:prstGeom prst="rect">
            <a:avLst/>
          </a:prstGeom>
        </p:spPr>
      </p:pic>
      <p:pic>
        <p:nvPicPr>
          <p:cNvPr id="18" name="图片 17" descr="黑暗中的灯光&#10;&#10;描述已自动生成">
            <a:extLst>
              <a:ext uri="{FF2B5EF4-FFF2-40B4-BE49-F238E27FC236}">
                <a16:creationId xmlns:a16="http://schemas.microsoft.com/office/drawing/2014/main" id="{70E541F2-8F3F-2D9E-1CB2-93967155E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11" y="3674965"/>
            <a:ext cx="2762414" cy="27624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158920-F7D6-4000-88F2-690956505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508" y="1112699"/>
            <a:ext cx="2787849" cy="24723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20D0CC-AEF6-74B8-8566-C069DB354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342" y="1065752"/>
            <a:ext cx="2841625" cy="25193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05B3FE-1DA8-640A-006F-1629A60DA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743" y="1065753"/>
            <a:ext cx="2827263" cy="25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91D7A4-F2F7-F6BC-9A25-7FF3A8BFA971}"/>
              </a:ext>
            </a:extLst>
          </p:cNvPr>
          <p:cNvSpPr txBox="1"/>
          <p:nvPr/>
        </p:nvSpPr>
        <p:spPr>
          <a:xfrm>
            <a:off x="126459" y="175098"/>
            <a:ext cx="377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Epoch-10/15 </a:t>
            </a:r>
            <a:r>
              <a:rPr lang="en-US" altLang="zh-CN" sz="2800" dirty="0" err="1"/>
              <a:t>lr</a:t>
            </a:r>
            <a:r>
              <a:rPr lang="en-US" altLang="zh-CN" sz="2800" dirty="0"/>
              <a:t>=5e-7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D439FB-0F08-52A6-07DC-16390F4BC622}"/>
              </a:ext>
            </a:extLst>
          </p:cNvPr>
          <p:cNvSpPr txBox="1"/>
          <p:nvPr/>
        </p:nvSpPr>
        <p:spPr>
          <a:xfrm>
            <a:off x="398833" y="1258375"/>
            <a:ext cx="133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Predict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EACBC4-E983-F4EE-61A0-B03C61FB385A}"/>
              </a:ext>
            </a:extLst>
          </p:cNvPr>
          <p:cNvSpPr txBox="1"/>
          <p:nvPr/>
        </p:nvSpPr>
        <p:spPr>
          <a:xfrm>
            <a:off x="398833" y="5168894"/>
            <a:ext cx="107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Mask</a:t>
            </a:r>
          </a:p>
        </p:txBody>
      </p:sp>
      <p:pic>
        <p:nvPicPr>
          <p:cNvPr id="14" name="图片 13" descr="图片包含 游戏机, 烟花&#10;&#10;描述已自动生成">
            <a:extLst>
              <a:ext uri="{FF2B5EF4-FFF2-40B4-BE49-F238E27FC236}">
                <a16:creationId xmlns:a16="http://schemas.microsoft.com/office/drawing/2014/main" id="{5165E820-EC66-BE6E-DF9E-EC524EC3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8" y="3721545"/>
            <a:ext cx="2787849" cy="2787849"/>
          </a:xfrm>
          <a:prstGeom prst="rect">
            <a:avLst/>
          </a:prstGeom>
        </p:spPr>
      </p:pic>
      <p:pic>
        <p:nvPicPr>
          <p:cNvPr id="16" name="图片 15" descr="图片包含 游戏机, 田地&#10;&#10;描述已自动生成">
            <a:extLst>
              <a:ext uri="{FF2B5EF4-FFF2-40B4-BE49-F238E27FC236}">
                <a16:creationId xmlns:a16="http://schemas.microsoft.com/office/drawing/2014/main" id="{ED27008C-A13D-B37B-6CCC-501B38D28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44" y="3674965"/>
            <a:ext cx="2762414" cy="2762414"/>
          </a:xfrm>
          <a:prstGeom prst="rect">
            <a:avLst/>
          </a:prstGeom>
        </p:spPr>
      </p:pic>
      <p:pic>
        <p:nvPicPr>
          <p:cNvPr id="18" name="图片 17" descr="黑暗中的灯光&#10;&#10;描述已自动生成">
            <a:extLst>
              <a:ext uri="{FF2B5EF4-FFF2-40B4-BE49-F238E27FC236}">
                <a16:creationId xmlns:a16="http://schemas.microsoft.com/office/drawing/2014/main" id="{70E541F2-8F3F-2D9E-1CB2-93967155E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11" y="3674965"/>
            <a:ext cx="2762414" cy="27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3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13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Lingzhe Kong (lk1e21)</dc:creator>
  <cp:lastModifiedBy>Lingzhe Kong (lk1e21)</cp:lastModifiedBy>
  <cp:revision>6</cp:revision>
  <dcterms:created xsi:type="dcterms:W3CDTF">2024-01-16T08:32:20Z</dcterms:created>
  <dcterms:modified xsi:type="dcterms:W3CDTF">2024-01-16T09:49:49Z</dcterms:modified>
</cp:coreProperties>
</file>