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6" r:id="rId2"/>
    <p:sldMasterId id="2147483683" r:id="rId3"/>
  </p:sldMasterIdLst>
  <p:notesMasterIdLst>
    <p:notesMasterId r:id="rId21"/>
  </p:notesMasterIdLst>
  <p:sldIdLst>
    <p:sldId id="256" r:id="rId4"/>
    <p:sldId id="257" r:id="rId5"/>
    <p:sldId id="258" r:id="rId6"/>
    <p:sldId id="259" r:id="rId7"/>
    <p:sldId id="260" r:id="rId8"/>
    <p:sldId id="412" r:id="rId9"/>
    <p:sldId id="413" r:id="rId10"/>
    <p:sldId id="414" r:id="rId11"/>
    <p:sldId id="416" r:id="rId12"/>
    <p:sldId id="417" r:id="rId13"/>
    <p:sldId id="418" r:id="rId14"/>
    <p:sldId id="419" r:id="rId15"/>
    <p:sldId id="420" r:id="rId16"/>
    <p:sldId id="421" r:id="rId17"/>
    <p:sldId id="423" r:id="rId18"/>
    <p:sldId id="422" r:id="rId19"/>
    <p:sldId id="411" r:id="rId20"/>
  </p:sldIdLst>
  <p:sldSz cx="9144000" cy="5143500" type="screen16x9"/>
  <p:notesSz cx="7104063" cy="10234613"/>
  <p:embeddedFontLst>
    <p:embeddedFont>
      <p:font typeface="Malgun Gothic" panose="020B0503020000020004" pitchFamily="34" charset="-127"/>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8" roundtripDataSignature="AMtx7mhOkXMuwO2o9lcpAY7tfRUV6EvI2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59FE6B-6C67-48D2-A9EA-9647DC4D3013}">
  <a:tblStyle styleId="{1259FE6B-6C67-48D2-A9EA-9647DC4D3013}"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63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171"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170"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2.fntdata"/><Relationship Id="rId10" Type="http://schemas.openxmlformats.org/officeDocument/2006/relationships/slide" Target="slides/slide7.xml"/><Relationship Id="rId19" Type="http://schemas.openxmlformats.org/officeDocument/2006/relationships/slide" Target="slides/slide16.xml"/><Relationship Id="rId16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1.fntdata"/><Relationship Id="rId168" Type="http://customschemas.google.com/relationships/presentationmetadata" Target="metadata"/><Relationship Id="rId17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7488" y="703263"/>
            <a:ext cx="7545388" cy="4244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10407" y="5287169"/>
            <a:ext cx="5683250" cy="3668117"/>
          </a:xfrm>
          <a:prstGeom prst="rect">
            <a:avLst/>
          </a:prstGeom>
          <a:noFill/>
          <a:ln>
            <a:noFill/>
          </a:ln>
        </p:spPr>
        <p:txBody>
          <a:bodyPr spcFirstLastPara="1" wrap="square" lIns="99075" tIns="49525" rIns="99075" bIns="49525" anchor="t" anchorCtr="0">
            <a:noAutofit/>
          </a:bodyPr>
          <a:lstStyle>
            <a:lvl1pPr marL="457200" marR="0" lvl="0" indent="-228600" algn="l" rtl="0">
              <a:spcBef>
                <a:spcPts val="0"/>
              </a:spcBef>
              <a:spcAft>
                <a:spcPts val="0"/>
              </a:spcAft>
              <a:buSzPts val="1400"/>
              <a:buNone/>
              <a:defRPr sz="1022" b="0" i="0" u="none" strike="noStrike" cap="none">
                <a:solidFill>
                  <a:schemeClr val="dk1"/>
                </a:solidFill>
                <a:latin typeface="Malgun Gothic"/>
                <a:ea typeface="Malgun Gothic"/>
                <a:cs typeface="Malgun Gothic"/>
                <a:sym typeface="Malgun Gothic"/>
              </a:defRPr>
            </a:lvl1pPr>
            <a:lvl2pPr marL="914400" marR="0" lvl="1" indent="-228600" algn="l" rtl="0">
              <a:spcBef>
                <a:spcPts val="0"/>
              </a:spcBef>
              <a:spcAft>
                <a:spcPts val="0"/>
              </a:spcAft>
              <a:buSzPts val="1400"/>
              <a:buNone/>
              <a:defRPr sz="1022" b="0" i="0" u="none" strike="noStrike" cap="none">
                <a:solidFill>
                  <a:schemeClr val="dk1"/>
                </a:solidFill>
                <a:latin typeface="Malgun Gothic"/>
                <a:ea typeface="Malgun Gothic"/>
                <a:cs typeface="Malgun Gothic"/>
                <a:sym typeface="Malgun Gothic"/>
              </a:defRPr>
            </a:lvl2pPr>
            <a:lvl3pPr marL="1371600" marR="0" lvl="2" indent="-228600" algn="l" rtl="0">
              <a:spcBef>
                <a:spcPts val="0"/>
              </a:spcBef>
              <a:spcAft>
                <a:spcPts val="0"/>
              </a:spcAft>
              <a:buSzPts val="1400"/>
              <a:buNone/>
              <a:defRPr sz="1022" b="0" i="0" u="none" strike="noStrike" cap="none">
                <a:solidFill>
                  <a:schemeClr val="dk1"/>
                </a:solidFill>
                <a:latin typeface="Malgun Gothic"/>
                <a:ea typeface="Malgun Gothic"/>
                <a:cs typeface="Malgun Gothic"/>
                <a:sym typeface="Malgun Gothic"/>
              </a:defRPr>
            </a:lvl3pPr>
            <a:lvl4pPr marL="1828800" marR="0" lvl="3" indent="-228600" algn="l" rtl="0">
              <a:spcBef>
                <a:spcPts val="0"/>
              </a:spcBef>
              <a:spcAft>
                <a:spcPts val="0"/>
              </a:spcAft>
              <a:buSzPts val="1400"/>
              <a:buNone/>
              <a:defRPr sz="1022" b="0" i="0" u="none" strike="noStrike" cap="none">
                <a:solidFill>
                  <a:schemeClr val="dk1"/>
                </a:solidFill>
                <a:latin typeface="Malgun Gothic"/>
                <a:ea typeface="Malgun Gothic"/>
                <a:cs typeface="Malgun Gothic"/>
                <a:sym typeface="Malgun Gothic"/>
              </a:defRPr>
            </a:lvl4pPr>
            <a:lvl5pPr marL="2286000" marR="0" lvl="4" indent="-228600" algn="l" rtl="0">
              <a:spcBef>
                <a:spcPts val="0"/>
              </a:spcBef>
              <a:spcAft>
                <a:spcPts val="0"/>
              </a:spcAft>
              <a:buSzPts val="1400"/>
              <a:buNone/>
              <a:defRPr sz="1022" b="0" i="0" u="none" strike="noStrike" cap="none">
                <a:solidFill>
                  <a:schemeClr val="dk1"/>
                </a:solidFill>
                <a:latin typeface="Malgun Gothic"/>
                <a:ea typeface="Malgun Gothic"/>
                <a:cs typeface="Malgun Gothic"/>
                <a:sym typeface="Malgun Gothic"/>
              </a:defRPr>
            </a:lvl5pPr>
            <a:lvl6pPr marL="2743200" marR="0" lvl="5" indent="-228600" algn="l" rtl="0">
              <a:spcBef>
                <a:spcPts val="0"/>
              </a:spcBef>
              <a:spcAft>
                <a:spcPts val="0"/>
              </a:spcAft>
              <a:buSzPts val="1400"/>
              <a:buNone/>
              <a:defRPr sz="1022"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022"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022"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022"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txBox="1">
            <a:spLocks noGrp="1"/>
          </p:cNvSpPr>
          <p:nvPr>
            <p:ph type="sldNum" idx="12"/>
          </p:nvPr>
        </p:nvSpPr>
        <p:spPr>
          <a:xfrm>
            <a:off x="4023992" y="9721107"/>
            <a:ext cx="3078427" cy="513507"/>
          </a:xfrm>
          <a:prstGeom prst="rect">
            <a:avLst/>
          </a:prstGeom>
          <a:noFill/>
          <a:ln>
            <a:noFill/>
          </a:ln>
        </p:spPr>
        <p:txBody>
          <a:bodyPr spcFirstLastPara="1" wrap="square" lIns="99075" tIns="49525" rIns="99075" bIns="495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Malgun Gothic"/>
                <a:ea typeface="Malgun Gothic"/>
                <a:cs typeface="Malgun Gothic"/>
                <a:sym typeface="Malgun Gothic"/>
              </a:rPr>
              <a:t>‹Nº›</a:t>
            </a:fld>
            <a:endParaRPr sz="13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1:notes"/>
          <p:cNvSpPr txBox="1">
            <a:spLocks noGrp="1"/>
          </p:cNvSpPr>
          <p:nvPr>
            <p:ph type="body" idx="1"/>
          </p:nvPr>
        </p:nvSpPr>
        <p:spPr>
          <a:xfrm>
            <a:off x="710407" y="5287169"/>
            <a:ext cx="5683250" cy="3668117"/>
          </a:xfrm>
          <a:prstGeom prst="rect">
            <a:avLst/>
          </a:prstGeom>
        </p:spPr>
        <p:txBody>
          <a:bodyPr spcFirstLastPara="1" wrap="square" lIns="99075" tIns="49525" rIns="99075" bIns="49525" anchor="t" anchorCtr="0">
            <a:noAutofit/>
          </a:bodyPr>
          <a:lstStyle/>
          <a:p>
            <a:pPr marL="0" lvl="0" indent="0" algn="l" rtl="0">
              <a:spcBef>
                <a:spcPts val="0"/>
              </a:spcBef>
              <a:spcAft>
                <a:spcPts val="0"/>
              </a:spcAft>
              <a:buNone/>
            </a:pPr>
            <a:endParaRPr/>
          </a:p>
        </p:txBody>
      </p:sp>
      <p:sp>
        <p:nvSpPr>
          <p:cNvPr id="345" name="Google Shape;345;p1:notes"/>
          <p:cNvSpPr>
            <a:spLocks noGrp="1" noRot="1" noChangeAspect="1"/>
          </p:cNvSpPr>
          <p:nvPr>
            <p:ph type="sldImg" idx="2"/>
          </p:nvPr>
        </p:nvSpPr>
        <p:spPr>
          <a:xfrm>
            <a:off x="-217488" y="703263"/>
            <a:ext cx="7545388" cy="42449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notes"/>
          <p:cNvSpPr>
            <a:spLocks noGrp="1" noRot="1" noChangeAspect="1"/>
          </p:cNvSpPr>
          <p:nvPr>
            <p:ph type="sldImg" idx="2"/>
          </p:nvPr>
        </p:nvSpPr>
        <p:spPr>
          <a:xfrm>
            <a:off x="-217488" y="703263"/>
            <a:ext cx="7545388" cy="4244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9" name="Google Shape;349;p2:notes"/>
          <p:cNvSpPr txBox="1">
            <a:spLocks noGrp="1"/>
          </p:cNvSpPr>
          <p:nvPr>
            <p:ph type="body" idx="1"/>
          </p:nvPr>
        </p:nvSpPr>
        <p:spPr>
          <a:xfrm>
            <a:off x="710407" y="5287169"/>
            <a:ext cx="5683250" cy="3668117"/>
          </a:xfrm>
          <a:prstGeom prst="rect">
            <a:avLst/>
          </a:prstGeom>
          <a:noFill/>
          <a:ln>
            <a:noFill/>
          </a:ln>
        </p:spPr>
        <p:txBody>
          <a:bodyPr spcFirstLastPara="1" wrap="square" lIns="99075" tIns="49525" rIns="99075" bIns="49525" anchor="t" anchorCtr="0">
            <a:noAutofit/>
          </a:bodyPr>
          <a:lstStyle/>
          <a:p>
            <a:pPr marL="0" lvl="0" indent="0" algn="l" rtl="0">
              <a:spcBef>
                <a:spcPts val="0"/>
              </a:spcBef>
              <a:spcAft>
                <a:spcPts val="0"/>
              </a:spcAft>
              <a:buNone/>
            </a:pPr>
            <a:endParaRPr/>
          </a:p>
        </p:txBody>
      </p:sp>
      <p:sp>
        <p:nvSpPr>
          <p:cNvPr id="350" name="Google Shape;350;p2:notes"/>
          <p:cNvSpPr txBox="1">
            <a:spLocks noGrp="1"/>
          </p:cNvSpPr>
          <p:nvPr>
            <p:ph type="sldNum" idx="12"/>
          </p:nvPr>
        </p:nvSpPr>
        <p:spPr>
          <a:xfrm>
            <a:off x="4023992" y="9721107"/>
            <a:ext cx="3078427" cy="513507"/>
          </a:xfrm>
          <a:prstGeom prst="rect">
            <a:avLst/>
          </a:prstGeom>
          <a:noFill/>
          <a:ln>
            <a:noFill/>
          </a:ln>
        </p:spPr>
        <p:txBody>
          <a:bodyPr spcFirstLastPara="1" wrap="square" lIns="99075" tIns="49525" rIns="99075" bIns="49525"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3:notes"/>
          <p:cNvSpPr>
            <a:spLocks noGrp="1" noRot="1" noChangeAspect="1"/>
          </p:cNvSpPr>
          <p:nvPr>
            <p:ph type="sldImg" idx="2"/>
          </p:nvPr>
        </p:nvSpPr>
        <p:spPr>
          <a:xfrm>
            <a:off x="-571500" y="763588"/>
            <a:ext cx="8189913" cy="46085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0" name="Google Shape;360;p3:notes"/>
          <p:cNvSpPr txBox="1">
            <a:spLocks noGrp="1"/>
          </p:cNvSpPr>
          <p:nvPr>
            <p:ph type="body" idx="1"/>
          </p:nvPr>
        </p:nvSpPr>
        <p:spPr>
          <a:xfrm>
            <a:off x="679768" y="5542373"/>
            <a:ext cx="5438140" cy="3639767"/>
          </a:xfrm>
          <a:prstGeom prst="rect">
            <a:avLst/>
          </a:prstGeom>
          <a:noFill/>
          <a:ln>
            <a:noFill/>
          </a:ln>
        </p:spPr>
        <p:txBody>
          <a:bodyPr spcFirstLastPara="1" wrap="square" lIns="99075" tIns="49525" rIns="99075" bIns="49525" anchor="t" anchorCtr="0">
            <a:noAutofit/>
          </a:bodyPr>
          <a:lstStyle/>
          <a:p>
            <a:pPr marL="0" marR="0" lvl="0" indent="0" algn="l" rtl="0">
              <a:lnSpc>
                <a:spcPct val="100000"/>
              </a:lnSpc>
              <a:spcBef>
                <a:spcPts val="0"/>
              </a:spcBef>
              <a:spcAft>
                <a:spcPts val="0"/>
              </a:spcAft>
              <a:buClr>
                <a:schemeClr val="dk1"/>
              </a:buClr>
              <a:buSzPts val="1023"/>
              <a:buFont typeface="Malgun Gothic"/>
              <a:buNone/>
            </a:pPr>
            <a:endParaRPr/>
          </a:p>
        </p:txBody>
      </p:sp>
      <p:sp>
        <p:nvSpPr>
          <p:cNvPr id="361" name="Google Shape;361;p3:notes"/>
          <p:cNvSpPr txBox="1">
            <a:spLocks noGrp="1"/>
          </p:cNvSpPr>
          <p:nvPr>
            <p:ph type="sldNum" idx="12"/>
          </p:nvPr>
        </p:nvSpPr>
        <p:spPr>
          <a:xfrm>
            <a:off x="4023992" y="9721107"/>
            <a:ext cx="3078427" cy="513507"/>
          </a:xfrm>
          <a:prstGeom prst="rect">
            <a:avLst/>
          </a:prstGeom>
          <a:noFill/>
          <a:ln>
            <a:noFill/>
          </a:ln>
        </p:spPr>
        <p:txBody>
          <a:bodyPr spcFirstLastPara="1" wrap="square" lIns="99075" tIns="49525" rIns="99075" bIns="495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u="none" strike="noStrike" cap="none">
                <a:solidFill>
                  <a:srgbClr val="000000"/>
                </a:solidFill>
                <a:latin typeface="Arial"/>
                <a:ea typeface="Arial"/>
                <a:cs typeface="Arial"/>
                <a:sym typeface="Arial"/>
              </a:rPr>
              <a:t>3</a:t>
            </a:fld>
            <a:endParaRPr sz="130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4:notes"/>
          <p:cNvSpPr>
            <a:spLocks noGrp="1" noRot="1" noChangeAspect="1"/>
          </p:cNvSpPr>
          <p:nvPr>
            <p:ph type="sldImg" idx="2"/>
          </p:nvPr>
        </p:nvSpPr>
        <p:spPr>
          <a:xfrm>
            <a:off x="-217488" y="703263"/>
            <a:ext cx="7545388" cy="4244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6" name="Google Shape;376;p4:notes"/>
          <p:cNvSpPr txBox="1">
            <a:spLocks noGrp="1"/>
          </p:cNvSpPr>
          <p:nvPr>
            <p:ph type="body" idx="1"/>
          </p:nvPr>
        </p:nvSpPr>
        <p:spPr>
          <a:xfrm>
            <a:off x="710407" y="5287169"/>
            <a:ext cx="5683250" cy="3668117"/>
          </a:xfrm>
          <a:prstGeom prst="rect">
            <a:avLst/>
          </a:prstGeom>
          <a:noFill/>
          <a:ln>
            <a:noFill/>
          </a:ln>
        </p:spPr>
        <p:txBody>
          <a:bodyPr spcFirstLastPara="1" wrap="square" lIns="99075" tIns="49525" rIns="99075" bIns="49525" anchor="t" anchorCtr="0">
            <a:noAutofit/>
          </a:bodyPr>
          <a:lstStyle/>
          <a:p>
            <a:pPr marL="0" lvl="0" indent="0" algn="l" rtl="0">
              <a:spcBef>
                <a:spcPts val="0"/>
              </a:spcBef>
              <a:spcAft>
                <a:spcPts val="0"/>
              </a:spcAft>
              <a:buNone/>
            </a:pPr>
            <a:endParaRPr/>
          </a:p>
        </p:txBody>
      </p:sp>
      <p:sp>
        <p:nvSpPr>
          <p:cNvPr id="377" name="Google Shape;377;p4:notes"/>
          <p:cNvSpPr txBox="1">
            <a:spLocks noGrp="1"/>
          </p:cNvSpPr>
          <p:nvPr>
            <p:ph type="sldNum" idx="12"/>
          </p:nvPr>
        </p:nvSpPr>
        <p:spPr>
          <a:xfrm>
            <a:off x="4023992" y="9721107"/>
            <a:ext cx="3078427" cy="513507"/>
          </a:xfrm>
          <a:prstGeom prst="rect">
            <a:avLst/>
          </a:prstGeom>
          <a:noFill/>
          <a:ln>
            <a:noFill/>
          </a:ln>
        </p:spPr>
        <p:txBody>
          <a:bodyPr spcFirstLastPara="1" wrap="square" lIns="99075" tIns="49525" rIns="99075" bIns="49525"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5:notes"/>
          <p:cNvSpPr>
            <a:spLocks noGrp="1" noRot="1" noChangeAspect="1"/>
          </p:cNvSpPr>
          <p:nvPr>
            <p:ph type="sldImg" idx="2"/>
          </p:nvPr>
        </p:nvSpPr>
        <p:spPr>
          <a:xfrm>
            <a:off x="-217488" y="703263"/>
            <a:ext cx="7545388" cy="4244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4" name="Google Shape;384;p5:notes"/>
          <p:cNvSpPr txBox="1">
            <a:spLocks noGrp="1"/>
          </p:cNvSpPr>
          <p:nvPr>
            <p:ph type="body" idx="1"/>
          </p:nvPr>
        </p:nvSpPr>
        <p:spPr>
          <a:xfrm>
            <a:off x="710407" y="5287169"/>
            <a:ext cx="5683250" cy="3668117"/>
          </a:xfrm>
          <a:prstGeom prst="rect">
            <a:avLst/>
          </a:prstGeom>
          <a:noFill/>
          <a:ln>
            <a:noFill/>
          </a:ln>
        </p:spPr>
        <p:txBody>
          <a:bodyPr spcFirstLastPara="1" wrap="square" lIns="99075" tIns="49525" rIns="99075" bIns="49525" anchor="t" anchorCtr="0">
            <a:noAutofit/>
          </a:bodyPr>
          <a:lstStyle/>
          <a:p>
            <a:pPr marL="171450" lvl="0" indent="-171450" algn="l" rtl="0">
              <a:spcBef>
                <a:spcPts val="0"/>
              </a:spcBef>
              <a:spcAft>
                <a:spcPts val="0"/>
              </a:spcAft>
              <a:buClr>
                <a:schemeClr val="dk1"/>
              </a:buClr>
              <a:buSzPts val="1000"/>
              <a:buFont typeface="Noto Sans Symbols"/>
              <a:buChar char="▪"/>
            </a:pPr>
            <a:r>
              <a:rPr lang="en-US"/>
              <a:t>Node.js is a software platform for developing scalable network applications, especially server side.</a:t>
            </a:r>
            <a:endParaRPr/>
          </a:p>
          <a:p>
            <a:pPr marL="628650" lvl="1" indent="-171450" algn="l" rtl="0">
              <a:spcBef>
                <a:spcPts val="0"/>
              </a:spcBef>
              <a:spcAft>
                <a:spcPts val="0"/>
              </a:spcAft>
              <a:buClr>
                <a:schemeClr val="dk1"/>
              </a:buClr>
              <a:buSzPts val="1200"/>
              <a:buFont typeface="Arial"/>
              <a:buChar char="•"/>
            </a:pPr>
            <a:r>
              <a:rPr lang="en-US" sz="1200" b="0" i="0">
                <a:solidFill>
                  <a:schemeClr val="dk1"/>
                </a:solidFill>
                <a:latin typeface="Malgun Gothic"/>
                <a:ea typeface="Malgun Gothic"/>
                <a:cs typeface="Malgun Gothic"/>
                <a:sym typeface="Malgun Gothic"/>
              </a:rPr>
              <a:t>It uses JavaScript and has high processing performance through non-blocking I/O and single threaded event loop.</a:t>
            </a:r>
            <a:endParaRPr/>
          </a:p>
          <a:p>
            <a:pPr marL="628650" lvl="1" indent="-171450" algn="l" rtl="0">
              <a:spcBef>
                <a:spcPts val="0"/>
              </a:spcBef>
              <a:spcAft>
                <a:spcPts val="0"/>
              </a:spcAft>
              <a:buClr>
                <a:schemeClr val="dk1"/>
              </a:buClr>
              <a:buSzPts val="1000"/>
              <a:buFont typeface="Arial"/>
              <a:buChar char="•"/>
            </a:pPr>
            <a:r>
              <a:rPr lang="en-US"/>
              <a:t>It includes a built-in HTTP server library so that it can run on web servers without any additional software such as Apache.</a:t>
            </a:r>
            <a:endParaRPr/>
          </a:p>
          <a:p>
            <a:pPr marL="628650" lvl="1" indent="-171450" algn="l" rtl="0">
              <a:spcBef>
                <a:spcPts val="0"/>
              </a:spcBef>
              <a:spcAft>
                <a:spcPts val="0"/>
              </a:spcAft>
              <a:buClr>
                <a:schemeClr val="dk1"/>
              </a:buClr>
              <a:buSzPts val="1000"/>
              <a:buFont typeface="Arial"/>
              <a:buChar char="•"/>
            </a:pPr>
            <a:r>
              <a:rPr lang="en-US"/>
              <a:t>This gives you more control over the behavior of your web server.</a:t>
            </a:r>
            <a:endParaRPr/>
          </a:p>
          <a:p>
            <a:pPr marL="628650" lvl="1" indent="-171450" algn="l" rtl="0">
              <a:spcBef>
                <a:spcPts val="0"/>
              </a:spcBef>
              <a:spcAft>
                <a:spcPts val="0"/>
              </a:spcAft>
              <a:buClr>
                <a:schemeClr val="dk1"/>
              </a:buClr>
              <a:buSzPts val="1000"/>
              <a:buFont typeface="Arial"/>
              <a:buChar char="•"/>
            </a:pPr>
            <a:r>
              <a:rPr lang="en-US"/>
              <a:t>Node.js was written by Ryan Dahl in 2009. When he looked at Flickr’s file upload progress bar, he thought that It was not a good idea to send a query to the server to show how much a file had been uploaded. In search of an easier way, he devised Node.js.</a:t>
            </a:r>
            <a:endParaRPr/>
          </a:p>
        </p:txBody>
      </p:sp>
      <p:sp>
        <p:nvSpPr>
          <p:cNvPr id="385" name="Google Shape;385;p5:notes"/>
          <p:cNvSpPr txBox="1">
            <a:spLocks noGrp="1"/>
          </p:cNvSpPr>
          <p:nvPr>
            <p:ph type="sldNum" idx="12"/>
          </p:nvPr>
        </p:nvSpPr>
        <p:spPr>
          <a:xfrm>
            <a:off x="4023992" y="9721107"/>
            <a:ext cx="3078427" cy="513507"/>
          </a:xfrm>
          <a:prstGeom prst="rect">
            <a:avLst/>
          </a:prstGeom>
          <a:noFill/>
          <a:ln>
            <a:noFill/>
          </a:ln>
        </p:spPr>
        <p:txBody>
          <a:bodyPr spcFirstLastPara="1" wrap="square" lIns="99075" tIns="49525" rIns="99075" bIns="49525"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a:extLst>
            <a:ext uri="{FF2B5EF4-FFF2-40B4-BE49-F238E27FC236}">
              <a16:creationId xmlns:a16="http://schemas.microsoft.com/office/drawing/2014/main" id="{12A6D695-45AF-FA7C-9B58-C24C84B4A2F8}"/>
            </a:ext>
          </a:extLst>
        </p:cNvPr>
        <p:cNvGrpSpPr/>
        <p:nvPr/>
      </p:nvGrpSpPr>
      <p:grpSpPr>
        <a:xfrm>
          <a:off x="0" y="0"/>
          <a:ext cx="0" cy="0"/>
          <a:chOff x="0" y="0"/>
          <a:chExt cx="0" cy="0"/>
        </a:xfrm>
      </p:grpSpPr>
      <p:sp>
        <p:nvSpPr>
          <p:cNvPr id="375" name="Google Shape;375;p4:notes">
            <a:extLst>
              <a:ext uri="{FF2B5EF4-FFF2-40B4-BE49-F238E27FC236}">
                <a16:creationId xmlns:a16="http://schemas.microsoft.com/office/drawing/2014/main" id="{BE619380-E27F-EAD7-A735-0E77CACC3472}"/>
              </a:ext>
            </a:extLst>
          </p:cNvPr>
          <p:cNvSpPr>
            <a:spLocks noGrp="1" noRot="1" noChangeAspect="1"/>
          </p:cNvSpPr>
          <p:nvPr>
            <p:ph type="sldImg" idx="2"/>
          </p:nvPr>
        </p:nvSpPr>
        <p:spPr>
          <a:xfrm>
            <a:off x="-217488" y="703263"/>
            <a:ext cx="7545388" cy="4244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6" name="Google Shape;376;p4:notes">
            <a:extLst>
              <a:ext uri="{FF2B5EF4-FFF2-40B4-BE49-F238E27FC236}">
                <a16:creationId xmlns:a16="http://schemas.microsoft.com/office/drawing/2014/main" id="{47A20E20-2AC0-DC1E-706B-74838C7A905F}"/>
              </a:ext>
            </a:extLst>
          </p:cNvPr>
          <p:cNvSpPr txBox="1">
            <a:spLocks noGrp="1"/>
          </p:cNvSpPr>
          <p:nvPr>
            <p:ph type="body" idx="1"/>
          </p:nvPr>
        </p:nvSpPr>
        <p:spPr>
          <a:xfrm>
            <a:off x="710407" y="5287169"/>
            <a:ext cx="5683250" cy="3668117"/>
          </a:xfrm>
          <a:prstGeom prst="rect">
            <a:avLst/>
          </a:prstGeom>
          <a:noFill/>
          <a:ln>
            <a:noFill/>
          </a:ln>
        </p:spPr>
        <p:txBody>
          <a:bodyPr spcFirstLastPara="1" wrap="square" lIns="99075" tIns="49525" rIns="99075" bIns="49525" anchor="t" anchorCtr="0">
            <a:noAutofit/>
          </a:bodyPr>
          <a:lstStyle/>
          <a:p>
            <a:pPr marL="0" lvl="0" indent="0" algn="l" rtl="0">
              <a:spcBef>
                <a:spcPts val="0"/>
              </a:spcBef>
              <a:spcAft>
                <a:spcPts val="0"/>
              </a:spcAft>
              <a:buNone/>
            </a:pPr>
            <a:endParaRPr/>
          </a:p>
        </p:txBody>
      </p:sp>
      <p:sp>
        <p:nvSpPr>
          <p:cNvPr id="377" name="Google Shape;377;p4:notes">
            <a:extLst>
              <a:ext uri="{FF2B5EF4-FFF2-40B4-BE49-F238E27FC236}">
                <a16:creationId xmlns:a16="http://schemas.microsoft.com/office/drawing/2014/main" id="{7F3BD600-69AD-1098-8C10-A92AEEE5C74C}"/>
              </a:ext>
            </a:extLst>
          </p:cNvPr>
          <p:cNvSpPr txBox="1">
            <a:spLocks noGrp="1"/>
          </p:cNvSpPr>
          <p:nvPr>
            <p:ph type="sldNum" idx="12"/>
          </p:nvPr>
        </p:nvSpPr>
        <p:spPr>
          <a:xfrm>
            <a:off x="4023992" y="9721107"/>
            <a:ext cx="3078427" cy="513507"/>
          </a:xfrm>
          <a:prstGeom prst="rect">
            <a:avLst/>
          </a:prstGeom>
          <a:noFill/>
          <a:ln>
            <a:noFill/>
          </a:ln>
        </p:spPr>
        <p:txBody>
          <a:bodyPr spcFirstLastPara="1" wrap="square" lIns="99075" tIns="49525" rIns="99075" bIns="49525"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3025180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9"/>
        <p:cNvGrpSpPr/>
        <p:nvPr/>
      </p:nvGrpSpPr>
      <p:grpSpPr>
        <a:xfrm>
          <a:off x="0" y="0"/>
          <a:ext cx="0" cy="0"/>
          <a:chOff x="0" y="0"/>
          <a:chExt cx="0" cy="0"/>
        </a:xfrm>
      </p:grpSpPr>
      <p:sp>
        <p:nvSpPr>
          <p:cNvPr id="2500" name="Google Shape;2500;p156:notes"/>
          <p:cNvSpPr>
            <a:spLocks noGrp="1" noRot="1" noChangeAspect="1"/>
          </p:cNvSpPr>
          <p:nvPr>
            <p:ph type="sldImg" idx="2"/>
          </p:nvPr>
        </p:nvSpPr>
        <p:spPr>
          <a:xfrm>
            <a:off x="-217488" y="703263"/>
            <a:ext cx="7545388" cy="4244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01" name="Google Shape;2501;p156:notes"/>
          <p:cNvSpPr txBox="1">
            <a:spLocks noGrp="1"/>
          </p:cNvSpPr>
          <p:nvPr>
            <p:ph type="body" idx="1"/>
          </p:nvPr>
        </p:nvSpPr>
        <p:spPr>
          <a:xfrm>
            <a:off x="710407" y="5287169"/>
            <a:ext cx="5683250" cy="3668117"/>
          </a:xfrm>
          <a:prstGeom prst="rect">
            <a:avLst/>
          </a:prstGeom>
          <a:noFill/>
          <a:ln>
            <a:noFill/>
          </a:ln>
        </p:spPr>
        <p:txBody>
          <a:bodyPr spcFirstLastPara="1" wrap="square" lIns="99075" tIns="49525" rIns="99075" bIns="49525" anchor="t" anchorCtr="0">
            <a:noAutofit/>
          </a:bodyPr>
          <a:lstStyle/>
          <a:p>
            <a:pPr marL="0" lvl="0" indent="0" algn="l" rtl="0">
              <a:spcBef>
                <a:spcPts val="0"/>
              </a:spcBef>
              <a:spcAft>
                <a:spcPts val="0"/>
              </a:spcAft>
              <a:buNone/>
            </a:pPr>
            <a:endParaRPr/>
          </a:p>
        </p:txBody>
      </p:sp>
      <p:sp>
        <p:nvSpPr>
          <p:cNvPr id="2502" name="Google Shape;2502;p156:notes"/>
          <p:cNvSpPr txBox="1">
            <a:spLocks noGrp="1"/>
          </p:cNvSpPr>
          <p:nvPr>
            <p:ph type="sldNum" idx="12"/>
          </p:nvPr>
        </p:nvSpPr>
        <p:spPr>
          <a:xfrm>
            <a:off x="4023992" y="9721107"/>
            <a:ext cx="3078427" cy="513507"/>
          </a:xfrm>
          <a:prstGeom prst="rect">
            <a:avLst/>
          </a:prstGeom>
          <a:noFill/>
          <a:ln>
            <a:noFill/>
          </a:ln>
        </p:spPr>
        <p:txBody>
          <a:bodyPr spcFirstLastPara="1" wrap="square" lIns="99075" tIns="49525" rIns="99075" bIns="49525" anchor="b" anchorCtr="0">
            <a:noAutofit/>
          </a:bodyPr>
          <a:lstStyle/>
          <a:p>
            <a:pPr marL="0" marR="0" lvl="0" indent="0" algn="r" rtl="0">
              <a:lnSpc>
                <a:spcPct val="100000"/>
              </a:lnSpc>
              <a:spcBef>
                <a:spcPts val="0"/>
              </a:spcBef>
              <a:spcAft>
                <a:spcPts val="0"/>
              </a:spcAft>
              <a:buClr>
                <a:srgbClr val="000000"/>
              </a:buClr>
              <a:buSzPts val="1300"/>
              <a:buFont typeface="Malgun Gothic"/>
              <a:buNone/>
            </a:pPr>
            <a:fld id="{00000000-1234-1234-1234-123412341234}" type="slidenum">
              <a:rPr lang="en-US" sz="1300" b="0" i="0" u="none" strike="noStrike" cap="none">
                <a:solidFill>
                  <a:srgbClr val="000000"/>
                </a:solidFill>
                <a:latin typeface="Malgun Gothic"/>
                <a:ea typeface="Malgun Gothic"/>
                <a:cs typeface="Malgun Gothic"/>
                <a:sym typeface="Malgun Gothic"/>
              </a:rPr>
              <a:t>17</a:t>
            </a:fld>
            <a:endParaRPr sz="1300" b="0" i="0" u="none" strike="noStrike" cap="none">
              <a:solidFill>
                <a:srgbClr val="000000"/>
              </a:solidFill>
              <a:latin typeface="Malgun Gothic"/>
              <a:ea typeface="Malgun Gothic"/>
              <a:cs typeface="Malgun Gothic"/>
              <a:sym typeface="Malgun Gothic"/>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jp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Front Cover">
  <p:cSld name="Front Cover">
    <p:bg>
      <p:bgPr>
        <a:solidFill>
          <a:srgbClr val="F2F2F2"/>
        </a:solidFill>
        <a:effectLst/>
      </p:bgPr>
    </p:bg>
    <p:spTree>
      <p:nvGrpSpPr>
        <p:cNvPr id="1" name="Shape 12"/>
        <p:cNvGrpSpPr/>
        <p:nvPr/>
      </p:nvGrpSpPr>
      <p:grpSpPr>
        <a:xfrm>
          <a:off x="0" y="0"/>
          <a:ext cx="0" cy="0"/>
          <a:chOff x="0" y="0"/>
          <a:chExt cx="0" cy="0"/>
        </a:xfrm>
      </p:grpSpPr>
      <p:pic>
        <p:nvPicPr>
          <p:cNvPr id="13" name="Google Shape;13;p158"/>
          <p:cNvPicPr preferRelativeResize="0"/>
          <p:nvPr/>
        </p:nvPicPr>
        <p:blipFill rotWithShape="1">
          <a:blip r:embed="rId2">
            <a:alphaModFix/>
          </a:blip>
          <a:srcRect/>
          <a:stretch/>
        </p:blipFill>
        <p:spPr>
          <a:xfrm>
            <a:off x="3938768" y="4605873"/>
            <a:ext cx="1266465" cy="337500"/>
          </a:xfrm>
          <a:prstGeom prst="rect">
            <a:avLst/>
          </a:prstGeom>
          <a:noFill/>
          <a:ln>
            <a:noFill/>
          </a:ln>
        </p:spPr>
      </p:pic>
      <p:pic>
        <p:nvPicPr>
          <p:cNvPr id="14" name="Google Shape;14;p158"/>
          <p:cNvPicPr preferRelativeResize="0"/>
          <p:nvPr/>
        </p:nvPicPr>
        <p:blipFill rotWithShape="1">
          <a:blip r:embed="rId3">
            <a:alphaModFix/>
          </a:blip>
          <a:srcRect/>
          <a:stretch/>
        </p:blipFill>
        <p:spPr>
          <a:xfrm>
            <a:off x="1850" y="0"/>
            <a:ext cx="9140299" cy="5143500"/>
          </a:xfrm>
          <a:prstGeom prst="rect">
            <a:avLst/>
          </a:prstGeom>
          <a:noFill/>
          <a:ln>
            <a:noFill/>
          </a:ln>
        </p:spPr>
      </p:pic>
      <p:grpSp>
        <p:nvGrpSpPr>
          <p:cNvPr id="15" name="Google Shape;15;p158"/>
          <p:cNvGrpSpPr/>
          <p:nvPr/>
        </p:nvGrpSpPr>
        <p:grpSpPr>
          <a:xfrm>
            <a:off x="650875" y="3718968"/>
            <a:ext cx="4573378" cy="277001"/>
            <a:chOff x="724689" y="4320000"/>
            <a:chExt cx="6097837" cy="369335"/>
          </a:xfrm>
        </p:grpSpPr>
        <p:sp>
          <p:nvSpPr>
            <p:cNvPr id="16" name="Google Shape;16;p158"/>
            <p:cNvSpPr/>
            <p:nvPr/>
          </p:nvSpPr>
          <p:spPr>
            <a:xfrm>
              <a:off x="990000" y="4320003"/>
              <a:ext cx="5832526" cy="369332"/>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FFFFFF"/>
                </a:buClr>
                <a:buSzPts val="2400"/>
                <a:buFont typeface="Calibri"/>
                <a:buNone/>
              </a:pPr>
              <a:r>
                <a:rPr lang="en-US" sz="1800" b="0" i="0" u="none" strike="noStrike" cap="none">
                  <a:solidFill>
                    <a:srgbClr val="FFFFFF"/>
                  </a:solidFill>
                  <a:latin typeface="Calibri"/>
                  <a:ea typeface="Calibri"/>
                  <a:cs typeface="Calibri"/>
                  <a:sym typeface="Calibri"/>
                </a:rPr>
                <a:t>Curso de Internet de las Cosas</a:t>
              </a:r>
              <a:endParaRPr sz="1800" b="0" i="0" u="none" strike="noStrike" cap="none">
                <a:solidFill>
                  <a:srgbClr val="FFFFFF"/>
                </a:solidFill>
                <a:latin typeface="Calibri"/>
                <a:ea typeface="Calibri"/>
                <a:cs typeface="Calibri"/>
                <a:sym typeface="Calibri"/>
              </a:endParaRPr>
            </a:p>
          </p:txBody>
        </p:sp>
        <p:sp>
          <p:nvSpPr>
            <p:cNvPr id="17" name="Google Shape;17;p158"/>
            <p:cNvSpPr/>
            <p:nvPr/>
          </p:nvSpPr>
          <p:spPr>
            <a:xfrm>
              <a:off x="724689" y="4320000"/>
              <a:ext cx="54000" cy="360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350" b="0" i="0" u="none" strike="noStrike" cap="none">
                <a:solidFill>
                  <a:srgbClr val="FFFFFF"/>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8"/>
        <p:cNvGrpSpPr/>
        <p:nvPr/>
      </p:nvGrpSpPr>
      <p:grpSpPr>
        <a:xfrm>
          <a:off x="0" y="0"/>
          <a:ext cx="0" cy="0"/>
          <a:chOff x="0" y="0"/>
          <a:chExt cx="0" cy="0"/>
        </a:xfrm>
      </p:grpSpPr>
      <p:sp>
        <p:nvSpPr>
          <p:cNvPr id="69" name="Google Shape;69;p184"/>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84"/>
          <p:cNvSpPr>
            <a:spLocks noGrp="1"/>
          </p:cNvSpPr>
          <p:nvPr>
            <p:ph type="pic" idx="2"/>
          </p:nvPr>
        </p:nvSpPr>
        <p:spPr>
          <a:xfrm>
            <a:off x="3887391" y="740569"/>
            <a:ext cx="4629150" cy="3655219"/>
          </a:xfrm>
          <a:prstGeom prst="rect">
            <a:avLst/>
          </a:prstGeom>
          <a:noFill/>
          <a:ln>
            <a:noFill/>
          </a:ln>
        </p:spPr>
      </p:sp>
      <p:sp>
        <p:nvSpPr>
          <p:cNvPr id="71" name="Google Shape;71;p184"/>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72" name="Google Shape;72;p18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8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8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5"/>
        <p:cNvGrpSpPr/>
        <p:nvPr/>
      </p:nvGrpSpPr>
      <p:grpSpPr>
        <a:xfrm>
          <a:off x="0" y="0"/>
          <a:ext cx="0" cy="0"/>
          <a:chOff x="0" y="0"/>
          <a:chExt cx="0" cy="0"/>
        </a:xfrm>
      </p:grpSpPr>
      <p:sp>
        <p:nvSpPr>
          <p:cNvPr id="76" name="Google Shape;76;p18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85"/>
          <p:cNvSpPr txBox="1">
            <a:spLocks noGrp="1"/>
          </p:cNvSpPr>
          <p:nvPr>
            <p:ph type="body" idx="1"/>
          </p:nvPr>
        </p:nvSpPr>
        <p:spPr>
          <a:xfrm rot="5400000">
            <a:off x="2940248" y="-942379"/>
            <a:ext cx="3263504"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8" name="Google Shape;78;p18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8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8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1"/>
        <p:cNvGrpSpPr/>
        <p:nvPr/>
      </p:nvGrpSpPr>
      <p:grpSpPr>
        <a:xfrm>
          <a:off x="0" y="0"/>
          <a:ext cx="0" cy="0"/>
          <a:chOff x="0" y="0"/>
          <a:chExt cx="0" cy="0"/>
        </a:xfrm>
      </p:grpSpPr>
      <p:sp>
        <p:nvSpPr>
          <p:cNvPr id="82" name="Google Shape;82;p186"/>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86"/>
          <p:cNvSpPr txBox="1">
            <a:spLocks noGrp="1"/>
          </p:cNvSpPr>
          <p:nvPr>
            <p:ph type="body" idx="1"/>
          </p:nvPr>
        </p:nvSpPr>
        <p:spPr>
          <a:xfrm rot="5400000">
            <a:off x="1349573" y="-447079"/>
            <a:ext cx="435887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4" name="Google Shape;84;p18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8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제목 및 내용">
  <p:cSld name="제목 및 내용">
    <p:spTree>
      <p:nvGrpSpPr>
        <p:cNvPr id="1" name="Shape 87"/>
        <p:cNvGrpSpPr/>
        <p:nvPr/>
      </p:nvGrpSpPr>
      <p:grpSpPr>
        <a:xfrm>
          <a:off x="0" y="0"/>
          <a:ext cx="0" cy="0"/>
          <a:chOff x="0" y="0"/>
          <a:chExt cx="0" cy="0"/>
        </a:xfrm>
      </p:grpSpPr>
      <p:cxnSp>
        <p:nvCxnSpPr>
          <p:cNvPr id="88" name="Google Shape;88;p187"/>
          <p:cNvCxnSpPr/>
          <p:nvPr/>
        </p:nvCxnSpPr>
        <p:spPr>
          <a:xfrm>
            <a:off x="415160" y="4818701"/>
            <a:ext cx="8313680" cy="0"/>
          </a:xfrm>
          <a:prstGeom prst="straightConnector1">
            <a:avLst/>
          </a:prstGeom>
          <a:noFill/>
          <a:ln w="9525" cap="flat" cmpd="sng">
            <a:solidFill>
              <a:srgbClr val="BFBFBF"/>
            </a:solidFill>
            <a:prstDash val="solid"/>
            <a:miter lim="800000"/>
            <a:headEnd type="none" w="sm" len="sm"/>
            <a:tailEnd type="none" w="sm" len="sm"/>
          </a:ln>
        </p:spPr>
      </p:cxnSp>
      <p:sp>
        <p:nvSpPr>
          <p:cNvPr id="89" name="Google Shape;89;p187"/>
          <p:cNvSpPr txBox="1"/>
          <p:nvPr/>
        </p:nvSpPr>
        <p:spPr>
          <a:xfrm>
            <a:off x="8161855" y="4873501"/>
            <a:ext cx="566984"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u="none" strike="noStrike" cap="none">
                <a:solidFill>
                  <a:srgbClr val="7F7F7F"/>
                </a:solidFill>
                <a:latin typeface="Arial"/>
                <a:ea typeface="Arial"/>
                <a:cs typeface="Arial"/>
                <a:sym typeface="Arial"/>
              </a:rPr>
              <a:t>‹Nº›</a:t>
            </a:fld>
            <a:endParaRPr sz="675" b="0" i="0" u="none" strike="noStrike" cap="none">
              <a:solidFill>
                <a:srgbClr val="7F7F7F"/>
              </a:solidFill>
              <a:latin typeface="Arial"/>
              <a:ea typeface="Arial"/>
              <a:cs typeface="Arial"/>
              <a:sym typeface="Arial"/>
            </a:endParaRPr>
          </a:p>
        </p:txBody>
      </p:sp>
      <p:sp>
        <p:nvSpPr>
          <p:cNvPr id="90" name="Google Shape;90;p187"/>
          <p:cNvSpPr/>
          <p:nvPr/>
        </p:nvSpPr>
        <p:spPr>
          <a:xfrm>
            <a:off x="415159" y="4873500"/>
            <a:ext cx="2668284" cy="12695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7F7F7F"/>
              </a:buClr>
              <a:buSzPts val="825"/>
              <a:buFont typeface="Arial"/>
              <a:buNone/>
            </a:pPr>
            <a:r>
              <a:rPr lang="en-US" sz="825" b="1" i="0" u="none" strike="noStrike" cap="none">
                <a:solidFill>
                  <a:srgbClr val="7F7F7F"/>
                </a:solidFill>
                <a:latin typeface="Arial"/>
                <a:ea typeface="Arial"/>
                <a:cs typeface="Arial"/>
                <a:sym typeface="Arial"/>
              </a:rPr>
              <a:t>Samsung Innovation Campus</a:t>
            </a:r>
            <a:endParaRPr/>
          </a:p>
        </p:txBody>
      </p:sp>
      <p:pic>
        <p:nvPicPr>
          <p:cNvPr id="91" name="Google Shape;91;p187"/>
          <p:cNvPicPr preferRelativeResize="0"/>
          <p:nvPr/>
        </p:nvPicPr>
        <p:blipFill rotWithShape="1">
          <a:blip r:embed="rId2">
            <a:alphaModFix/>
          </a:blip>
          <a:srcRect/>
          <a:stretch/>
        </p:blipFill>
        <p:spPr>
          <a:xfrm>
            <a:off x="1850" y="0"/>
            <a:ext cx="9140299" cy="5143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92"/>
        <p:cNvGrpSpPr/>
        <p:nvPr/>
      </p:nvGrpSpPr>
      <p:grpSpPr>
        <a:xfrm>
          <a:off x="0" y="0"/>
          <a:ext cx="0" cy="0"/>
          <a:chOff x="0" y="0"/>
          <a:chExt cx="0" cy="0"/>
        </a:xfrm>
      </p:grpSpPr>
      <p:cxnSp>
        <p:nvCxnSpPr>
          <p:cNvPr id="93" name="Google Shape;93;p188"/>
          <p:cNvCxnSpPr/>
          <p:nvPr/>
        </p:nvCxnSpPr>
        <p:spPr>
          <a:xfrm>
            <a:off x="415027" y="4818701"/>
            <a:ext cx="8311015" cy="0"/>
          </a:xfrm>
          <a:prstGeom prst="straightConnector1">
            <a:avLst/>
          </a:prstGeom>
          <a:noFill/>
          <a:ln w="9525" cap="flat" cmpd="sng">
            <a:solidFill>
              <a:srgbClr val="BFBFBF"/>
            </a:solidFill>
            <a:prstDash val="solid"/>
            <a:miter lim="800000"/>
            <a:headEnd type="none" w="sm" len="sm"/>
            <a:tailEnd type="none" w="sm" len="sm"/>
          </a:ln>
        </p:spPr>
      </p:cxnSp>
      <p:sp>
        <p:nvSpPr>
          <p:cNvPr id="94" name="Google Shape;94;p188"/>
          <p:cNvSpPr txBox="1"/>
          <p:nvPr/>
        </p:nvSpPr>
        <p:spPr>
          <a:xfrm>
            <a:off x="8159240" y="4873501"/>
            <a:ext cx="566802"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u="none" strike="noStrike" cap="none">
                <a:solidFill>
                  <a:srgbClr val="7F7F7F"/>
                </a:solidFill>
                <a:latin typeface="Arial"/>
                <a:ea typeface="Arial"/>
                <a:cs typeface="Arial"/>
                <a:sym typeface="Arial"/>
              </a:rPr>
              <a:t>‹Nº›</a:t>
            </a:fld>
            <a:endParaRPr sz="675" b="0" i="0" u="none" strike="noStrike" cap="none">
              <a:solidFill>
                <a:srgbClr val="7F7F7F"/>
              </a:solidFill>
              <a:latin typeface="Arial"/>
              <a:ea typeface="Arial"/>
              <a:cs typeface="Arial"/>
              <a:sym typeface="Arial"/>
            </a:endParaRPr>
          </a:p>
        </p:txBody>
      </p:sp>
      <p:sp>
        <p:nvSpPr>
          <p:cNvPr id="95" name="Google Shape;95;p188"/>
          <p:cNvSpPr/>
          <p:nvPr/>
        </p:nvSpPr>
        <p:spPr>
          <a:xfrm>
            <a:off x="415027" y="4873501"/>
            <a:ext cx="2667428" cy="12695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7F7F7F"/>
              </a:buClr>
              <a:buSzPts val="825"/>
              <a:buFont typeface="Arial"/>
              <a:buNone/>
            </a:pPr>
            <a:r>
              <a:rPr lang="en-US" sz="825" b="1" i="0" u="none" strike="noStrike" cap="none">
                <a:solidFill>
                  <a:srgbClr val="7F7F7F"/>
                </a:solidFill>
                <a:latin typeface="Arial"/>
                <a:ea typeface="Arial"/>
                <a:cs typeface="Arial"/>
                <a:sym typeface="Arial"/>
              </a:rPr>
              <a:t>Samsung Innovation Campus</a:t>
            </a:r>
            <a:endParaRPr/>
          </a:p>
        </p:txBody>
      </p:sp>
      <p:sp>
        <p:nvSpPr>
          <p:cNvPr id="96" name="Google Shape;96;p188"/>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u="none" strike="noStrike" cap="none">
                <a:solidFill>
                  <a:srgbClr val="7F7F7F"/>
                </a:solidFill>
                <a:latin typeface="Arial"/>
                <a:ea typeface="Arial"/>
                <a:cs typeface="Arial"/>
                <a:sym typeface="Arial"/>
              </a:rPr>
              <a:t>Chapter 4. Raspberry Pi with Python</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콘텐츠 2개">
  <p:cSld name="콘텐츠 2개">
    <p:spTree>
      <p:nvGrpSpPr>
        <p:cNvPr id="1" name="Shape 97"/>
        <p:cNvGrpSpPr/>
        <p:nvPr/>
      </p:nvGrpSpPr>
      <p:grpSpPr>
        <a:xfrm>
          <a:off x="0" y="0"/>
          <a:ext cx="0" cy="0"/>
          <a:chOff x="0" y="0"/>
          <a:chExt cx="0" cy="0"/>
        </a:xfrm>
      </p:grpSpPr>
      <p:cxnSp>
        <p:nvCxnSpPr>
          <p:cNvPr id="98" name="Google Shape;98;p189"/>
          <p:cNvCxnSpPr/>
          <p:nvPr/>
        </p:nvCxnSpPr>
        <p:spPr>
          <a:xfrm>
            <a:off x="415160" y="4818701"/>
            <a:ext cx="8313680" cy="0"/>
          </a:xfrm>
          <a:prstGeom prst="straightConnector1">
            <a:avLst/>
          </a:prstGeom>
          <a:noFill/>
          <a:ln w="9525" cap="flat" cmpd="sng">
            <a:solidFill>
              <a:srgbClr val="BFBFBF"/>
            </a:solidFill>
            <a:prstDash val="solid"/>
            <a:miter lim="800000"/>
            <a:headEnd type="none" w="sm" len="sm"/>
            <a:tailEnd type="none" w="sm" len="sm"/>
          </a:ln>
        </p:spPr>
      </p:cxnSp>
      <p:sp>
        <p:nvSpPr>
          <p:cNvPr id="99" name="Google Shape;99;p189"/>
          <p:cNvSpPr txBox="1"/>
          <p:nvPr/>
        </p:nvSpPr>
        <p:spPr>
          <a:xfrm>
            <a:off x="8161855" y="4873501"/>
            <a:ext cx="566984"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u="none" strike="noStrike" cap="none">
                <a:solidFill>
                  <a:srgbClr val="7F7F7F"/>
                </a:solidFill>
                <a:latin typeface="Arial"/>
                <a:ea typeface="Arial"/>
                <a:cs typeface="Arial"/>
                <a:sym typeface="Arial"/>
              </a:rPr>
              <a:t>‹Nº›</a:t>
            </a:fld>
            <a:endParaRPr sz="675" b="0" i="0" u="none" strike="noStrike" cap="none">
              <a:solidFill>
                <a:srgbClr val="7F7F7F"/>
              </a:solidFill>
              <a:latin typeface="Arial"/>
              <a:ea typeface="Arial"/>
              <a:cs typeface="Arial"/>
              <a:sym typeface="Arial"/>
            </a:endParaRPr>
          </a:p>
        </p:txBody>
      </p:sp>
      <p:sp>
        <p:nvSpPr>
          <p:cNvPr id="100" name="Google Shape;100;p189"/>
          <p:cNvSpPr/>
          <p:nvPr/>
        </p:nvSpPr>
        <p:spPr>
          <a:xfrm>
            <a:off x="415159" y="4873500"/>
            <a:ext cx="2668284" cy="12695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7F7F7F"/>
              </a:buClr>
              <a:buSzPts val="825"/>
              <a:buFont typeface="Arial"/>
              <a:buNone/>
            </a:pPr>
            <a:r>
              <a:rPr lang="en-US" sz="825" b="1" i="0" u="none" strike="noStrike" cap="none">
                <a:solidFill>
                  <a:srgbClr val="7F7F7F"/>
                </a:solidFill>
                <a:latin typeface="Arial"/>
                <a:ea typeface="Arial"/>
                <a:cs typeface="Arial"/>
                <a:sym typeface="Arial"/>
              </a:rPr>
              <a:t>Samsung Innovation Campus</a:t>
            </a:r>
            <a:endParaRPr/>
          </a:p>
        </p:txBody>
      </p:sp>
      <p:sp>
        <p:nvSpPr>
          <p:cNvPr id="101" name="Google Shape;101;p189"/>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u="none" strike="noStrike" cap="none">
                <a:solidFill>
                  <a:srgbClr val="7F7F7F"/>
                </a:solidFill>
                <a:latin typeface="Arial"/>
                <a:ea typeface="Arial"/>
                <a:cs typeface="Arial"/>
                <a:sym typeface="Arial"/>
              </a:rPr>
              <a:t>Chapter 4. Raspberry Pi with Python</a:t>
            </a:r>
            <a:endParaRPr/>
          </a:p>
        </p:txBody>
      </p:sp>
      <p:pic>
        <p:nvPicPr>
          <p:cNvPr id="102" name="Google Shape;102;p189"/>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구역 머리글">
  <p:cSld name="구역 머리글">
    <p:spTree>
      <p:nvGrpSpPr>
        <p:cNvPr id="1" name="Shape 103"/>
        <p:cNvGrpSpPr/>
        <p:nvPr/>
      </p:nvGrpSpPr>
      <p:grpSpPr>
        <a:xfrm>
          <a:off x="0" y="0"/>
          <a:ext cx="0" cy="0"/>
          <a:chOff x="0" y="0"/>
          <a:chExt cx="0" cy="0"/>
        </a:xfrm>
      </p:grpSpPr>
      <p:cxnSp>
        <p:nvCxnSpPr>
          <p:cNvPr id="104" name="Google Shape;104;p190"/>
          <p:cNvCxnSpPr/>
          <p:nvPr/>
        </p:nvCxnSpPr>
        <p:spPr>
          <a:xfrm>
            <a:off x="415160" y="4818701"/>
            <a:ext cx="8313680" cy="0"/>
          </a:xfrm>
          <a:prstGeom prst="straightConnector1">
            <a:avLst/>
          </a:prstGeom>
          <a:noFill/>
          <a:ln w="9525" cap="flat" cmpd="sng">
            <a:solidFill>
              <a:srgbClr val="BFBFBF"/>
            </a:solidFill>
            <a:prstDash val="solid"/>
            <a:miter lim="800000"/>
            <a:headEnd type="none" w="sm" len="sm"/>
            <a:tailEnd type="none" w="sm" len="sm"/>
          </a:ln>
        </p:spPr>
      </p:cxnSp>
      <p:sp>
        <p:nvSpPr>
          <p:cNvPr id="105" name="Google Shape;105;p190"/>
          <p:cNvSpPr txBox="1"/>
          <p:nvPr/>
        </p:nvSpPr>
        <p:spPr>
          <a:xfrm>
            <a:off x="8161855" y="4873501"/>
            <a:ext cx="566984"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u="none" strike="noStrike" cap="none">
                <a:solidFill>
                  <a:srgbClr val="7F7F7F"/>
                </a:solidFill>
                <a:latin typeface="Arial"/>
                <a:ea typeface="Arial"/>
                <a:cs typeface="Arial"/>
                <a:sym typeface="Arial"/>
              </a:rPr>
              <a:t>‹Nº›</a:t>
            </a:fld>
            <a:endParaRPr sz="675" b="0" i="0" u="none" strike="noStrike" cap="none">
              <a:solidFill>
                <a:srgbClr val="7F7F7F"/>
              </a:solidFill>
              <a:latin typeface="Arial"/>
              <a:ea typeface="Arial"/>
              <a:cs typeface="Arial"/>
              <a:sym typeface="Arial"/>
            </a:endParaRPr>
          </a:p>
        </p:txBody>
      </p:sp>
      <p:sp>
        <p:nvSpPr>
          <p:cNvPr id="106" name="Google Shape;106;p190"/>
          <p:cNvSpPr/>
          <p:nvPr/>
        </p:nvSpPr>
        <p:spPr>
          <a:xfrm>
            <a:off x="415159" y="4873500"/>
            <a:ext cx="2668284" cy="12695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7F7F7F"/>
              </a:buClr>
              <a:buSzPts val="825"/>
              <a:buFont typeface="Arial"/>
              <a:buNone/>
            </a:pPr>
            <a:r>
              <a:rPr lang="en-US" sz="825" b="1" i="0" u="none" strike="noStrike" cap="none">
                <a:solidFill>
                  <a:srgbClr val="7F7F7F"/>
                </a:solidFill>
                <a:latin typeface="Arial"/>
                <a:ea typeface="Arial"/>
                <a:cs typeface="Arial"/>
                <a:sym typeface="Arial"/>
              </a:rPr>
              <a:t>Samsung Innovation Campus</a:t>
            </a:r>
            <a:endParaRPr/>
          </a:p>
        </p:txBody>
      </p:sp>
      <p:sp>
        <p:nvSpPr>
          <p:cNvPr id="107" name="Google Shape;107;p190"/>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u="none" strike="noStrike" cap="none">
                <a:solidFill>
                  <a:srgbClr val="7F7F7F"/>
                </a:solidFill>
                <a:latin typeface="Arial"/>
                <a:ea typeface="Arial"/>
                <a:cs typeface="Arial"/>
                <a:sym typeface="Arial"/>
              </a:rPr>
              <a:t>Chapter 4. Raspberry Pi with Python</a:t>
            </a:r>
            <a:endParaRPr/>
          </a:p>
        </p:txBody>
      </p:sp>
      <p:pic>
        <p:nvPicPr>
          <p:cNvPr id="108" name="Google Shape;108;p190"/>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reak Time Slide">
  <p:cSld name="Break Time Slide">
    <p:spTree>
      <p:nvGrpSpPr>
        <p:cNvPr id="1" name="Shape 109"/>
        <p:cNvGrpSpPr/>
        <p:nvPr/>
      </p:nvGrpSpPr>
      <p:grpSpPr>
        <a:xfrm>
          <a:off x="0" y="0"/>
          <a:ext cx="0" cy="0"/>
          <a:chOff x="0" y="0"/>
          <a:chExt cx="0" cy="0"/>
        </a:xfrm>
      </p:grpSpPr>
      <p:sp>
        <p:nvSpPr>
          <p:cNvPr id="110" name="Google Shape;110;p191"/>
          <p:cNvSpPr txBox="1"/>
          <p:nvPr/>
        </p:nvSpPr>
        <p:spPr>
          <a:xfrm>
            <a:off x="6371461" y="4760783"/>
            <a:ext cx="1715214" cy="126958"/>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825"/>
              <a:buFont typeface="Arial"/>
              <a:buNone/>
            </a:pPr>
            <a:r>
              <a:rPr lang="en-US" sz="825" b="0" i="0" u="none" strike="noStrike" cap="none">
                <a:solidFill>
                  <a:srgbClr val="7F7F7F"/>
                </a:solidFill>
                <a:latin typeface="Arial"/>
                <a:ea typeface="Arial"/>
                <a:cs typeface="Arial"/>
                <a:sym typeface="Arial"/>
              </a:rPr>
              <a:t>Chapter 4. Raspberry Pi with Python</a:t>
            </a:r>
            <a:endParaRPr/>
          </a:p>
        </p:txBody>
      </p:sp>
      <p:sp>
        <p:nvSpPr>
          <p:cNvPr id="111" name="Google Shape;111;p191"/>
          <p:cNvSpPr txBox="1"/>
          <p:nvPr/>
        </p:nvSpPr>
        <p:spPr>
          <a:xfrm>
            <a:off x="8131099" y="4760780"/>
            <a:ext cx="496925" cy="126958"/>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825"/>
              <a:buFont typeface="Arial"/>
              <a:buNone/>
            </a:pPr>
            <a:fld id="{00000000-1234-1234-1234-123412341234}" type="slidenum">
              <a:rPr lang="en-US" sz="825" b="0" i="0" u="none" strike="noStrike" cap="none">
                <a:solidFill>
                  <a:srgbClr val="7F7F7F"/>
                </a:solidFill>
                <a:latin typeface="Arial"/>
                <a:ea typeface="Arial"/>
                <a:cs typeface="Arial"/>
                <a:sym typeface="Arial"/>
              </a:rPr>
              <a:t>‹Nº›</a:t>
            </a:fld>
            <a:r>
              <a:rPr lang="en-US" sz="825" b="0" i="0" u="none" strike="noStrike" cap="none">
                <a:solidFill>
                  <a:srgbClr val="7F7F7F"/>
                </a:solidFill>
                <a:latin typeface="Arial"/>
                <a:ea typeface="Arial"/>
                <a:cs typeface="Arial"/>
                <a:sym typeface="Arial"/>
              </a:rPr>
              <a:t>/44</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제목 및 내용">
  <p:cSld name="제목 및 내용">
    <p:spTree>
      <p:nvGrpSpPr>
        <p:cNvPr id="1" name="Shape 118"/>
        <p:cNvGrpSpPr/>
        <p:nvPr/>
      </p:nvGrpSpPr>
      <p:grpSpPr>
        <a:xfrm>
          <a:off x="0" y="0"/>
          <a:ext cx="0" cy="0"/>
          <a:chOff x="0" y="0"/>
          <a:chExt cx="0" cy="0"/>
        </a:xfrm>
      </p:grpSpPr>
      <p:cxnSp>
        <p:nvCxnSpPr>
          <p:cNvPr id="119" name="Google Shape;119;p160"/>
          <p:cNvCxnSpPr/>
          <p:nvPr/>
        </p:nvCxnSpPr>
        <p:spPr>
          <a:xfrm>
            <a:off x="415160" y="4818701"/>
            <a:ext cx="8313680" cy="0"/>
          </a:xfrm>
          <a:prstGeom prst="straightConnector1">
            <a:avLst/>
          </a:prstGeom>
          <a:noFill/>
          <a:ln w="9525" cap="flat" cmpd="sng">
            <a:solidFill>
              <a:srgbClr val="BFBFBF"/>
            </a:solidFill>
            <a:prstDash val="solid"/>
            <a:miter lim="800000"/>
            <a:headEnd type="none" w="sm" len="sm"/>
            <a:tailEnd type="none" w="sm" len="sm"/>
          </a:ln>
        </p:spPr>
      </p:cxnSp>
      <p:sp>
        <p:nvSpPr>
          <p:cNvPr id="120" name="Google Shape;120;p160"/>
          <p:cNvSpPr txBox="1"/>
          <p:nvPr/>
        </p:nvSpPr>
        <p:spPr>
          <a:xfrm>
            <a:off x="8161855" y="4873501"/>
            <a:ext cx="566984"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u="none" strike="noStrike" cap="none">
                <a:solidFill>
                  <a:srgbClr val="7F7F7F"/>
                </a:solidFill>
                <a:latin typeface="Arial"/>
                <a:ea typeface="Arial"/>
                <a:cs typeface="Arial"/>
                <a:sym typeface="Arial"/>
              </a:rPr>
              <a:t>‹Nº›</a:t>
            </a:fld>
            <a:endParaRPr sz="675" b="0" i="0" u="none" strike="noStrike" cap="none">
              <a:solidFill>
                <a:srgbClr val="7F7F7F"/>
              </a:solidFill>
              <a:latin typeface="Arial"/>
              <a:ea typeface="Arial"/>
              <a:cs typeface="Arial"/>
              <a:sym typeface="Arial"/>
            </a:endParaRPr>
          </a:p>
        </p:txBody>
      </p:sp>
      <p:sp>
        <p:nvSpPr>
          <p:cNvPr id="121" name="Google Shape;121;p160"/>
          <p:cNvSpPr/>
          <p:nvPr/>
        </p:nvSpPr>
        <p:spPr>
          <a:xfrm>
            <a:off x="415159" y="4873500"/>
            <a:ext cx="2668284"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u="none" strike="noStrike" cap="none">
                <a:solidFill>
                  <a:srgbClr val="7F7F7F"/>
                </a:solidFill>
                <a:latin typeface="Arial"/>
                <a:ea typeface="Arial"/>
                <a:cs typeface="Arial"/>
                <a:sym typeface="Arial"/>
              </a:rPr>
              <a:t>Samsung Innovation Campus</a:t>
            </a:r>
            <a:endParaRPr/>
          </a:p>
        </p:txBody>
      </p:sp>
      <p:pic>
        <p:nvPicPr>
          <p:cNvPr id="122" name="Google Shape;122;p160"/>
          <p:cNvPicPr preferRelativeResize="0"/>
          <p:nvPr/>
        </p:nvPicPr>
        <p:blipFill rotWithShape="1">
          <a:blip r:embed="rId2">
            <a:alphaModFix/>
          </a:blip>
          <a:srcRect/>
          <a:stretch/>
        </p:blipFill>
        <p:spPr>
          <a:xfrm>
            <a:off x="1850" y="0"/>
            <a:ext cx="9140299" cy="51435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23"/>
        <p:cNvGrpSpPr/>
        <p:nvPr/>
      </p:nvGrpSpPr>
      <p:grpSpPr>
        <a:xfrm>
          <a:off x="0" y="0"/>
          <a:ext cx="0" cy="0"/>
          <a:chOff x="0" y="0"/>
          <a:chExt cx="0" cy="0"/>
        </a:xfrm>
      </p:grpSpPr>
      <p:cxnSp>
        <p:nvCxnSpPr>
          <p:cNvPr id="124" name="Google Shape;124;p161"/>
          <p:cNvCxnSpPr/>
          <p:nvPr/>
        </p:nvCxnSpPr>
        <p:spPr>
          <a:xfrm>
            <a:off x="415027" y="4818701"/>
            <a:ext cx="8311015" cy="0"/>
          </a:xfrm>
          <a:prstGeom prst="straightConnector1">
            <a:avLst/>
          </a:prstGeom>
          <a:noFill/>
          <a:ln w="9525" cap="flat" cmpd="sng">
            <a:solidFill>
              <a:srgbClr val="BFBFBF"/>
            </a:solidFill>
            <a:prstDash val="solid"/>
            <a:miter lim="800000"/>
            <a:headEnd type="none" w="sm" len="sm"/>
            <a:tailEnd type="none" w="sm" len="sm"/>
          </a:ln>
        </p:spPr>
      </p:cxnSp>
      <p:sp>
        <p:nvSpPr>
          <p:cNvPr id="125" name="Google Shape;125;p161"/>
          <p:cNvSpPr txBox="1"/>
          <p:nvPr/>
        </p:nvSpPr>
        <p:spPr>
          <a:xfrm>
            <a:off x="8159240" y="4873501"/>
            <a:ext cx="566802"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u="none" strike="noStrike" cap="none">
                <a:solidFill>
                  <a:srgbClr val="7F7F7F"/>
                </a:solidFill>
                <a:latin typeface="Arial"/>
                <a:ea typeface="Arial"/>
                <a:cs typeface="Arial"/>
                <a:sym typeface="Arial"/>
              </a:rPr>
              <a:t>‹Nº›</a:t>
            </a:fld>
            <a:endParaRPr sz="675" b="0" i="0" u="none" strike="noStrike" cap="none">
              <a:solidFill>
                <a:srgbClr val="7F7F7F"/>
              </a:solidFill>
              <a:latin typeface="Arial"/>
              <a:ea typeface="Arial"/>
              <a:cs typeface="Arial"/>
              <a:sym typeface="Arial"/>
            </a:endParaRPr>
          </a:p>
        </p:txBody>
      </p:sp>
      <p:sp>
        <p:nvSpPr>
          <p:cNvPr id="126" name="Google Shape;126;p161"/>
          <p:cNvSpPr/>
          <p:nvPr/>
        </p:nvSpPr>
        <p:spPr>
          <a:xfrm>
            <a:off x="415027" y="4873501"/>
            <a:ext cx="2667428"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u="none" strike="noStrike" cap="none">
                <a:solidFill>
                  <a:srgbClr val="7F7F7F"/>
                </a:solidFill>
                <a:latin typeface="Arial"/>
                <a:ea typeface="Arial"/>
                <a:cs typeface="Arial"/>
                <a:sym typeface="Arial"/>
              </a:rPr>
              <a:t>Samsung Innovation Campus</a:t>
            </a:r>
            <a:endParaRPr/>
          </a:p>
        </p:txBody>
      </p:sp>
      <p:sp>
        <p:nvSpPr>
          <p:cNvPr id="127" name="Google Shape;127;p161"/>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u="none" strike="noStrike" cap="none">
                <a:solidFill>
                  <a:srgbClr val="7F7F7F"/>
                </a:solidFill>
                <a:latin typeface="Arial"/>
                <a:ea typeface="Arial"/>
                <a:cs typeface="Arial"/>
                <a:sym typeface="Arial"/>
              </a:rPr>
              <a:t>Chapter 7. Node.js for IoT</a:t>
            </a:r>
            <a:endParaRPr sz="675" b="0" i="0" u="none" strike="noStrike" cap="none">
              <a:solidFill>
                <a:srgbClr val="7F7F7F"/>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8"/>
        <p:cNvGrpSpPr/>
        <p:nvPr/>
      </p:nvGrpSpPr>
      <p:grpSpPr>
        <a:xfrm>
          <a:off x="0" y="0"/>
          <a:ext cx="0" cy="0"/>
          <a:chOff x="0" y="0"/>
          <a:chExt cx="0" cy="0"/>
        </a:xfrm>
      </p:grpSpPr>
      <p:sp>
        <p:nvSpPr>
          <p:cNvPr id="19" name="Google Shape;19;p176"/>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76"/>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1" name="Google Shape;21;p17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7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7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구역 머리글">
  <p:cSld name="구역 머리글">
    <p:spTree>
      <p:nvGrpSpPr>
        <p:cNvPr id="1" name="Shape 128"/>
        <p:cNvGrpSpPr/>
        <p:nvPr/>
      </p:nvGrpSpPr>
      <p:grpSpPr>
        <a:xfrm>
          <a:off x="0" y="0"/>
          <a:ext cx="0" cy="0"/>
          <a:chOff x="0" y="0"/>
          <a:chExt cx="0" cy="0"/>
        </a:xfrm>
      </p:grpSpPr>
      <p:cxnSp>
        <p:nvCxnSpPr>
          <p:cNvPr id="129" name="Google Shape;129;p162"/>
          <p:cNvCxnSpPr/>
          <p:nvPr/>
        </p:nvCxnSpPr>
        <p:spPr>
          <a:xfrm>
            <a:off x="415160" y="4818701"/>
            <a:ext cx="8313680" cy="0"/>
          </a:xfrm>
          <a:prstGeom prst="straightConnector1">
            <a:avLst/>
          </a:prstGeom>
          <a:noFill/>
          <a:ln w="9525" cap="flat" cmpd="sng">
            <a:solidFill>
              <a:srgbClr val="BFBFBF"/>
            </a:solidFill>
            <a:prstDash val="solid"/>
            <a:miter lim="800000"/>
            <a:headEnd type="none" w="sm" len="sm"/>
            <a:tailEnd type="none" w="sm" len="sm"/>
          </a:ln>
        </p:spPr>
      </p:cxnSp>
      <p:sp>
        <p:nvSpPr>
          <p:cNvPr id="130" name="Google Shape;130;p162"/>
          <p:cNvSpPr txBox="1"/>
          <p:nvPr/>
        </p:nvSpPr>
        <p:spPr>
          <a:xfrm>
            <a:off x="8161855" y="4873501"/>
            <a:ext cx="566984"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a:solidFill>
                  <a:srgbClr val="7F7F7F"/>
                </a:solidFill>
                <a:latin typeface="Arial"/>
                <a:ea typeface="Arial"/>
                <a:cs typeface="Arial"/>
                <a:sym typeface="Arial"/>
              </a:rPr>
              <a:t>‹Nº›</a:t>
            </a:fld>
            <a:endParaRPr sz="675" b="0" i="0">
              <a:solidFill>
                <a:srgbClr val="7F7F7F"/>
              </a:solidFill>
              <a:latin typeface="Arial"/>
              <a:ea typeface="Arial"/>
              <a:cs typeface="Arial"/>
              <a:sym typeface="Arial"/>
            </a:endParaRPr>
          </a:p>
        </p:txBody>
      </p:sp>
      <p:sp>
        <p:nvSpPr>
          <p:cNvPr id="131" name="Google Shape;131;p162"/>
          <p:cNvSpPr/>
          <p:nvPr/>
        </p:nvSpPr>
        <p:spPr>
          <a:xfrm>
            <a:off x="415159" y="4873500"/>
            <a:ext cx="2668284"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a:solidFill>
                  <a:srgbClr val="7F7F7F"/>
                </a:solidFill>
                <a:latin typeface="Arial"/>
                <a:ea typeface="Arial"/>
                <a:cs typeface="Arial"/>
                <a:sym typeface="Arial"/>
              </a:rPr>
              <a:t>Samsung Innovation Campus</a:t>
            </a:r>
            <a:endParaRPr/>
          </a:p>
        </p:txBody>
      </p:sp>
      <p:sp>
        <p:nvSpPr>
          <p:cNvPr id="132" name="Google Shape;132;p162"/>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a:solidFill>
                  <a:srgbClr val="7F7F7F"/>
                </a:solidFill>
                <a:latin typeface="Arial"/>
                <a:ea typeface="Arial"/>
                <a:cs typeface="Arial"/>
                <a:sym typeface="Arial"/>
              </a:rPr>
              <a:t>Chapter 7. Node.js for IoT</a:t>
            </a:r>
            <a:endParaRPr sz="675" b="0" i="0">
              <a:solidFill>
                <a:srgbClr val="7F7F7F"/>
              </a:solidFill>
              <a:latin typeface="Arial"/>
              <a:ea typeface="Arial"/>
              <a:cs typeface="Arial"/>
              <a:sym typeface="Arial"/>
            </a:endParaRPr>
          </a:p>
        </p:txBody>
      </p:sp>
      <p:pic>
        <p:nvPicPr>
          <p:cNvPr id="133" name="Google Shape;133;p162"/>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콘텐츠 2개">
  <p:cSld name="콘텐츠 2개">
    <p:spTree>
      <p:nvGrpSpPr>
        <p:cNvPr id="1" name="Shape 134"/>
        <p:cNvGrpSpPr/>
        <p:nvPr/>
      </p:nvGrpSpPr>
      <p:grpSpPr>
        <a:xfrm>
          <a:off x="0" y="0"/>
          <a:ext cx="0" cy="0"/>
          <a:chOff x="0" y="0"/>
          <a:chExt cx="0" cy="0"/>
        </a:xfrm>
      </p:grpSpPr>
      <p:cxnSp>
        <p:nvCxnSpPr>
          <p:cNvPr id="135" name="Google Shape;135;p163"/>
          <p:cNvCxnSpPr/>
          <p:nvPr/>
        </p:nvCxnSpPr>
        <p:spPr>
          <a:xfrm>
            <a:off x="415160" y="4818701"/>
            <a:ext cx="8313680" cy="0"/>
          </a:xfrm>
          <a:prstGeom prst="straightConnector1">
            <a:avLst/>
          </a:prstGeom>
          <a:noFill/>
          <a:ln w="9525" cap="flat" cmpd="sng">
            <a:solidFill>
              <a:srgbClr val="BFBFBF"/>
            </a:solidFill>
            <a:prstDash val="solid"/>
            <a:miter lim="800000"/>
            <a:headEnd type="none" w="sm" len="sm"/>
            <a:tailEnd type="none" w="sm" len="sm"/>
          </a:ln>
        </p:spPr>
      </p:cxnSp>
      <p:sp>
        <p:nvSpPr>
          <p:cNvPr id="136" name="Google Shape;136;p163"/>
          <p:cNvSpPr txBox="1"/>
          <p:nvPr/>
        </p:nvSpPr>
        <p:spPr>
          <a:xfrm>
            <a:off x="8161855" y="4873501"/>
            <a:ext cx="566984"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a:solidFill>
                  <a:srgbClr val="7F7F7F"/>
                </a:solidFill>
                <a:latin typeface="Arial"/>
                <a:ea typeface="Arial"/>
                <a:cs typeface="Arial"/>
                <a:sym typeface="Arial"/>
              </a:rPr>
              <a:t>‹Nº›</a:t>
            </a:fld>
            <a:endParaRPr sz="675" b="0" i="0">
              <a:solidFill>
                <a:srgbClr val="7F7F7F"/>
              </a:solidFill>
              <a:latin typeface="Arial"/>
              <a:ea typeface="Arial"/>
              <a:cs typeface="Arial"/>
              <a:sym typeface="Arial"/>
            </a:endParaRPr>
          </a:p>
        </p:txBody>
      </p:sp>
      <p:sp>
        <p:nvSpPr>
          <p:cNvPr id="137" name="Google Shape;137;p163"/>
          <p:cNvSpPr/>
          <p:nvPr/>
        </p:nvSpPr>
        <p:spPr>
          <a:xfrm>
            <a:off x="415159" y="4873500"/>
            <a:ext cx="2668284"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a:solidFill>
                  <a:srgbClr val="7F7F7F"/>
                </a:solidFill>
                <a:latin typeface="Arial"/>
                <a:ea typeface="Arial"/>
                <a:cs typeface="Arial"/>
                <a:sym typeface="Arial"/>
              </a:rPr>
              <a:t>Samsung Innovation Campus</a:t>
            </a:r>
            <a:endParaRPr/>
          </a:p>
        </p:txBody>
      </p:sp>
      <p:sp>
        <p:nvSpPr>
          <p:cNvPr id="138" name="Google Shape;138;p163"/>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a:solidFill>
                  <a:srgbClr val="7F7F7F"/>
                </a:solidFill>
                <a:latin typeface="Arial"/>
                <a:ea typeface="Arial"/>
                <a:cs typeface="Arial"/>
                <a:sym typeface="Arial"/>
              </a:rPr>
              <a:t>Chapter 7. Node.js for IoT</a:t>
            </a:r>
            <a:endParaRPr sz="675" b="0" i="0">
              <a:solidFill>
                <a:srgbClr val="7F7F7F"/>
              </a:solidFill>
              <a:latin typeface="Arial"/>
              <a:ea typeface="Arial"/>
              <a:cs typeface="Arial"/>
              <a:sym typeface="Arial"/>
            </a:endParaRPr>
          </a:p>
        </p:txBody>
      </p:sp>
      <p:pic>
        <p:nvPicPr>
          <p:cNvPr id="139" name="Google Shape;139;p163"/>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reak Time Slide">
  <p:cSld name="Break Time Slide">
    <p:spTree>
      <p:nvGrpSpPr>
        <p:cNvPr id="1" name="Shape 140"/>
        <p:cNvGrpSpPr/>
        <p:nvPr/>
      </p:nvGrpSpPr>
      <p:grpSpPr>
        <a:xfrm>
          <a:off x="0" y="0"/>
          <a:ext cx="0" cy="0"/>
          <a:chOff x="0" y="0"/>
          <a:chExt cx="0" cy="0"/>
        </a:xfrm>
      </p:grpSpPr>
      <p:sp>
        <p:nvSpPr>
          <p:cNvPr id="141" name="Google Shape;141;p164"/>
          <p:cNvSpPr txBox="1"/>
          <p:nvPr/>
        </p:nvSpPr>
        <p:spPr>
          <a:xfrm>
            <a:off x="6868393" y="4760783"/>
            <a:ext cx="1218282" cy="126958"/>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825"/>
              <a:buFont typeface="Arial"/>
              <a:buNone/>
            </a:pPr>
            <a:r>
              <a:rPr lang="en-US" sz="825" b="0" i="0">
                <a:solidFill>
                  <a:srgbClr val="7F7F7F"/>
                </a:solidFill>
                <a:latin typeface="Arial"/>
                <a:ea typeface="Arial"/>
                <a:cs typeface="Arial"/>
                <a:sym typeface="Arial"/>
              </a:rPr>
              <a:t>Chapter 7. Node.js for IoT</a:t>
            </a:r>
            <a:endParaRPr sz="825" b="0" i="0">
              <a:solidFill>
                <a:srgbClr val="7F7F7F"/>
              </a:solidFill>
              <a:latin typeface="Arial"/>
              <a:ea typeface="Arial"/>
              <a:cs typeface="Arial"/>
              <a:sym typeface="Arial"/>
            </a:endParaRPr>
          </a:p>
        </p:txBody>
      </p:sp>
      <p:sp>
        <p:nvSpPr>
          <p:cNvPr id="142" name="Google Shape;142;p164"/>
          <p:cNvSpPr txBox="1"/>
          <p:nvPr/>
        </p:nvSpPr>
        <p:spPr>
          <a:xfrm>
            <a:off x="8131099" y="4760780"/>
            <a:ext cx="496925" cy="126958"/>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825"/>
              <a:buFont typeface="Arial"/>
              <a:buNone/>
            </a:pPr>
            <a:fld id="{00000000-1234-1234-1234-123412341234}" type="slidenum">
              <a:rPr lang="en-US" sz="825" b="0" i="0">
                <a:solidFill>
                  <a:srgbClr val="7F7F7F"/>
                </a:solidFill>
                <a:latin typeface="Arial"/>
                <a:ea typeface="Arial"/>
                <a:cs typeface="Arial"/>
                <a:sym typeface="Arial"/>
              </a:rPr>
              <a:t>‹Nº›</a:t>
            </a:fld>
            <a:r>
              <a:rPr lang="en-US" sz="825" b="0" i="0">
                <a:solidFill>
                  <a:srgbClr val="7F7F7F"/>
                </a:solidFill>
                <a:latin typeface="Arial"/>
                <a:ea typeface="Arial"/>
                <a:cs typeface="Arial"/>
                <a:sym typeface="Arial"/>
              </a:rPr>
              <a:t>/44</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43"/>
        <p:cNvGrpSpPr/>
        <p:nvPr/>
      </p:nvGrpSpPr>
      <p:grpSpPr>
        <a:xfrm>
          <a:off x="0" y="0"/>
          <a:ext cx="0" cy="0"/>
          <a:chOff x="0" y="0"/>
          <a:chExt cx="0" cy="0"/>
        </a:xfrm>
      </p:grpSpPr>
      <p:sp>
        <p:nvSpPr>
          <p:cNvPr id="144" name="Google Shape;144;p165"/>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65"/>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46" name="Google Shape;146;p16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16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49"/>
        <p:cNvGrpSpPr/>
        <p:nvPr/>
      </p:nvGrpSpPr>
      <p:grpSpPr>
        <a:xfrm>
          <a:off x="0" y="0"/>
          <a:ext cx="0" cy="0"/>
          <a:chOff x="0" y="0"/>
          <a:chExt cx="0" cy="0"/>
        </a:xfrm>
      </p:grpSpPr>
      <p:sp>
        <p:nvSpPr>
          <p:cNvPr id="150" name="Google Shape;150;p166"/>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1" name="Google Shape;151;p166"/>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52" name="Google Shape;152;p16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16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16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55"/>
        <p:cNvGrpSpPr/>
        <p:nvPr/>
      </p:nvGrpSpPr>
      <p:grpSpPr>
        <a:xfrm>
          <a:off x="0" y="0"/>
          <a:ext cx="0" cy="0"/>
          <a:chOff x="0" y="0"/>
          <a:chExt cx="0" cy="0"/>
        </a:xfrm>
      </p:grpSpPr>
      <p:sp>
        <p:nvSpPr>
          <p:cNvPr id="156" name="Google Shape;156;p167"/>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167"/>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158" name="Google Shape;158;p16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6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6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161"/>
        <p:cNvGrpSpPr/>
        <p:nvPr/>
      </p:nvGrpSpPr>
      <p:grpSpPr>
        <a:xfrm>
          <a:off x="0" y="0"/>
          <a:ext cx="0" cy="0"/>
          <a:chOff x="0" y="0"/>
          <a:chExt cx="0" cy="0"/>
        </a:xfrm>
      </p:grpSpPr>
      <p:sp>
        <p:nvSpPr>
          <p:cNvPr id="162" name="Google Shape;162;p168"/>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3" name="Google Shape;163;p168"/>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64" name="Google Shape;164;p168"/>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65" name="Google Shape;165;p16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6" name="Google Shape;166;p16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16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168"/>
        <p:cNvGrpSpPr/>
        <p:nvPr/>
      </p:nvGrpSpPr>
      <p:grpSpPr>
        <a:xfrm>
          <a:off x="0" y="0"/>
          <a:ext cx="0" cy="0"/>
          <a:chOff x="0" y="0"/>
          <a:chExt cx="0" cy="0"/>
        </a:xfrm>
      </p:grpSpPr>
      <p:sp>
        <p:nvSpPr>
          <p:cNvPr id="169" name="Google Shape;169;p169"/>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0" name="Google Shape;170;p169"/>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171" name="Google Shape;171;p169"/>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72" name="Google Shape;172;p169"/>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173" name="Google Shape;173;p169"/>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74" name="Google Shape;174;p16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16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6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177"/>
        <p:cNvGrpSpPr/>
        <p:nvPr/>
      </p:nvGrpSpPr>
      <p:grpSpPr>
        <a:xfrm>
          <a:off x="0" y="0"/>
          <a:ext cx="0" cy="0"/>
          <a:chOff x="0" y="0"/>
          <a:chExt cx="0" cy="0"/>
        </a:xfrm>
      </p:grpSpPr>
      <p:sp>
        <p:nvSpPr>
          <p:cNvPr id="178" name="Google Shape;178;p170"/>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17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17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1" name="Google Shape;181;p17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82"/>
        <p:cNvGrpSpPr/>
        <p:nvPr/>
      </p:nvGrpSpPr>
      <p:grpSpPr>
        <a:xfrm>
          <a:off x="0" y="0"/>
          <a:ext cx="0" cy="0"/>
          <a:chOff x="0" y="0"/>
          <a:chExt cx="0" cy="0"/>
        </a:xfrm>
      </p:grpSpPr>
      <p:sp>
        <p:nvSpPr>
          <p:cNvPr id="183" name="Google Shape;183;p17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p17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5" name="Google Shape;185;p17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4"/>
        <p:cNvGrpSpPr/>
        <p:nvPr/>
      </p:nvGrpSpPr>
      <p:grpSpPr>
        <a:xfrm>
          <a:off x="0" y="0"/>
          <a:ext cx="0" cy="0"/>
          <a:chOff x="0" y="0"/>
          <a:chExt cx="0" cy="0"/>
        </a:xfrm>
      </p:grpSpPr>
      <p:sp>
        <p:nvSpPr>
          <p:cNvPr id="25" name="Google Shape;25;p177"/>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77"/>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7" name="Google Shape;27;p17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7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7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186"/>
        <p:cNvGrpSpPr/>
        <p:nvPr/>
      </p:nvGrpSpPr>
      <p:grpSpPr>
        <a:xfrm>
          <a:off x="0" y="0"/>
          <a:ext cx="0" cy="0"/>
          <a:chOff x="0" y="0"/>
          <a:chExt cx="0" cy="0"/>
        </a:xfrm>
      </p:grpSpPr>
      <p:sp>
        <p:nvSpPr>
          <p:cNvPr id="187" name="Google Shape;187;p172"/>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8" name="Google Shape;188;p172"/>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189" name="Google Shape;189;p172"/>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190" name="Google Shape;190;p17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17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17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93"/>
        <p:cNvGrpSpPr/>
        <p:nvPr/>
      </p:nvGrpSpPr>
      <p:grpSpPr>
        <a:xfrm>
          <a:off x="0" y="0"/>
          <a:ext cx="0" cy="0"/>
          <a:chOff x="0" y="0"/>
          <a:chExt cx="0" cy="0"/>
        </a:xfrm>
      </p:grpSpPr>
      <p:sp>
        <p:nvSpPr>
          <p:cNvPr id="194" name="Google Shape;194;p173"/>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5" name="Google Shape;195;p173"/>
          <p:cNvSpPr>
            <a:spLocks noGrp="1"/>
          </p:cNvSpPr>
          <p:nvPr>
            <p:ph type="pic" idx="2"/>
          </p:nvPr>
        </p:nvSpPr>
        <p:spPr>
          <a:xfrm>
            <a:off x="3887391" y="740569"/>
            <a:ext cx="4629150" cy="3655219"/>
          </a:xfrm>
          <a:prstGeom prst="rect">
            <a:avLst/>
          </a:prstGeom>
          <a:noFill/>
          <a:ln>
            <a:noFill/>
          </a:ln>
        </p:spPr>
      </p:sp>
      <p:sp>
        <p:nvSpPr>
          <p:cNvPr id="196" name="Google Shape;196;p173"/>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197" name="Google Shape;197;p17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8" name="Google Shape;198;p17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9" name="Google Shape;199;p17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200"/>
        <p:cNvGrpSpPr/>
        <p:nvPr/>
      </p:nvGrpSpPr>
      <p:grpSpPr>
        <a:xfrm>
          <a:off x="0" y="0"/>
          <a:ext cx="0" cy="0"/>
          <a:chOff x="0" y="0"/>
          <a:chExt cx="0" cy="0"/>
        </a:xfrm>
      </p:grpSpPr>
      <p:sp>
        <p:nvSpPr>
          <p:cNvPr id="201" name="Google Shape;201;p174"/>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2" name="Google Shape;202;p174"/>
          <p:cNvSpPr txBox="1">
            <a:spLocks noGrp="1"/>
          </p:cNvSpPr>
          <p:nvPr>
            <p:ph type="body" idx="1"/>
          </p:nvPr>
        </p:nvSpPr>
        <p:spPr>
          <a:xfrm rot="5400000">
            <a:off x="2940248" y="-942379"/>
            <a:ext cx="3263504"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03" name="Google Shape;203;p17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4" name="Google Shape;204;p17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5" name="Google Shape;205;p17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206"/>
        <p:cNvGrpSpPr/>
        <p:nvPr/>
      </p:nvGrpSpPr>
      <p:grpSpPr>
        <a:xfrm>
          <a:off x="0" y="0"/>
          <a:ext cx="0" cy="0"/>
          <a:chOff x="0" y="0"/>
          <a:chExt cx="0" cy="0"/>
        </a:xfrm>
      </p:grpSpPr>
      <p:sp>
        <p:nvSpPr>
          <p:cNvPr id="207" name="Google Shape;207;p175"/>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8" name="Google Shape;208;p175"/>
          <p:cNvSpPr txBox="1">
            <a:spLocks noGrp="1"/>
          </p:cNvSpPr>
          <p:nvPr>
            <p:ph type="body" idx="1"/>
          </p:nvPr>
        </p:nvSpPr>
        <p:spPr>
          <a:xfrm rot="5400000">
            <a:off x="1349573" y="-447079"/>
            <a:ext cx="435887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09" name="Google Shape;209;p17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0" name="Google Shape;210;p17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1" name="Google Shape;211;p17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18"/>
        <p:cNvGrpSpPr/>
        <p:nvPr/>
      </p:nvGrpSpPr>
      <p:grpSpPr>
        <a:xfrm>
          <a:off x="0" y="0"/>
          <a:ext cx="0" cy="0"/>
          <a:chOff x="0" y="0"/>
          <a:chExt cx="0" cy="0"/>
        </a:xfrm>
      </p:grpSpPr>
      <p:cxnSp>
        <p:nvCxnSpPr>
          <p:cNvPr id="219" name="Google Shape;219;p193"/>
          <p:cNvCxnSpPr/>
          <p:nvPr/>
        </p:nvCxnSpPr>
        <p:spPr>
          <a:xfrm>
            <a:off x="415027" y="4818701"/>
            <a:ext cx="8311015" cy="0"/>
          </a:xfrm>
          <a:prstGeom prst="straightConnector1">
            <a:avLst/>
          </a:prstGeom>
          <a:noFill/>
          <a:ln w="9525" cap="flat" cmpd="sng">
            <a:solidFill>
              <a:srgbClr val="BFBFBF"/>
            </a:solidFill>
            <a:prstDash val="solid"/>
            <a:miter lim="800000"/>
            <a:headEnd type="none" w="sm" len="sm"/>
            <a:tailEnd type="none" w="sm" len="sm"/>
          </a:ln>
        </p:spPr>
      </p:cxnSp>
      <p:sp>
        <p:nvSpPr>
          <p:cNvPr id="220" name="Google Shape;220;p193"/>
          <p:cNvSpPr txBox="1"/>
          <p:nvPr/>
        </p:nvSpPr>
        <p:spPr>
          <a:xfrm>
            <a:off x="8159240" y="4873501"/>
            <a:ext cx="566802"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a:solidFill>
                  <a:srgbClr val="7F7F7F"/>
                </a:solidFill>
                <a:latin typeface="Arial"/>
                <a:ea typeface="Arial"/>
                <a:cs typeface="Arial"/>
                <a:sym typeface="Arial"/>
              </a:rPr>
              <a:t>‹Nº›</a:t>
            </a:fld>
            <a:endParaRPr sz="675" b="0" i="0">
              <a:solidFill>
                <a:srgbClr val="7F7F7F"/>
              </a:solidFill>
              <a:latin typeface="Arial"/>
              <a:ea typeface="Arial"/>
              <a:cs typeface="Arial"/>
              <a:sym typeface="Arial"/>
            </a:endParaRPr>
          </a:p>
        </p:txBody>
      </p:sp>
      <p:sp>
        <p:nvSpPr>
          <p:cNvPr id="221" name="Google Shape;221;p193"/>
          <p:cNvSpPr/>
          <p:nvPr/>
        </p:nvSpPr>
        <p:spPr>
          <a:xfrm>
            <a:off x="415027" y="4873501"/>
            <a:ext cx="2667428"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a:solidFill>
                  <a:srgbClr val="7F7F7F"/>
                </a:solidFill>
                <a:latin typeface="Arial"/>
                <a:ea typeface="Arial"/>
                <a:cs typeface="Arial"/>
                <a:sym typeface="Arial"/>
              </a:rPr>
              <a:t>Samsung Innovation Campus</a:t>
            </a:r>
            <a:endParaRPr/>
          </a:p>
        </p:txBody>
      </p:sp>
      <p:sp>
        <p:nvSpPr>
          <p:cNvPr id="222" name="Google Shape;222;p193"/>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a:solidFill>
                  <a:srgbClr val="7F7F7F"/>
                </a:solidFill>
                <a:latin typeface="Arial"/>
                <a:ea typeface="Arial"/>
                <a:cs typeface="Arial"/>
                <a:sym typeface="Arial"/>
              </a:rPr>
              <a:t>Chapter 7. Node.js for IoT</a:t>
            </a:r>
            <a:endParaRPr sz="675" b="0" i="0">
              <a:solidFill>
                <a:srgbClr val="7F7F7F"/>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제목 및 내용">
  <p:cSld name="제목 및 내용">
    <p:spTree>
      <p:nvGrpSpPr>
        <p:cNvPr id="1" name="Shape 223"/>
        <p:cNvGrpSpPr/>
        <p:nvPr/>
      </p:nvGrpSpPr>
      <p:grpSpPr>
        <a:xfrm>
          <a:off x="0" y="0"/>
          <a:ext cx="0" cy="0"/>
          <a:chOff x="0" y="0"/>
          <a:chExt cx="0" cy="0"/>
        </a:xfrm>
      </p:grpSpPr>
      <p:pic>
        <p:nvPicPr>
          <p:cNvPr id="224" name="Google Shape;224;p194"/>
          <p:cNvPicPr preferRelativeResize="0"/>
          <p:nvPr/>
        </p:nvPicPr>
        <p:blipFill rotWithShape="1">
          <a:blip r:embed="rId2">
            <a:alphaModFix/>
          </a:blip>
          <a:srcRect/>
          <a:stretch/>
        </p:blipFill>
        <p:spPr>
          <a:xfrm>
            <a:off x="0" y="0"/>
            <a:ext cx="9146932" cy="5143500"/>
          </a:xfrm>
          <a:prstGeom prst="rect">
            <a:avLst/>
          </a:prstGeom>
          <a:noFill/>
          <a:ln>
            <a:noFill/>
          </a:ln>
        </p:spPr>
      </p:pic>
      <p:cxnSp>
        <p:nvCxnSpPr>
          <p:cNvPr id="225" name="Google Shape;225;p194"/>
          <p:cNvCxnSpPr/>
          <p:nvPr/>
        </p:nvCxnSpPr>
        <p:spPr>
          <a:xfrm>
            <a:off x="415160" y="4818701"/>
            <a:ext cx="8313680" cy="0"/>
          </a:xfrm>
          <a:prstGeom prst="straightConnector1">
            <a:avLst/>
          </a:prstGeom>
          <a:noFill/>
          <a:ln w="9525" cap="flat" cmpd="sng">
            <a:solidFill>
              <a:srgbClr val="BFBFBF"/>
            </a:solidFill>
            <a:prstDash val="solid"/>
            <a:miter lim="800000"/>
            <a:headEnd type="none" w="sm" len="sm"/>
            <a:tailEnd type="none" w="sm" len="sm"/>
          </a:ln>
        </p:spPr>
      </p:cxnSp>
      <p:sp>
        <p:nvSpPr>
          <p:cNvPr id="226" name="Google Shape;226;p194"/>
          <p:cNvSpPr txBox="1"/>
          <p:nvPr/>
        </p:nvSpPr>
        <p:spPr>
          <a:xfrm>
            <a:off x="8161855" y="4873501"/>
            <a:ext cx="566984"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a:solidFill>
                  <a:srgbClr val="7F7F7F"/>
                </a:solidFill>
                <a:latin typeface="Arial"/>
                <a:ea typeface="Arial"/>
                <a:cs typeface="Arial"/>
                <a:sym typeface="Arial"/>
              </a:rPr>
              <a:t>‹Nº›</a:t>
            </a:fld>
            <a:endParaRPr sz="675" b="0" i="0">
              <a:solidFill>
                <a:srgbClr val="7F7F7F"/>
              </a:solidFill>
              <a:latin typeface="Arial"/>
              <a:ea typeface="Arial"/>
              <a:cs typeface="Arial"/>
              <a:sym typeface="Arial"/>
            </a:endParaRPr>
          </a:p>
        </p:txBody>
      </p:sp>
      <p:sp>
        <p:nvSpPr>
          <p:cNvPr id="227" name="Google Shape;227;p194"/>
          <p:cNvSpPr/>
          <p:nvPr/>
        </p:nvSpPr>
        <p:spPr>
          <a:xfrm>
            <a:off x="415159" y="4873500"/>
            <a:ext cx="2668284"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a:solidFill>
                  <a:srgbClr val="7F7F7F"/>
                </a:solidFill>
                <a:latin typeface="Arial"/>
                <a:ea typeface="Arial"/>
                <a:cs typeface="Arial"/>
                <a:sym typeface="Arial"/>
              </a:rPr>
              <a:t>Samsung Innovation Campus</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구역 머리글">
  <p:cSld name="구역 머리글">
    <p:spTree>
      <p:nvGrpSpPr>
        <p:cNvPr id="1" name="Shape 228"/>
        <p:cNvGrpSpPr/>
        <p:nvPr/>
      </p:nvGrpSpPr>
      <p:grpSpPr>
        <a:xfrm>
          <a:off x="0" y="0"/>
          <a:ext cx="0" cy="0"/>
          <a:chOff x="0" y="0"/>
          <a:chExt cx="0" cy="0"/>
        </a:xfrm>
      </p:grpSpPr>
      <p:pic>
        <p:nvPicPr>
          <p:cNvPr id="229" name="Google Shape;229;p195"/>
          <p:cNvPicPr preferRelativeResize="0"/>
          <p:nvPr/>
        </p:nvPicPr>
        <p:blipFill rotWithShape="1">
          <a:blip r:embed="rId2">
            <a:alphaModFix/>
          </a:blip>
          <a:srcRect/>
          <a:stretch/>
        </p:blipFill>
        <p:spPr>
          <a:xfrm>
            <a:off x="0" y="0"/>
            <a:ext cx="9144000" cy="5143500"/>
          </a:xfrm>
          <a:prstGeom prst="rect">
            <a:avLst/>
          </a:prstGeom>
          <a:noFill/>
          <a:ln>
            <a:noFill/>
          </a:ln>
        </p:spPr>
      </p:pic>
      <p:cxnSp>
        <p:nvCxnSpPr>
          <p:cNvPr id="230" name="Google Shape;230;p195"/>
          <p:cNvCxnSpPr/>
          <p:nvPr/>
        </p:nvCxnSpPr>
        <p:spPr>
          <a:xfrm>
            <a:off x="415160" y="4818701"/>
            <a:ext cx="8313680" cy="0"/>
          </a:xfrm>
          <a:prstGeom prst="straightConnector1">
            <a:avLst/>
          </a:prstGeom>
          <a:noFill/>
          <a:ln w="9525" cap="flat" cmpd="sng">
            <a:solidFill>
              <a:srgbClr val="BFBFBF"/>
            </a:solidFill>
            <a:prstDash val="solid"/>
            <a:miter lim="800000"/>
            <a:headEnd type="none" w="sm" len="sm"/>
            <a:tailEnd type="none" w="sm" len="sm"/>
          </a:ln>
        </p:spPr>
      </p:cxnSp>
      <p:sp>
        <p:nvSpPr>
          <p:cNvPr id="231" name="Google Shape;231;p195"/>
          <p:cNvSpPr txBox="1"/>
          <p:nvPr/>
        </p:nvSpPr>
        <p:spPr>
          <a:xfrm>
            <a:off x="8161855" y="4873501"/>
            <a:ext cx="566984"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a:solidFill>
                  <a:srgbClr val="7F7F7F"/>
                </a:solidFill>
                <a:latin typeface="Arial"/>
                <a:ea typeface="Arial"/>
                <a:cs typeface="Arial"/>
                <a:sym typeface="Arial"/>
              </a:rPr>
              <a:t>‹Nº›</a:t>
            </a:fld>
            <a:endParaRPr sz="675" b="0" i="0">
              <a:solidFill>
                <a:srgbClr val="7F7F7F"/>
              </a:solidFill>
              <a:latin typeface="Arial"/>
              <a:ea typeface="Arial"/>
              <a:cs typeface="Arial"/>
              <a:sym typeface="Arial"/>
            </a:endParaRPr>
          </a:p>
        </p:txBody>
      </p:sp>
      <p:sp>
        <p:nvSpPr>
          <p:cNvPr id="232" name="Google Shape;232;p195"/>
          <p:cNvSpPr/>
          <p:nvPr/>
        </p:nvSpPr>
        <p:spPr>
          <a:xfrm>
            <a:off x="415159" y="4873500"/>
            <a:ext cx="2668284"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a:solidFill>
                  <a:srgbClr val="7F7F7F"/>
                </a:solidFill>
                <a:latin typeface="Arial"/>
                <a:ea typeface="Arial"/>
                <a:cs typeface="Arial"/>
                <a:sym typeface="Arial"/>
              </a:rPr>
              <a:t>Samsung Innovation Campus</a:t>
            </a:r>
            <a:endParaRPr/>
          </a:p>
        </p:txBody>
      </p:sp>
      <p:sp>
        <p:nvSpPr>
          <p:cNvPr id="233" name="Google Shape;233;p195"/>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a:solidFill>
                  <a:srgbClr val="7F7F7F"/>
                </a:solidFill>
                <a:latin typeface="Arial"/>
                <a:ea typeface="Arial"/>
                <a:cs typeface="Arial"/>
                <a:sym typeface="Arial"/>
              </a:rPr>
              <a:t>Chapter 7. Node.js for IoT</a:t>
            </a:r>
            <a:endParaRPr sz="675" b="0" i="0">
              <a:solidFill>
                <a:srgbClr val="7F7F7F"/>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콘텐츠 2개">
  <p:cSld name="콘텐츠 2개">
    <p:spTree>
      <p:nvGrpSpPr>
        <p:cNvPr id="1" name="Shape 234"/>
        <p:cNvGrpSpPr/>
        <p:nvPr/>
      </p:nvGrpSpPr>
      <p:grpSpPr>
        <a:xfrm>
          <a:off x="0" y="0"/>
          <a:ext cx="0" cy="0"/>
          <a:chOff x="0" y="0"/>
          <a:chExt cx="0" cy="0"/>
        </a:xfrm>
      </p:grpSpPr>
      <p:pic>
        <p:nvPicPr>
          <p:cNvPr id="235" name="Google Shape;235;p196"/>
          <p:cNvPicPr preferRelativeResize="0"/>
          <p:nvPr/>
        </p:nvPicPr>
        <p:blipFill rotWithShape="1">
          <a:blip r:embed="rId2">
            <a:alphaModFix/>
          </a:blip>
          <a:srcRect/>
          <a:stretch/>
        </p:blipFill>
        <p:spPr>
          <a:xfrm>
            <a:off x="0" y="0"/>
            <a:ext cx="9144000" cy="5143500"/>
          </a:xfrm>
          <a:prstGeom prst="rect">
            <a:avLst/>
          </a:prstGeom>
          <a:noFill/>
          <a:ln>
            <a:noFill/>
          </a:ln>
        </p:spPr>
      </p:pic>
      <p:cxnSp>
        <p:nvCxnSpPr>
          <p:cNvPr id="236" name="Google Shape;236;p196"/>
          <p:cNvCxnSpPr/>
          <p:nvPr/>
        </p:nvCxnSpPr>
        <p:spPr>
          <a:xfrm>
            <a:off x="415160" y="4818701"/>
            <a:ext cx="8313680" cy="0"/>
          </a:xfrm>
          <a:prstGeom prst="straightConnector1">
            <a:avLst/>
          </a:prstGeom>
          <a:noFill/>
          <a:ln w="9525" cap="flat" cmpd="sng">
            <a:solidFill>
              <a:srgbClr val="BFBFBF"/>
            </a:solidFill>
            <a:prstDash val="solid"/>
            <a:miter lim="800000"/>
            <a:headEnd type="none" w="sm" len="sm"/>
            <a:tailEnd type="none" w="sm" len="sm"/>
          </a:ln>
        </p:spPr>
      </p:cxnSp>
      <p:sp>
        <p:nvSpPr>
          <p:cNvPr id="237" name="Google Shape;237;p196"/>
          <p:cNvSpPr txBox="1"/>
          <p:nvPr/>
        </p:nvSpPr>
        <p:spPr>
          <a:xfrm>
            <a:off x="8161855" y="4873501"/>
            <a:ext cx="566984"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a:solidFill>
                  <a:srgbClr val="7F7F7F"/>
                </a:solidFill>
                <a:latin typeface="Arial"/>
                <a:ea typeface="Arial"/>
                <a:cs typeface="Arial"/>
                <a:sym typeface="Arial"/>
              </a:rPr>
              <a:t>‹Nº›</a:t>
            </a:fld>
            <a:endParaRPr sz="675" b="0" i="0">
              <a:solidFill>
                <a:srgbClr val="7F7F7F"/>
              </a:solidFill>
              <a:latin typeface="Arial"/>
              <a:ea typeface="Arial"/>
              <a:cs typeface="Arial"/>
              <a:sym typeface="Arial"/>
            </a:endParaRPr>
          </a:p>
        </p:txBody>
      </p:sp>
      <p:sp>
        <p:nvSpPr>
          <p:cNvPr id="238" name="Google Shape;238;p196"/>
          <p:cNvSpPr/>
          <p:nvPr/>
        </p:nvSpPr>
        <p:spPr>
          <a:xfrm>
            <a:off x="415159" y="4873500"/>
            <a:ext cx="2668284"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a:solidFill>
                  <a:srgbClr val="7F7F7F"/>
                </a:solidFill>
                <a:latin typeface="Arial"/>
                <a:ea typeface="Arial"/>
                <a:cs typeface="Arial"/>
                <a:sym typeface="Arial"/>
              </a:rPr>
              <a:t>Samsung Innovation Campus</a:t>
            </a:r>
            <a:endParaRPr/>
          </a:p>
        </p:txBody>
      </p:sp>
      <p:sp>
        <p:nvSpPr>
          <p:cNvPr id="239" name="Google Shape;239;p196"/>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a:solidFill>
                  <a:srgbClr val="7F7F7F"/>
                </a:solidFill>
                <a:latin typeface="Arial"/>
                <a:ea typeface="Arial"/>
                <a:cs typeface="Arial"/>
                <a:sym typeface="Arial"/>
              </a:rPr>
              <a:t>Chapter 7. Node.js for IoT</a:t>
            </a:r>
            <a:endParaRPr sz="675" b="0" i="0">
              <a:solidFill>
                <a:srgbClr val="7F7F7F"/>
              </a:solidFill>
              <a:latin typeface="Arial"/>
              <a:ea typeface="Arial"/>
              <a:cs typeface="Arial"/>
              <a:sym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비교">
  <p:cSld name="비교">
    <p:spTree>
      <p:nvGrpSpPr>
        <p:cNvPr id="1" name="Shape 240"/>
        <p:cNvGrpSpPr/>
        <p:nvPr/>
      </p:nvGrpSpPr>
      <p:grpSpPr>
        <a:xfrm>
          <a:off x="0" y="0"/>
          <a:ext cx="0" cy="0"/>
          <a:chOff x="0" y="0"/>
          <a:chExt cx="0" cy="0"/>
        </a:xfrm>
      </p:grpSpPr>
      <p:cxnSp>
        <p:nvCxnSpPr>
          <p:cNvPr id="241" name="Google Shape;241;p197"/>
          <p:cNvCxnSpPr/>
          <p:nvPr/>
        </p:nvCxnSpPr>
        <p:spPr>
          <a:xfrm>
            <a:off x="415160" y="4818701"/>
            <a:ext cx="8313680" cy="0"/>
          </a:xfrm>
          <a:prstGeom prst="straightConnector1">
            <a:avLst/>
          </a:prstGeom>
          <a:noFill/>
          <a:ln w="9525" cap="flat" cmpd="sng">
            <a:solidFill>
              <a:srgbClr val="BFBFBF"/>
            </a:solidFill>
            <a:prstDash val="solid"/>
            <a:miter lim="800000"/>
            <a:headEnd type="none" w="sm" len="sm"/>
            <a:tailEnd type="none" w="sm" len="sm"/>
          </a:ln>
        </p:spPr>
      </p:cxnSp>
      <p:sp>
        <p:nvSpPr>
          <p:cNvPr id="242" name="Google Shape;242;p197"/>
          <p:cNvSpPr txBox="1"/>
          <p:nvPr/>
        </p:nvSpPr>
        <p:spPr>
          <a:xfrm>
            <a:off x="8161855" y="4873501"/>
            <a:ext cx="566984"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a:solidFill>
                  <a:srgbClr val="7F7F7F"/>
                </a:solidFill>
                <a:latin typeface="Arial"/>
                <a:ea typeface="Arial"/>
                <a:cs typeface="Arial"/>
                <a:sym typeface="Arial"/>
              </a:rPr>
              <a:t>‹Nº›</a:t>
            </a:fld>
            <a:endParaRPr sz="675" b="0" i="0">
              <a:solidFill>
                <a:srgbClr val="7F7F7F"/>
              </a:solidFill>
              <a:latin typeface="Arial"/>
              <a:ea typeface="Arial"/>
              <a:cs typeface="Arial"/>
              <a:sym typeface="Arial"/>
            </a:endParaRPr>
          </a:p>
        </p:txBody>
      </p:sp>
      <p:sp>
        <p:nvSpPr>
          <p:cNvPr id="243" name="Google Shape;243;p197"/>
          <p:cNvSpPr/>
          <p:nvPr/>
        </p:nvSpPr>
        <p:spPr>
          <a:xfrm>
            <a:off x="415159" y="4873500"/>
            <a:ext cx="2668284"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a:solidFill>
                  <a:srgbClr val="7F7F7F"/>
                </a:solidFill>
                <a:latin typeface="Arial"/>
                <a:ea typeface="Arial"/>
                <a:cs typeface="Arial"/>
                <a:sym typeface="Arial"/>
              </a:rPr>
              <a:t>Samsung Innovation Campus</a:t>
            </a:r>
            <a:endParaRPr/>
          </a:p>
        </p:txBody>
      </p:sp>
      <p:grpSp>
        <p:nvGrpSpPr>
          <p:cNvPr id="244" name="Google Shape;244;p197"/>
          <p:cNvGrpSpPr/>
          <p:nvPr/>
        </p:nvGrpSpPr>
        <p:grpSpPr>
          <a:xfrm>
            <a:off x="0" y="1"/>
            <a:ext cx="9146932" cy="749852"/>
            <a:chOff x="0" y="1"/>
            <a:chExt cx="9906000" cy="999802"/>
          </a:xfrm>
        </p:grpSpPr>
        <p:sp>
          <p:nvSpPr>
            <p:cNvPr id="245" name="Google Shape;245;p197"/>
            <p:cNvSpPr/>
            <p:nvPr/>
          </p:nvSpPr>
          <p:spPr>
            <a:xfrm>
              <a:off x="0" y="619930"/>
              <a:ext cx="9906000" cy="379873"/>
            </a:xfrm>
            <a:prstGeom prst="rect">
              <a:avLst/>
            </a:prstGeom>
            <a:solidFill>
              <a:srgbClr val="F1F1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51">
                <a:solidFill>
                  <a:schemeClr val="lt1"/>
                </a:solidFill>
                <a:latin typeface="Malgun Gothic"/>
                <a:ea typeface="Malgun Gothic"/>
                <a:cs typeface="Malgun Gothic"/>
                <a:sym typeface="Malgun Gothic"/>
              </a:endParaRPr>
            </a:p>
          </p:txBody>
        </p:sp>
        <p:sp>
          <p:nvSpPr>
            <p:cNvPr id="246" name="Google Shape;246;p197"/>
            <p:cNvSpPr/>
            <p:nvPr/>
          </p:nvSpPr>
          <p:spPr>
            <a:xfrm>
              <a:off x="0" y="1"/>
              <a:ext cx="9906000" cy="877824"/>
            </a:xfrm>
            <a:prstGeom prst="rect">
              <a:avLst/>
            </a:prstGeom>
            <a:solidFill>
              <a:srgbClr val="1429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51">
                <a:solidFill>
                  <a:schemeClr val="lt1"/>
                </a:solidFill>
                <a:latin typeface="Malgun Gothic"/>
                <a:ea typeface="Malgun Gothic"/>
                <a:cs typeface="Malgun Gothic"/>
                <a:sym typeface="Malgun Gothic"/>
              </a:endParaRPr>
            </a:p>
          </p:txBody>
        </p:sp>
      </p:grpSp>
      <p:grpSp>
        <p:nvGrpSpPr>
          <p:cNvPr id="247" name="Google Shape;247;p197"/>
          <p:cNvGrpSpPr/>
          <p:nvPr/>
        </p:nvGrpSpPr>
        <p:grpSpPr>
          <a:xfrm>
            <a:off x="415517" y="938532"/>
            <a:ext cx="8326978" cy="3745483"/>
            <a:chOff x="578678" y="1436153"/>
            <a:chExt cx="8748000" cy="4993977"/>
          </a:xfrm>
        </p:grpSpPr>
        <p:sp>
          <p:nvSpPr>
            <p:cNvPr id="248" name="Google Shape;248;p197"/>
            <p:cNvSpPr/>
            <p:nvPr/>
          </p:nvSpPr>
          <p:spPr>
            <a:xfrm>
              <a:off x="578678" y="1436153"/>
              <a:ext cx="8748000" cy="912275"/>
            </a:xfrm>
            <a:prstGeom prst="rect">
              <a:avLst/>
            </a:prstGeom>
            <a:solidFill>
              <a:srgbClr val="ECEF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51">
                <a:solidFill>
                  <a:schemeClr val="lt1"/>
                </a:solidFill>
                <a:latin typeface="Malgun Gothic"/>
                <a:ea typeface="Malgun Gothic"/>
                <a:cs typeface="Malgun Gothic"/>
                <a:sym typeface="Malgun Gothic"/>
              </a:endParaRPr>
            </a:p>
          </p:txBody>
        </p:sp>
        <p:sp>
          <p:nvSpPr>
            <p:cNvPr id="249" name="Google Shape;249;p197"/>
            <p:cNvSpPr/>
            <p:nvPr/>
          </p:nvSpPr>
          <p:spPr>
            <a:xfrm>
              <a:off x="578678" y="2286000"/>
              <a:ext cx="8748000" cy="4144130"/>
            </a:xfrm>
            <a:prstGeom prst="rect">
              <a:avLst/>
            </a:prstGeom>
            <a:solidFill>
              <a:srgbClr val="ECEF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51">
                <a:solidFill>
                  <a:schemeClr val="lt1"/>
                </a:solidFill>
                <a:latin typeface="Malgun Gothic"/>
                <a:ea typeface="Malgun Gothic"/>
                <a:cs typeface="Malgun Gothic"/>
                <a:sym typeface="Malgun Gothic"/>
              </a:endParaRPr>
            </a:p>
          </p:txBody>
        </p:sp>
      </p:grpSp>
      <p:sp>
        <p:nvSpPr>
          <p:cNvPr id="250" name="Google Shape;250;p197"/>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a:solidFill>
                  <a:srgbClr val="7F7F7F"/>
                </a:solidFill>
                <a:latin typeface="Arial"/>
                <a:ea typeface="Arial"/>
                <a:cs typeface="Arial"/>
                <a:sym typeface="Arial"/>
              </a:rPr>
              <a:t>Chapter 7. Node.js for IoT</a:t>
            </a:r>
            <a:endParaRPr sz="675" b="0" i="0">
              <a:solidFill>
                <a:srgbClr val="7F7F7F"/>
              </a:solidFill>
              <a:latin typeface="Arial"/>
              <a:ea typeface="Arial"/>
              <a:cs typeface="Arial"/>
              <a:sym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onemore">
  <p:cSld name="onemore">
    <p:spTree>
      <p:nvGrpSpPr>
        <p:cNvPr id="1" name="Shape 251"/>
        <p:cNvGrpSpPr/>
        <p:nvPr/>
      </p:nvGrpSpPr>
      <p:grpSpPr>
        <a:xfrm>
          <a:off x="0" y="0"/>
          <a:ext cx="0" cy="0"/>
          <a:chOff x="0" y="0"/>
          <a:chExt cx="0" cy="0"/>
        </a:xfrm>
      </p:grpSpPr>
      <p:grpSp>
        <p:nvGrpSpPr>
          <p:cNvPr id="252" name="Google Shape;252;p198"/>
          <p:cNvGrpSpPr/>
          <p:nvPr/>
        </p:nvGrpSpPr>
        <p:grpSpPr>
          <a:xfrm>
            <a:off x="415027" y="1096671"/>
            <a:ext cx="8311015" cy="3375212"/>
            <a:chOff x="578678" y="1445207"/>
            <a:chExt cx="8748000" cy="4136077"/>
          </a:xfrm>
        </p:grpSpPr>
        <p:sp>
          <p:nvSpPr>
            <p:cNvPr id="253" name="Google Shape;253;p198"/>
            <p:cNvSpPr/>
            <p:nvPr/>
          </p:nvSpPr>
          <p:spPr>
            <a:xfrm>
              <a:off x="578678" y="2038352"/>
              <a:ext cx="8748000" cy="3542932"/>
            </a:xfrm>
            <a:prstGeom prst="rect">
              <a:avLst/>
            </a:prstGeom>
            <a:solidFill>
              <a:srgbClr val="ECEFF6"/>
            </a:solidFill>
            <a:ln w="38100" cap="flat" cmpd="sng">
              <a:solidFill>
                <a:srgbClr val="0D0D0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sp>
          <p:nvSpPr>
            <p:cNvPr id="254" name="Google Shape;254;p198"/>
            <p:cNvSpPr/>
            <p:nvPr/>
          </p:nvSpPr>
          <p:spPr>
            <a:xfrm>
              <a:off x="578678" y="1445207"/>
              <a:ext cx="8748000" cy="617940"/>
            </a:xfrm>
            <a:prstGeom prst="rect">
              <a:avLst/>
            </a:prstGeom>
            <a:solidFill>
              <a:srgbClr val="ECEFF6"/>
            </a:solidFill>
            <a:ln w="38100" cap="flat" cmpd="sng">
              <a:solidFill>
                <a:srgbClr val="0D0D0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sp>
          <p:nvSpPr>
            <p:cNvPr id="255" name="Google Shape;255;p198"/>
            <p:cNvSpPr/>
            <p:nvPr/>
          </p:nvSpPr>
          <p:spPr>
            <a:xfrm rot="2700000">
              <a:off x="8915045" y="1573924"/>
              <a:ext cx="396525" cy="198725"/>
            </a:xfrm>
            <a:prstGeom prst="triangle">
              <a:avLst>
                <a:gd name="adj" fmla="val 50000"/>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grpSp>
      <p:grpSp>
        <p:nvGrpSpPr>
          <p:cNvPr id="256" name="Google Shape;256;p198"/>
          <p:cNvGrpSpPr/>
          <p:nvPr/>
        </p:nvGrpSpPr>
        <p:grpSpPr>
          <a:xfrm>
            <a:off x="0" y="1"/>
            <a:ext cx="9144000" cy="749852"/>
            <a:chOff x="0" y="1"/>
            <a:chExt cx="9906000" cy="999802"/>
          </a:xfrm>
        </p:grpSpPr>
        <p:sp>
          <p:nvSpPr>
            <p:cNvPr id="257" name="Google Shape;257;p198"/>
            <p:cNvSpPr/>
            <p:nvPr/>
          </p:nvSpPr>
          <p:spPr>
            <a:xfrm>
              <a:off x="0" y="619930"/>
              <a:ext cx="9906000" cy="379873"/>
            </a:xfrm>
            <a:prstGeom prst="rect">
              <a:avLst/>
            </a:prstGeom>
            <a:solidFill>
              <a:srgbClr val="F1F1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sp>
          <p:nvSpPr>
            <p:cNvPr id="258" name="Google Shape;258;p198"/>
            <p:cNvSpPr/>
            <p:nvPr/>
          </p:nvSpPr>
          <p:spPr>
            <a:xfrm>
              <a:off x="0" y="1"/>
              <a:ext cx="9906000" cy="877824"/>
            </a:xfrm>
            <a:prstGeom prst="rect">
              <a:avLst/>
            </a:prstGeom>
            <a:solidFill>
              <a:srgbClr val="1429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grpSp>
      <p:cxnSp>
        <p:nvCxnSpPr>
          <p:cNvPr id="259" name="Google Shape;259;p198"/>
          <p:cNvCxnSpPr/>
          <p:nvPr/>
        </p:nvCxnSpPr>
        <p:spPr>
          <a:xfrm>
            <a:off x="415027" y="4818701"/>
            <a:ext cx="8311015" cy="0"/>
          </a:xfrm>
          <a:prstGeom prst="straightConnector1">
            <a:avLst/>
          </a:prstGeom>
          <a:noFill/>
          <a:ln w="9525" cap="flat" cmpd="sng">
            <a:solidFill>
              <a:srgbClr val="BFBFBF"/>
            </a:solidFill>
            <a:prstDash val="solid"/>
            <a:miter lim="800000"/>
            <a:headEnd type="none" w="sm" len="sm"/>
            <a:tailEnd type="none" w="sm" len="sm"/>
          </a:ln>
        </p:spPr>
      </p:cxnSp>
      <p:sp>
        <p:nvSpPr>
          <p:cNvPr id="260" name="Google Shape;260;p198"/>
          <p:cNvSpPr txBox="1"/>
          <p:nvPr/>
        </p:nvSpPr>
        <p:spPr>
          <a:xfrm>
            <a:off x="8159240" y="4873501"/>
            <a:ext cx="566802"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a:solidFill>
                  <a:srgbClr val="7F7F7F"/>
                </a:solidFill>
                <a:latin typeface="Arial"/>
                <a:ea typeface="Arial"/>
                <a:cs typeface="Arial"/>
                <a:sym typeface="Arial"/>
              </a:rPr>
              <a:t>‹Nº›</a:t>
            </a:fld>
            <a:endParaRPr sz="675" b="0" i="0">
              <a:solidFill>
                <a:srgbClr val="7F7F7F"/>
              </a:solidFill>
              <a:latin typeface="Arial"/>
              <a:ea typeface="Arial"/>
              <a:cs typeface="Arial"/>
              <a:sym typeface="Arial"/>
            </a:endParaRPr>
          </a:p>
        </p:txBody>
      </p:sp>
      <p:sp>
        <p:nvSpPr>
          <p:cNvPr id="261" name="Google Shape;261;p198"/>
          <p:cNvSpPr/>
          <p:nvPr/>
        </p:nvSpPr>
        <p:spPr>
          <a:xfrm>
            <a:off x="415027" y="4873501"/>
            <a:ext cx="2667428"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a:solidFill>
                  <a:srgbClr val="7F7F7F"/>
                </a:solidFill>
                <a:latin typeface="Arial"/>
                <a:ea typeface="Arial"/>
                <a:cs typeface="Arial"/>
                <a:sym typeface="Arial"/>
              </a:rPr>
              <a:t>Samsung Innovation Campus</a:t>
            </a:r>
            <a:endParaRPr/>
          </a:p>
        </p:txBody>
      </p:sp>
      <p:grpSp>
        <p:nvGrpSpPr>
          <p:cNvPr id="262" name="Google Shape;262;p198"/>
          <p:cNvGrpSpPr/>
          <p:nvPr/>
        </p:nvGrpSpPr>
        <p:grpSpPr>
          <a:xfrm>
            <a:off x="690308" y="1806618"/>
            <a:ext cx="7882708" cy="2477646"/>
            <a:chOff x="747834" y="2129937"/>
            <a:chExt cx="8539600" cy="3303528"/>
          </a:xfrm>
        </p:grpSpPr>
        <p:grpSp>
          <p:nvGrpSpPr>
            <p:cNvPr id="263" name="Google Shape;263;p198"/>
            <p:cNvGrpSpPr/>
            <p:nvPr/>
          </p:nvGrpSpPr>
          <p:grpSpPr>
            <a:xfrm>
              <a:off x="747834" y="2129937"/>
              <a:ext cx="8539600" cy="1061997"/>
              <a:chOff x="805623" y="2423005"/>
              <a:chExt cx="8539600" cy="1061997"/>
            </a:xfrm>
          </p:grpSpPr>
          <p:grpSp>
            <p:nvGrpSpPr>
              <p:cNvPr id="264" name="Google Shape;264;p198"/>
              <p:cNvGrpSpPr/>
              <p:nvPr/>
            </p:nvGrpSpPr>
            <p:grpSpPr>
              <a:xfrm>
                <a:off x="966158" y="2423005"/>
                <a:ext cx="8379065" cy="1061997"/>
                <a:chOff x="1098893" y="2558690"/>
                <a:chExt cx="8379065" cy="1061997"/>
              </a:xfrm>
            </p:grpSpPr>
            <p:sp>
              <p:nvSpPr>
                <p:cNvPr id="265" name="Google Shape;265;p198"/>
                <p:cNvSpPr/>
                <p:nvPr/>
              </p:nvSpPr>
              <p:spPr>
                <a:xfrm>
                  <a:off x="1098894" y="2558690"/>
                  <a:ext cx="7907946" cy="205184"/>
                </a:xfrm>
                <a:prstGeom prst="rect">
                  <a:avLst/>
                </a:prstGeom>
                <a:noFill/>
                <a:ln>
                  <a:noFill/>
                </a:ln>
              </p:spPr>
              <p:txBody>
                <a:bodyPr spcFirstLastPara="1" wrap="square" lIns="0" tIns="0" rIns="0" bIns="0" anchor="t" anchorCtr="0">
                  <a:spAutoFit/>
                </a:bodyPr>
                <a:lstStyle/>
                <a:p>
                  <a:pPr marL="0" marR="0" lvl="0" indent="0" algn="l" rtl="0">
                    <a:lnSpc>
                      <a:spcPct val="114285"/>
                    </a:lnSpc>
                    <a:spcBef>
                      <a:spcPts val="0"/>
                    </a:spcBef>
                    <a:spcAft>
                      <a:spcPts val="0"/>
                    </a:spcAft>
                    <a:buNone/>
                  </a:pPr>
                  <a:r>
                    <a:rPr lang="en-US" sz="1050" b="0" i="0">
                      <a:solidFill>
                        <a:srgbClr val="0D0D0D"/>
                      </a:solidFill>
                      <a:latin typeface="Arial"/>
                      <a:ea typeface="Arial"/>
                      <a:cs typeface="Arial"/>
                      <a:sym typeface="Arial"/>
                    </a:rPr>
                    <a:t>Guideline, mechanisms &amp; contingency plan</a:t>
                  </a:r>
                  <a:endParaRPr/>
                </a:p>
              </p:txBody>
            </p:sp>
            <p:sp>
              <p:nvSpPr>
                <p:cNvPr id="266" name="Google Shape;266;p198"/>
                <p:cNvSpPr/>
                <p:nvPr/>
              </p:nvSpPr>
              <p:spPr>
                <a:xfrm>
                  <a:off x="1098893" y="2799950"/>
                  <a:ext cx="8379065" cy="820737"/>
                </a:xfrm>
                <a:prstGeom prst="rect">
                  <a:avLst/>
                </a:prstGeom>
                <a:noFill/>
                <a:ln>
                  <a:noFill/>
                </a:ln>
              </p:spPr>
              <p:txBody>
                <a:bodyPr spcFirstLastPara="1" wrap="square" lIns="0" tIns="0" rIns="0" bIns="0" anchor="t" anchorCtr="0">
                  <a:spAutoFit/>
                </a:bodyPr>
                <a:lstStyle/>
                <a:p>
                  <a:pPr marL="0" marR="0" lvl="0" indent="0" algn="l" rtl="0">
                    <a:lnSpc>
                      <a:spcPct val="123076"/>
                    </a:lnSpc>
                    <a:spcBef>
                      <a:spcPts val="0"/>
                    </a:spcBef>
                    <a:spcAft>
                      <a:spcPts val="0"/>
                    </a:spcAft>
                    <a:buNone/>
                  </a:pPr>
                  <a:r>
                    <a:rPr lang="en-US" sz="975" b="0" i="0">
                      <a:solidFill>
                        <a:srgbClr val="0D0D0D"/>
                      </a:solidFill>
                      <a:latin typeface="Arial"/>
                      <a:ea typeface="Arial"/>
                      <a:cs typeface="Arial"/>
                      <a:sym typeface="Arial"/>
                    </a:rPr>
                    <a:t>Preparing pair programming involves establishing guidelines and mechanisms to help students pair properly and to keep them paired. For example, students should take turns “driving the mouse.” Effective preparation requires contingency plans in case one partner is absent or decides not to participate for one reason or another. In these cases, it is important to make it clear that the active student will not be punished because the pairing did not work well.</a:t>
                  </a:r>
                  <a:endParaRPr/>
                </a:p>
              </p:txBody>
            </p:sp>
          </p:grpSp>
          <p:sp>
            <p:nvSpPr>
              <p:cNvPr id="267" name="Google Shape;267;p198"/>
              <p:cNvSpPr/>
              <p:nvPr/>
            </p:nvSpPr>
            <p:spPr>
              <a:xfrm>
                <a:off x="805623" y="2439855"/>
                <a:ext cx="36000" cy="179958"/>
              </a:xfrm>
              <a:prstGeom prst="rect">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b="0" i="0">
                  <a:solidFill>
                    <a:srgbClr val="FFFFFF"/>
                  </a:solidFill>
                  <a:latin typeface="Arial"/>
                  <a:ea typeface="Arial"/>
                  <a:cs typeface="Arial"/>
                  <a:sym typeface="Arial"/>
                </a:endParaRPr>
              </a:p>
            </p:txBody>
          </p:sp>
        </p:grpSp>
        <p:grpSp>
          <p:nvGrpSpPr>
            <p:cNvPr id="268" name="Google Shape;268;p198"/>
            <p:cNvGrpSpPr/>
            <p:nvPr/>
          </p:nvGrpSpPr>
          <p:grpSpPr>
            <a:xfrm>
              <a:off x="747834" y="3559917"/>
              <a:ext cx="8539600" cy="1061997"/>
              <a:chOff x="805623" y="3889855"/>
              <a:chExt cx="8539600" cy="1061997"/>
            </a:xfrm>
          </p:grpSpPr>
          <p:grpSp>
            <p:nvGrpSpPr>
              <p:cNvPr id="269" name="Google Shape;269;p198"/>
              <p:cNvGrpSpPr/>
              <p:nvPr/>
            </p:nvGrpSpPr>
            <p:grpSpPr>
              <a:xfrm>
                <a:off x="958539" y="3889855"/>
                <a:ext cx="8386684" cy="1061997"/>
                <a:chOff x="1098894" y="2558690"/>
                <a:chExt cx="8386684" cy="1061997"/>
              </a:xfrm>
            </p:grpSpPr>
            <p:sp>
              <p:nvSpPr>
                <p:cNvPr id="270" name="Google Shape;270;p198"/>
                <p:cNvSpPr/>
                <p:nvPr/>
              </p:nvSpPr>
              <p:spPr>
                <a:xfrm>
                  <a:off x="1098894" y="2558690"/>
                  <a:ext cx="7907946" cy="205184"/>
                </a:xfrm>
                <a:prstGeom prst="rect">
                  <a:avLst/>
                </a:prstGeom>
                <a:noFill/>
                <a:ln>
                  <a:noFill/>
                </a:ln>
              </p:spPr>
              <p:txBody>
                <a:bodyPr spcFirstLastPara="1" wrap="square" lIns="0" tIns="0" rIns="0" bIns="0" anchor="t" anchorCtr="0">
                  <a:spAutoFit/>
                </a:bodyPr>
                <a:lstStyle/>
                <a:p>
                  <a:pPr marL="0" marR="0" lvl="0" indent="0" algn="l" rtl="0">
                    <a:lnSpc>
                      <a:spcPct val="114285"/>
                    </a:lnSpc>
                    <a:spcBef>
                      <a:spcPts val="0"/>
                    </a:spcBef>
                    <a:spcAft>
                      <a:spcPts val="0"/>
                    </a:spcAft>
                    <a:buNone/>
                  </a:pPr>
                  <a:r>
                    <a:rPr lang="en-US" sz="1050" b="0" i="0">
                      <a:solidFill>
                        <a:srgbClr val="0D0D0D"/>
                      </a:solidFill>
                      <a:latin typeface="Arial"/>
                      <a:ea typeface="Arial"/>
                      <a:cs typeface="Arial"/>
                      <a:sym typeface="Arial"/>
                    </a:rPr>
                    <a:t>Pairing similar, not necessarily equal, abilities as partners</a:t>
                  </a:r>
                  <a:endParaRPr/>
                </a:p>
              </p:txBody>
            </p:sp>
            <p:sp>
              <p:nvSpPr>
                <p:cNvPr id="271" name="Google Shape;271;p198"/>
                <p:cNvSpPr/>
                <p:nvPr/>
              </p:nvSpPr>
              <p:spPr>
                <a:xfrm>
                  <a:off x="1098894" y="2799950"/>
                  <a:ext cx="8386684" cy="820737"/>
                </a:xfrm>
                <a:prstGeom prst="rect">
                  <a:avLst/>
                </a:prstGeom>
                <a:noFill/>
                <a:ln>
                  <a:noFill/>
                </a:ln>
              </p:spPr>
              <p:txBody>
                <a:bodyPr spcFirstLastPara="1" wrap="square" lIns="0" tIns="0" rIns="0" bIns="0" anchor="t" anchorCtr="0">
                  <a:spAutoFit/>
                </a:bodyPr>
                <a:lstStyle/>
                <a:p>
                  <a:pPr marL="0" marR="0" lvl="0" indent="0" algn="l" rtl="0">
                    <a:lnSpc>
                      <a:spcPct val="123076"/>
                    </a:lnSpc>
                    <a:spcBef>
                      <a:spcPts val="0"/>
                    </a:spcBef>
                    <a:spcAft>
                      <a:spcPts val="0"/>
                    </a:spcAft>
                    <a:buNone/>
                  </a:pPr>
                  <a:r>
                    <a:rPr lang="en-US" sz="975" b="0" i="0">
                      <a:solidFill>
                        <a:srgbClr val="0D0D0D"/>
                      </a:solidFill>
                      <a:latin typeface="Arial"/>
                      <a:ea typeface="Arial"/>
                      <a:cs typeface="Arial"/>
                      <a:sym typeface="Arial"/>
                    </a:rPr>
                    <a:t>Pair programming can be effective when students of similar, though not necessarily equal, abilities are paired as partners. Pairing mismatched students often can lead to unbalanced participation. Teachers must emphasize that pair programming is not a “divide-and-conquer” strategy, but rather a true collaborative effort in every endeavor for the entire project. Teachers should avoid pairing very weak students with very strong students.</a:t>
                  </a:r>
                  <a:endParaRPr/>
                </a:p>
              </p:txBody>
            </p:sp>
          </p:grpSp>
          <p:sp>
            <p:nvSpPr>
              <p:cNvPr id="272" name="Google Shape;272;p198"/>
              <p:cNvSpPr/>
              <p:nvPr/>
            </p:nvSpPr>
            <p:spPr>
              <a:xfrm>
                <a:off x="805623" y="3897487"/>
                <a:ext cx="36000" cy="179958"/>
              </a:xfrm>
              <a:prstGeom prst="rect">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b="0" i="0">
                  <a:solidFill>
                    <a:srgbClr val="FFFFFF"/>
                  </a:solidFill>
                  <a:latin typeface="Arial"/>
                  <a:ea typeface="Arial"/>
                  <a:cs typeface="Arial"/>
                  <a:sym typeface="Arial"/>
                </a:endParaRPr>
              </a:p>
            </p:txBody>
          </p:sp>
        </p:grpSp>
        <p:grpSp>
          <p:nvGrpSpPr>
            <p:cNvPr id="273" name="Google Shape;273;p198"/>
            <p:cNvGrpSpPr/>
            <p:nvPr/>
          </p:nvGrpSpPr>
          <p:grpSpPr>
            <a:xfrm>
              <a:off x="747834" y="4781836"/>
              <a:ext cx="8539600" cy="651629"/>
              <a:chOff x="805623" y="5143345"/>
              <a:chExt cx="8539600" cy="651629"/>
            </a:xfrm>
          </p:grpSpPr>
          <p:grpSp>
            <p:nvGrpSpPr>
              <p:cNvPr id="274" name="Google Shape;274;p198"/>
              <p:cNvGrpSpPr/>
              <p:nvPr/>
            </p:nvGrpSpPr>
            <p:grpSpPr>
              <a:xfrm>
                <a:off x="966159" y="5143345"/>
                <a:ext cx="8379064" cy="651629"/>
                <a:chOff x="1098894" y="2558690"/>
                <a:chExt cx="8379064" cy="651629"/>
              </a:xfrm>
            </p:grpSpPr>
            <p:sp>
              <p:nvSpPr>
                <p:cNvPr id="275" name="Google Shape;275;p198"/>
                <p:cNvSpPr/>
                <p:nvPr/>
              </p:nvSpPr>
              <p:spPr>
                <a:xfrm>
                  <a:off x="1098894" y="2558690"/>
                  <a:ext cx="7907946" cy="191848"/>
                </a:xfrm>
                <a:prstGeom prst="rect">
                  <a:avLst/>
                </a:prstGeom>
                <a:noFill/>
                <a:ln>
                  <a:noFill/>
                </a:ln>
              </p:spPr>
              <p:txBody>
                <a:bodyPr spcFirstLastPara="1" wrap="square" lIns="0" tIns="0" rIns="0" bIns="0" anchor="t" anchorCtr="0">
                  <a:spAutoFit/>
                </a:bodyPr>
                <a:lstStyle/>
                <a:p>
                  <a:pPr marL="0" marR="0" lvl="0" indent="0" algn="l" rtl="0">
                    <a:lnSpc>
                      <a:spcPct val="123076"/>
                    </a:lnSpc>
                    <a:spcBef>
                      <a:spcPts val="0"/>
                    </a:spcBef>
                    <a:spcAft>
                      <a:spcPts val="0"/>
                    </a:spcAft>
                    <a:buNone/>
                  </a:pPr>
                  <a:r>
                    <a:rPr lang="en-US" sz="975" b="0" i="0">
                      <a:solidFill>
                        <a:srgbClr val="0D0D0D"/>
                      </a:solidFill>
                      <a:latin typeface="Arial"/>
                      <a:ea typeface="Arial"/>
                      <a:cs typeface="Arial"/>
                      <a:sym typeface="Arial"/>
                    </a:rPr>
                    <a:t>Motivate students by offering extra incentives </a:t>
                  </a:r>
                  <a:endParaRPr/>
                </a:p>
              </p:txBody>
            </p:sp>
            <p:sp>
              <p:nvSpPr>
                <p:cNvPr id="276" name="Google Shape;276;p198"/>
                <p:cNvSpPr/>
                <p:nvPr/>
              </p:nvSpPr>
              <p:spPr>
                <a:xfrm>
                  <a:off x="1098894" y="2799950"/>
                  <a:ext cx="8379064" cy="410369"/>
                </a:xfrm>
                <a:prstGeom prst="rect">
                  <a:avLst/>
                </a:prstGeom>
                <a:noFill/>
                <a:ln>
                  <a:noFill/>
                </a:ln>
              </p:spPr>
              <p:txBody>
                <a:bodyPr spcFirstLastPara="1" wrap="square" lIns="0" tIns="0" rIns="0" bIns="0" anchor="t" anchorCtr="0">
                  <a:spAutoFit/>
                </a:bodyPr>
                <a:lstStyle/>
                <a:p>
                  <a:pPr marL="0" marR="0" lvl="0" indent="0" algn="l" rtl="0">
                    <a:lnSpc>
                      <a:spcPct val="123076"/>
                    </a:lnSpc>
                    <a:spcBef>
                      <a:spcPts val="0"/>
                    </a:spcBef>
                    <a:spcAft>
                      <a:spcPts val="0"/>
                    </a:spcAft>
                    <a:buNone/>
                  </a:pPr>
                  <a:r>
                    <a:rPr lang="en-US" sz="975" b="0" i="0">
                      <a:solidFill>
                        <a:srgbClr val="0D0D0D"/>
                      </a:solidFill>
                      <a:latin typeface="Arial"/>
                      <a:ea typeface="Arial"/>
                      <a:cs typeface="Arial"/>
                      <a:sym typeface="Arial"/>
                    </a:rPr>
                    <a:t>Offering extra incentives can help motivate students to pair, especially with advanced students. Some teachers have found it helpful to require students to pair for only one or two assignments. </a:t>
                  </a:r>
                  <a:endParaRPr/>
                </a:p>
              </p:txBody>
            </p:sp>
          </p:grpSp>
          <p:sp>
            <p:nvSpPr>
              <p:cNvPr id="277" name="Google Shape;277;p198"/>
              <p:cNvSpPr/>
              <p:nvPr/>
            </p:nvSpPr>
            <p:spPr>
              <a:xfrm>
                <a:off x="805623" y="5156017"/>
                <a:ext cx="36000" cy="179958"/>
              </a:xfrm>
              <a:prstGeom prst="rect">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b="0" i="0">
                  <a:solidFill>
                    <a:srgbClr val="FFFFFF"/>
                  </a:solidFill>
                  <a:latin typeface="Arial"/>
                  <a:ea typeface="Arial"/>
                  <a:cs typeface="Arial"/>
                  <a:sym typeface="Arial"/>
                </a:endParaRPr>
              </a:p>
            </p:txBody>
          </p:sp>
        </p:grpSp>
      </p:grpSp>
      <p:grpSp>
        <p:nvGrpSpPr>
          <p:cNvPr id="278" name="Google Shape;278;p198"/>
          <p:cNvGrpSpPr/>
          <p:nvPr/>
        </p:nvGrpSpPr>
        <p:grpSpPr>
          <a:xfrm>
            <a:off x="544438" y="1191355"/>
            <a:ext cx="6106767" cy="323037"/>
            <a:chOff x="790976" y="1592058"/>
            <a:chExt cx="6615664" cy="430715"/>
          </a:xfrm>
        </p:grpSpPr>
        <p:sp>
          <p:nvSpPr>
            <p:cNvPr id="279" name="Google Shape;279;p198"/>
            <p:cNvSpPr/>
            <p:nvPr/>
          </p:nvSpPr>
          <p:spPr>
            <a:xfrm>
              <a:off x="1332314" y="1592058"/>
              <a:ext cx="6074326" cy="430715"/>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99" b="0" i="0">
                  <a:solidFill>
                    <a:srgbClr val="0D0D0D"/>
                  </a:solidFill>
                  <a:latin typeface="Arial"/>
                  <a:ea typeface="Arial"/>
                  <a:cs typeface="Arial"/>
                  <a:sym typeface="Arial"/>
                </a:rPr>
                <a:t>Pair Programming Practice</a:t>
              </a:r>
              <a:endParaRPr/>
            </a:p>
          </p:txBody>
        </p:sp>
        <p:pic>
          <p:nvPicPr>
            <p:cNvPr id="280" name="Google Shape;280;p198"/>
            <p:cNvPicPr preferRelativeResize="0"/>
            <p:nvPr/>
          </p:nvPicPr>
          <p:blipFill rotWithShape="1">
            <a:blip r:embed="rId2">
              <a:alphaModFix/>
            </a:blip>
            <a:srcRect/>
            <a:stretch/>
          </p:blipFill>
          <p:spPr>
            <a:xfrm>
              <a:off x="790976" y="1653961"/>
              <a:ext cx="374669" cy="323867"/>
            </a:xfrm>
            <a:prstGeom prst="rect">
              <a:avLst/>
            </a:prstGeom>
            <a:noFill/>
            <a:ln>
              <a:noFill/>
            </a:ln>
          </p:spPr>
        </p:pic>
      </p:grpSp>
      <p:sp>
        <p:nvSpPr>
          <p:cNvPr id="281" name="Google Shape;281;p198"/>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a:solidFill>
                  <a:srgbClr val="7F7F7F"/>
                </a:solidFill>
                <a:latin typeface="Arial"/>
                <a:ea typeface="Arial"/>
                <a:cs typeface="Arial"/>
                <a:sym typeface="Arial"/>
              </a:rPr>
              <a:t>Chapter 7. Node.js for IoT</a:t>
            </a:r>
            <a:endParaRPr sz="675" b="0" i="0">
              <a:solidFill>
                <a:srgbClr val="7F7F7F"/>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0"/>
        <p:cNvGrpSpPr/>
        <p:nvPr/>
      </p:nvGrpSpPr>
      <p:grpSpPr>
        <a:xfrm>
          <a:off x="0" y="0"/>
          <a:ext cx="0" cy="0"/>
          <a:chOff x="0" y="0"/>
          <a:chExt cx="0" cy="0"/>
        </a:xfrm>
      </p:grpSpPr>
      <p:sp>
        <p:nvSpPr>
          <p:cNvPr id="31" name="Google Shape;31;p178"/>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78"/>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3" name="Google Shape;33;p17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7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7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1_onemore">
  <p:cSld name="1_onemore">
    <p:spTree>
      <p:nvGrpSpPr>
        <p:cNvPr id="1" name="Shape 282"/>
        <p:cNvGrpSpPr/>
        <p:nvPr/>
      </p:nvGrpSpPr>
      <p:grpSpPr>
        <a:xfrm>
          <a:off x="0" y="0"/>
          <a:ext cx="0" cy="0"/>
          <a:chOff x="0" y="0"/>
          <a:chExt cx="0" cy="0"/>
        </a:xfrm>
      </p:grpSpPr>
      <p:grpSp>
        <p:nvGrpSpPr>
          <p:cNvPr id="283" name="Google Shape;283;p199"/>
          <p:cNvGrpSpPr/>
          <p:nvPr/>
        </p:nvGrpSpPr>
        <p:grpSpPr>
          <a:xfrm>
            <a:off x="0" y="1"/>
            <a:ext cx="9144000" cy="749852"/>
            <a:chOff x="0" y="1"/>
            <a:chExt cx="9906000" cy="999802"/>
          </a:xfrm>
        </p:grpSpPr>
        <p:sp>
          <p:nvSpPr>
            <p:cNvPr id="284" name="Google Shape;284;p199"/>
            <p:cNvSpPr/>
            <p:nvPr/>
          </p:nvSpPr>
          <p:spPr>
            <a:xfrm>
              <a:off x="0" y="619930"/>
              <a:ext cx="9906000" cy="379873"/>
            </a:xfrm>
            <a:prstGeom prst="rect">
              <a:avLst/>
            </a:prstGeom>
            <a:solidFill>
              <a:srgbClr val="F1F1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sp>
          <p:nvSpPr>
            <p:cNvPr id="285" name="Google Shape;285;p199"/>
            <p:cNvSpPr/>
            <p:nvPr/>
          </p:nvSpPr>
          <p:spPr>
            <a:xfrm>
              <a:off x="0" y="1"/>
              <a:ext cx="9906000" cy="877824"/>
            </a:xfrm>
            <a:prstGeom prst="rect">
              <a:avLst/>
            </a:prstGeom>
            <a:solidFill>
              <a:srgbClr val="1429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grpSp>
      <p:cxnSp>
        <p:nvCxnSpPr>
          <p:cNvPr id="286" name="Google Shape;286;p199"/>
          <p:cNvCxnSpPr/>
          <p:nvPr/>
        </p:nvCxnSpPr>
        <p:spPr>
          <a:xfrm>
            <a:off x="415027" y="4818701"/>
            <a:ext cx="8311015" cy="0"/>
          </a:xfrm>
          <a:prstGeom prst="straightConnector1">
            <a:avLst/>
          </a:prstGeom>
          <a:noFill/>
          <a:ln w="9525" cap="flat" cmpd="sng">
            <a:solidFill>
              <a:srgbClr val="BFBFBF"/>
            </a:solidFill>
            <a:prstDash val="solid"/>
            <a:miter lim="800000"/>
            <a:headEnd type="none" w="sm" len="sm"/>
            <a:tailEnd type="none" w="sm" len="sm"/>
          </a:ln>
        </p:spPr>
      </p:cxnSp>
      <p:sp>
        <p:nvSpPr>
          <p:cNvPr id="287" name="Google Shape;287;p199"/>
          <p:cNvSpPr txBox="1"/>
          <p:nvPr/>
        </p:nvSpPr>
        <p:spPr>
          <a:xfrm>
            <a:off x="8159240" y="4873501"/>
            <a:ext cx="566802"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a:solidFill>
                  <a:srgbClr val="7F7F7F"/>
                </a:solidFill>
                <a:latin typeface="Arial"/>
                <a:ea typeface="Arial"/>
                <a:cs typeface="Arial"/>
                <a:sym typeface="Arial"/>
              </a:rPr>
              <a:t>‹Nº›</a:t>
            </a:fld>
            <a:endParaRPr sz="675" b="0" i="0">
              <a:solidFill>
                <a:srgbClr val="7F7F7F"/>
              </a:solidFill>
              <a:latin typeface="Arial"/>
              <a:ea typeface="Arial"/>
              <a:cs typeface="Arial"/>
              <a:sym typeface="Arial"/>
            </a:endParaRPr>
          </a:p>
        </p:txBody>
      </p:sp>
      <p:sp>
        <p:nvSpPr>
          <p:cNvPr id="288" name="Google Shape;288;p199"/>
          <p:cNvSpPr/>
          <p:nvPr/>
        </p:nvSpPr>
        <p:spPr>
          <a:xfrm>
            <a:off x="415027" y="4873501"/>
            <a:ext cx="2667428"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a:solidFill>
                  <a:srgbClr val="7F7F7F"/>
                </a:solidFill>
                <a:latin typeface="Arial"/>
                <a:ea typeface="Arial"/>
                <a:cs typeface="Arial"/>
                <a:sym typeface="Arial"/>
              </a:rPr>
              <a:t>Samsung Innovation Campus</a:t>
            </a:r>
            <a:endParaRPr/>
          </a:p>
        </p:txBody>
      </p:sp>
      <p:grpSp>
        <p:nvGrpSpPr>
          <p:cNvPr id="289" name="Google Shape;289;p199"/>
          <p:cNvGrpSpPr/>
          <p:nvPr/>
        </p:nvGrpSpPr>
        <p:grpSpPr>
          <a:xfrm>
            <a:off x="415027" y="1096671"/>
            <a:ext cx="8311015" cy="3375212"/>
            <a:chOff x="449612" y="1219200"/>
            <a:chExt cx="9003600" cy="4500283"/>
          </a:xfrm>
        </p:grpSpPr>
        <p:grpSp>
          <p:nvGrpSpPr>
            <p:cNvPr id="290" name="Google Shape;290;p199"/>
            <p:cNvGrpSpPr/>
            <p:nvPr/>
          </p:nvGrpSpPr>
          <p:grpSpPr>
            <a:xfrm>
              <a:off x="449612" y="1219200"/>
              <a:ext cx="9003600" cy="4500283"/>
              <a:chOff x="578678" y="1445207"/>
              <a:chExt cx="8748000" cy="4136077"/>
            </a:xfrm>
          </p:grpSpPr>
          <p:sp>
            <p:nvSpPr>
              <p:cNvPr id="291" name="Google Shape;291;p199"/>
              <p:cNvSpPr/>
              <p:nvPr/>
            </p:nvSpPr>
            <p:spPr>
              <a:xfrm>
                <a:off x="578678" y="2038352"/>
                <a:ext cx="8748000" cy="3542932"/>
              </a:xfrm>
              <a:prstGeom prst="rect">
                <a:avLst/>
              </a:prstGeom>
              <a:solidFill>
                <a:srgbClr val="ECEFF6"/>
              </a:solidFill>
              <a:ln w="38100" cap="flat" cmpd="sng">
                <a:solidFill>
                  <a:srgbClr val="0D0D0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sp>
            <p:nvSpPr>
              <p:cNvPr id="292" name="Google Shape;292;p199"/>
              <p:cNvSpPr/>
              <p:nvPr/>
            </p:nvSpPr>
            <p:spPr>
              <a:xfrm>
                <a:off x="578678" y="1445207"/>
                <a:ext cx="8748000" cy="617940"/>
              </a:xfrm>
              <a:prstGeom prst="rect">
                <a:avLst/>
              </a:prstGeom>
              <a:solidFill>
                <a:srgbClr val="ECEFF6"/>
              </a:solidFill>
              <a:ln w="38100" cap="flat" cmpd="sng">
                <a:solidFill>
                  <a:srgbClr val="0D0D0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sp>
            <p:nvSpPr>
              <p:cNvPr id="293" name="Google Shape;293;p199"/>
              <p:cNvSpPr/>
              <p:nvPr/>
            </p:nvSpPr>
            <p:spPr>
              <a:xfrm rot="2700000">
                <a:off x="8915045" y="1573924"/>
                <a:ext cx="396525" cy="198725"/>
              </a:xfrm>
              <a:prstGeom prst="triangle">
                <a:avLst>
                  <a:gd name="adj" fmla="val 50000"/>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grpSp>
        <p:grpSp>
          <p:nvGrpSpPr>
            <p:cNvPr id="294" name="Google Shape;294;p199"/>
            <p:cNvGrpSpPr/>
            <p:nvPr/>
          </p:nvGrpSpPr>
          <p:grpSpPr>
            <a:xfrm>
              <a:off x="747834" y="2165797"/>
              <a:ext cx="8539600" cy="1061997"/>
              <a:chOff x="805623" y="2423005"/>
              <a:chExt cx="8539600" cy="1061997"/>
            </a:xfrm>
          </p:grpSpPr>
          <p:grpSp>
            <p:nvGrpSpPr>
              <p:cNvPr id="295" name="Google Shape;295;p199"/>
              <p:cNvGrpSpPr/>
              <p:nvPr/>
            </p:nvGrpSpPr>
            <p:grpSpPr>
              <a:xfrm>
                <a:off x="966158" y="2423005"/>
                <a:ext cx="8379065" cy="1061997"/>
                <a:chOff x="1098893" y="2558690"/>
                <a:chExt cx="8379065" cy="1061997"/>
              </a:xfrm>
            </p:grpSpPr>
            <p:sp>
              <p:nvSpPr>
                <p:cNvPr id="296" name="Google Shape;296;p199"/>
                <p:cNvSpPr/>
                <p:nvPr/>
              </p:nvSpPr>
              <p:spPr>
                <a:xfrm>
                  <a:off x="1098894" y="2558690"/>
                  <a:ext cx="7907946" cy="205184"/>
                </a:xfrm>
                <a:prstGeom prst="rect">
                  <a:avLst/>
                </a:prstGeom>
                <a:noFill/>
                <a:ln>
                  <a:noFill/>
                </a:ln>
              </p:spPr>
              <p:txBody>
                <a:bodyPr spcFirstLastPara="1" wrap="square" lIns="0" tIns="0" rIns="0" bIns="0" anchor="t" anchorCtr="0">
                  <a:spAutoFit/>
                </a:bodyPr>
                <a:lstStyle/>
                <a:p>
                  <a:pPr marL="0" marR="0" lvl="0" indent="0" algn="l" rtl="0">
                    <a:lnSpc>
                      <a:spcPct val="114285"/>
                    </a:lnSpc>
                    <a:spcBef>
                      <a:spcPts val="0"/>
                    </a:spcBef>
                    <a:spcAft>
                      <a:spcPts val="0"/>
                    </a:spcAft>
                    <a:buNone/>
                  </a:pPr>
                  <a:r>
                    <a:rPr lang="en-US" sz="1050" b="0" i="0">
                      <a:solidFill>
                        <a:srgbClr val="0D0D0D"/>
                      </a:solidFill>
                      <a:latin typeface="Arial"/>
                      <a:ea typeface="Arial"/>
                      <a:cs typeface="Arial"/>
                      <a:sym typeface="Arial"/>
                    </a:rPr>
                    <a:t>Prevent collaboration cheating</a:t>
                  </a:r>
                  <a:endParaRPr/>
                </a:p>
              </p:txBody>
            </p:sp>
            <p:sp>
              <p:nvSpPr>
                <p:cNvPr id="297" name="Google Shape;297;p199"/>
                <p:cNvSpPr/>
                <p:nvPr/>
              </p:nvSpPr>
              <p:spPr>
                <a:xfrm>
                  <a:off x="1098893" y="2799950"/>
                  <a:ext cx="8379065" cy="820737"/>
                </a:xfrm>
                <a:prstGeom prst="rect">
                  <a:avLst/>
                </a:prstGeom>
                <a:noFill/>
                <a:ln>
                  <a:noFill/>
                </a:ln>
              </p:spPr>
              <p:txBody>
                <a:bodyPr spcFirstLastPara="1" wrap="square" lIns="0" tIns="0" rIns="0" bIns="0" anchor="t" anchorCtr="0">
                  <a:spAutoFit/>
                </a:bodyPr>
                <a:lstStyle/>
                <a:p>
                  <a:pPr marL="0" marR="0" lvl="0" indent="0" algn="l" rtl="0">
                    <a:lnSpc>
                      <a:spcPct val="123076"/>
                    </a:lnSpc>
                    <a:spcBef>
                      <a:spcPts val="0"/>
                    </a:spcBef>
                    <a:spcAft>
                      <a:spcPts val="0"/>
                    </a:spcAft>
                    <a:buNone/>
                  </a:pPr>
                  <a:r>
                    <a:rPr lang="en-US" sz="975" b="0" i="0">
                      <a:solidFill>
                        <a:srgbClr val="0D0D0D"/>
                      </a:solidFill>
                      <a:latin typeface="Arial"/>
                      <a:ea typeface="Arial"/>
                      <a:cs typeface="Arial"/>
                      <a:sym typeface="Arial"/>
                    </a:rPr>
                    <a:t>The challenge for the teacher is to find ways to assess individual outcomes, while leveraging the benefits of collaboration. How do you know whether a student learned or cheated? Experts recommend revisiting course design and assessment, as well as explicitly and concretely discussing with the students on behaviors that will be interpreted as cheating. Experts encourage teachers to make assignments meaningful to students and to explain the value of what students will learn by completing them.</a:t>
                  </a:r>
                  <a:endParaRPr/>
                </a:p>
              </p:txBody>
            </p:sp>
          </p:grpSp>
          <p:sp>
            <p:nvSpPr>
              <p:cNvPr id="298" name="Google Shape;298;p199"/>
              <p:cNvSpPr/>
              <p:nvPr/>
            </p:nvSpPr>
            <p:spPr>
              <a:xfrm>
                <a:off x="805623" y="2439855"/>
                <a:ext cx="36000" cy="179958"/>
              </a:xfrm>
              <a:prstGeom prst="rect">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b="0" i="0">
                  <a:solidFill>
                    <a:srgbClr val="FFFFFF"/>
                  </a:solidFill>
                  <a:latin typeface="Arial"/>
                  <a:ea typeface="Arial"/>
                  <a:cs typeface="Arial"/>
                  <a:sym typeface="Arial"/>
                </a:endParaRPr>
              </a:p>
            </p:txBody>
          </p:sp>
        </p:grpSp>
        <p:grpSp>
          <p:nvGrpSpPr>
            <p:cNvPr id="299" name="Google Shape;299;p199"/>
            <p:cNvGrpSpPr/>
            <p:nvPr/>
          </p:nvGrpSpPr>
          <p:grpSpPr>
            <a:xfrm>
              <a:off x="747834" y="3595777"/>
              <a:ext cx="8539600" cy="1472367"/>
              <a:chOff x="805623" y="3889855"/>
              <a:chExt cx="8539600" cy="1472367"/>
            </a:xfrm>
          </p:grpSpPr>
          <p:grpSp>
            <p:nvGrpSpPr>
              <p:cNvPr id="300" name="Google Shape;300;p199"/>
              <p:cNvGrpSpPr/>
              <p:nvPr/>
            </p:nvGrpSpPr>
            <p:grpSpPr>
              <a:xfrm>
                <a:off x="958539" y="3889855"/>
                <a:ext cx="8386684" cy="1472367"/>
                <a:chOff x="1098894" y="2558690"/>
                <a:chExt cx="8386684" cy="1472367"/>
              </a:xfrm>
            </p:grpSpPr>
            <p:sp>
              <p:nvSpPr>
                <p:cNvPr id="301" name="Google Shape;301;p199"/>
                <p:cNvSpPr/>
                <p:nvPr/>
              </p:nvSpPr>
              <p:spPr>
                <a:xfrm>
                  <a:off x="1098894" y="2558690"/>
                  <a:ext cx="7907946" cy="205184"/>
                </a:xfrm>
                <a:prstGeom prst="rect">
                  <a:avLst/>
                </a:prstGeom>
                <a:noFill/>
                <a:ln>
                  <a:noFill/>
                </a:ln>
              </p:spPr>
              <p:txBody>
                <a:bodyPr spcFirstLastPara="1" wrap="square" lIns="0" tIns="0" rIns="0" bIns="0" anchor="t" anchorCtr="0">
                  <a:spAutoFit/>
                </a:bodyPr>
                <a:lstStyle/>
                <a:p>
                  <a:pPr marL="0" marR="0" lvl="0" indent="0" algn="l" rtl="0">
                    <a:lnSpc>
                      <a:spcPct val="114285"/>
                    </a:lnSpc>
                    <a:spcBef>
                      <a:spcPts val="0"/>
                    </a:spcBef>
                    <a:spcAft>
                      <a:spcPts val="0"/>
                    </a:spcAft>
                    <a:buNone/>
                  </a:pPr>
                  <a:r>
                    <a:rPr lang="en-US" sz="1050" b="0" i="0">
                      <a:solidFill>
                        <a:srgbClr val="0D0D0D"/>
                      </a:solidFill>
                      <a:latin typeface="Arial"/>
                      <a:ea typeface="Arial"/>
                      <a:cs typeface="Arial"/>
                      <a:sym typeface="Arial"/>
                    </a:rPr>
                    <a:t>Collaborative learning environment</a:t>
                  </a:r>
                  <a:endParaRPr/>
                </a:p>
              </p:txBody>
            </p:sp>
            <p:sp>
              <p:nvSpPr>
                <p:cNvPr id="302" name="Google Shape;302;p199"/>
                <p:cNvSpPr/>
                <p:nvPr/>
              </p:nvSpPr>
              <p:spPr>
                <a:xfrm>
                  <a:off x="1098894" y="2799950"/>
                  <a:ext cx="8386684" cy="1231107"/>
                </a:xfrm>
                <a:prstGeom prst="rect">
                  <a:avLst/>
                </a:prstGeom>
                <a:noFill/>
                <a:ln>
                  <a:noFill/>
                </a:ln>
              </p:spPr>
              <p:txBody>
                <a:bodyPr spcFirstLastPara="1" wrap="square" lIns="0" tIns="0" rIns="0" bIns="0" anchor="t" anchorCtr="0">
                  <a:spAutoFit/>
                </a:bodyPr>
                <a:lstStyle/>
                <a:p>
                  <a:pPr marL="0" marR="0" lvl="0" indent="0" algn="l" rtl="0">
                    <a:lnSpc>
                      <a:spcPct val="123076"/>
                    </a:lnSpc>
                    <a:spcBef>
                      <a:spcPts val="0"/>
                    </a:spcBef>
                    <a:spcAft>
                      <a:spcPts val="0"/>
                    </a:spcAft>
                    <a:buNone/>
                  </a:pPr>
                  <a:r>
                    <a:rPr lang="en-US" sz="975" b="0" i="0">
                      <a:solidFill>
                        <a:srgbClr val="0D0D0D"/>
                      </a:solidFill>
                      <a:latin typeface="Arial"/>
                      <a:ea typeface="Arial"/>
                      <a:cs typeface="Arial"/>
                      <a:sym typeface="Arial"/>
                    </a:rPr>
                    <a:t>A collaborative learning environment occurs anytime an instructor requires students to work together on learning activities. Collaborative learning environments can involve both formal and informal activities and may or may not include direct assessment. For example, pairs of students work on programming assignments; small groups of students discuss possible answers to a professor’s question during lecture; and students work together outside of class to learn new concepts. Collaborative learning is distinct from projects where students “divide and conquer.” When students divide the work, each is responsible for only part of the problem solving and there are very limited opportunities for working through problems with others. In collaborative environments, students are engaged in intellectual talk with each other.</a:t>
                  </a:r>
                  <a:endParaRPr/>
                </a:p>
              </p:txBody>
            </p:sp>
          </p:grpSp>
          <p:sp>
            <p:nvSpPr>
              <p:cNvPr id="303" name="Google Shape;303;p199"/>
              <p:cNvSpPr/>
              <p:nvPr/>
            </p:nvSpPr>
            <p:spPr>
              <a:xfrm>
                <a:off x="805623" y="3897487"/>
                <a:ext cx="36000" cy="179958"/>
              </a:xfrm>
              <a:prstGeom prst="rect">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b="0" i="0">
                  <a:solidFill>
                    <a:srgbClr val="FFFFFF"/>
                  </a:solidFill>
                  <a:latin typeface="Arial"/>
                  <a:ea typeface="Arial"/>
                  <a:cs typeface="Arial"/>
                  <a:sym typeface="Arial"/>
                </a:endParaRPr>
              </a:p>
            </p:txBody>
          </p:sp>
        </p:grpSp>
        <p:grpSp>
          <p:nvGrpSpPr>
            <p:cNvPr id="304" name="Google Shape;304;p199"/>
            <p:cNvGrpSpPr/>
            <p:nvPr/>
          </p:nvGrpSpPr>
          <p:grpSpPr>
            <a:xfrm>
              <a:off x="589808" y="1345444"/>
              <a:ext cx="6615664" cy="430717"/>
              <a:chOff x="790976" y="1592058"/>
              <a:chExt cx="6615664" cy="430717"/>
            </a:xfrm>
          </p:grpSpPr>
          <p:sp>
            <p:nvSpPr>
              <p:cNvPr id="305" name="Google Shape;305;p199"/>
              <p:cNvSpPr/>
              <p:nvPr/>
            </p:nvSpPr>
            <p:spPr>
              <a:xfrm>
                <a:off x="1332314" y="1592058"/>
                <a:ext cx="6074326" cy="43071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99" b="0" i="0">
                    <a:solidFill>
                      <a:srgbClr val="0D0D0D"/>
                    </a:solidFill>
                    <a:latin typeface="Arial"/>
                    <a:ea typeface="Arial"/>
                    <a:cs typeface="Arial"/>
                    <a:sym typeface="Arial"/>
                  </a:rPr>
                  <a:t>Pair Programming Practice</a:t>
                </a:r>
                <a:endParaRPr/>
              </a:p>
            </p:txBody>
          </p:sp>
          <p:pic>
            <p:nvPicPr>
              <p:cNvPr id="306" name="Google Shape;306;p199"/>
              <p:cNvPicPr preferRelativeResize="0"/>
              <p:nvPr/>
            </p:nvPicPr>
            <p:blipFill rotWithShape="1">
              <a:blip r:embed="rId2">
                <a:alphaModFix/>
              </a:blip>
              <a:srcRect/>
              <a:stretch/>
            </p:blipFill>
            <p:spPr>
              <a:xfrm>
                <a:off x="790976" y="1653961"/>
                <a:ext cx="374669" cy="323867"/>
              </a:xfrm>
              <a:prstGeom prst="rect">
                <a:avLst/>
              </a:prstGeom>
              <a:noFill/>
              <a:ln>
                <a:noFill/>
              </a:ln>
            </p:spPr>
          </p:pic>
        </p:grpSp>
      </p:grpSp>
      <p:sp>
        <p:nvSpPr>
          <p:cNvPr id="307" name="Google Shape;307;p199"/>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a:solidFill>
                  <a:srgbClr val="7F7F7F"/>
                </a:solidFill>
                <a:latin typeface="Arial"/>
                <a:ea typeface="Arial"/>
                <a:cs typeface="Arial"/>
                <a:sym typeface="Arial"/>
              </a:rPr>
              <a:t>Chapter 7. Node.js for IoT</a:t>
            </a:r>
            <a:endParaRPr sz="675" b="0" i="0">
              <a:solidFill>
                <a:srgbClr val="7F7F7F"/>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Quiz">
  <p:cSld name="Quiz">
    <p:spTree>
      <p:nvGrpSpPr>
        <p:cNvPr id="1" name="Shape 308"/>
        <p:cNvGrpSpPr/>
        <p:nvPr/>
      </p:nvGrpSpPr>
      <p:grpSpPr>
        <a:xfrm>
          <a:off x="0" y="0"/>
          <a:ext cx="0" cy="0"/>
          <a:chOff x="0" y="0"/>
          <a:chExt cx="0" cy="0"/>
        </a:xfrm>
      </p:grpSpPr>
      <p:sp>
        <p:nvSpPr>
          <p:cNvPr id="309" name="Google Shape;309;p200"/>
          <p:cNvSpPr/>
          <p:nvPr/>
        </p:nvSpPr>
        <p:spPr>
          <a:xfrm>
            <a:off x="416591" y="915358"/>
            <a:ext cx="8309451" cy="608810"/>
          </a:xfrm>
          <a:prstGeom prst="rect">
            <a:avLst/>
          </a:prstGeom>
          <a:solidFill>
            <a:srgbClr val="ECEF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sp>
        <p:nvSpPr>
          <p:cNvPr id="310" name="Google Shape;310;p200"/>
          <p:cNvSpPr/>
          <p:nvPr/>
        </p:nvSpPr>
        <p:spPr>
          <a:xfrm>
            <a:off x="416591" y="1552743"/>
            <a:ext cx="8309451" cy="3173898"/>
          </a:xfrm>
          <a:prstGeom prst="rect">
            <a:avLst/>
          </a:prstGeom>
          <a:solidFill>
            <a:srgbClr val="ECEF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sp>
        <p:nvSpPr>
          <p:cNvPr id="311" name="Google Shape;311;p200"/>
          <p:cNvSpPr/>
          <p:nvPr/>
        </p:nvSpPr>
        <p:spPr>
          <a:xfrm>
            <a:off x="596754" y="1061835"/>
            <a:ext cx="978034" cy="36920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399" b="0" i="0">
                <a:solidFill>
                  <a:srgbClr val="0D0D0D"/>
                </a:solidFill>
                <a:latin typeface="Arial"/>
                <a:ea typeface="Arial"/>
                <a:cs typeface="Arial"/>
                <a:sym typeface="Arial"/>
              </a:rPr>
              <a:t>Q1.</a:t>
            </a:r>
            <a:endParaRPr/>
          </a:p>
        </p:txBody>
      </p:sp>
      <p:pic>
        <p:nvPicPr>
          <p:cNvPr id="312" name="Google Shape;312;p200"/>
          <p:cNvPicPr preferRelativeResize="0"/>
          <p:nvPr/>
        </p:nvPicPr>
        <p:blipFill rotWithShape="1">
          <a:blip r:embed="rId2">
            <a:alphaModFix/>
          </a:blip>
          <a:srcRect/>
          <a:stretch/>
        </p:blipFill>
        <p:spPr>
          <a:xfrm>
            <a:off x="740674" y="4054774"/>
            <a:ext cx="104219" cy="82289"/>
          </a:xfrm>
          <a:prstGeom prst="rect">
            <a:avLst/>
          </a:prstGeom>
          <a:noFill/>
          <a:ln>
            <a:noFill/>
          </a:ln>
        </p:spPr>
      </p:pic>
      <p:cxnSp>
        <p:nvCxnSpPr>
          <p:cNvPr id="313" name="Google Shape;313;p200"/>
          <p:cNvCxnSpPr/>
          <p:nvPr/>
        </p:nvCxnSpPr>
        <p:spPr>
          <a:xfrm>
            <a:off x="415027" y="4818701"/>
            <a:ext cx="8311015" cy="0"/>
          </a:xfrm>
          <a:prstGeom prst="straightConnector1">
            <a:avLst/>
          </a:prstGeom>
          <a:noFill/>
          <a:ln w="9525" cap="flat" cmpd="sng">
            <a:solidFill>
              <a:srgbClr val="BFBFBF"/>
            </a:solidFill>
            <a:prstDash val="solid"/>
            <a:miter lim="800000"/>
            <a:headEnd type="none" w="sm" len="sm"/>
            <a:tailEnd type="none" w="sm" len="sm"/>
          </a:ln>
        </p:spPr>
      </p:cxnSp>
      <p:sp>
        <p:nvSpPr>
          <p:cNvPr id="314" name="Google Shape;314;p200"/>
          <p:cNvSpPr txBox="1"/>
          <p:nvPr/>
        </p:nvSpPr>
        <p:spPr>
          <a:xfrm>
            <a:off x="8159240" y="4873501"/>
            <a:ext cx="566802"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a:solidFill>
                  <a:srgbClr val="7F7F7F"/>
                </a:solidFill>
                <a:latin typeface="Arial"/>
                <a:ea typeface="Arial"/>
                <a:cs typeface="Arial"/>
                <a:sym typeface="Arial"/>
              </a:rPr>
              <a:t>‹Nº›</a:t>
            </a:fld>
            <a:endParaRPr sz="675" b="0" i="0">
              <a:solidFill>
                <a:srgbClr val="7F7F7F"/>
              </a:solidFill>
              <a:latin typeface="Arial"/>
              <a:ea typeface="Arial"/>
              <a:cs typeface="Arial"/>
              <a:sym typeface="Arial"/>
            </a:endParaRPr>
          </a:p>
        </p:txBody>
      </p:sp>
      <p:sp>
        <p:nvSpPr>
          <p:cNvPr id="315" name="Google Shape;315;p200"/>
          <p:cNvSpPr/>
          <p:nvPr/>
        </p:nvSpPr>
        <p:spPr>
          <a:xfrm>
            <a:off x="415027" y="4873501"/>
            <a:ext cx="2667428"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a:solidFill>
                  <a:srgbClr val="7F7F7F"/>
                </a:solidFill>
                <a:latin typeface="Arial"/>
                <a:ea typeface="Arial"/>
                <a:cs typeface="Arial"/>
                <a:sym typeface="Arial"/>
              </a:rPr>
              <a:t>Samsung Innovation Campus</a:t>
            </a:r>
            <a:endParaRPr/>
          </a:p>
        </p:txBody>
      </p:sp>
      <p:grpSp>
        <p:nvGrpSpPr>
          <p:cNvPr id="316" name="Google Shape;316;p200"/>
          <p:cNvGrpSpPr/>
          <p:nvPr/>
        </p:nvGrpSpPr>
        <p:grpSpPr>
          <a:xfrm>
            <a:off x="0" y="1"/>
            <a:ext cx="9144000" cy="749852"/>
            <a:chOff x="0" y="1"/>
            <a:chExt cx="9906000" cy="999802"/>
          </a:xfrm>
        </p:grpSpPr>
        <p:sp>
          <p:nvSpPr>
            <p:cNvPr id="317" name="Google Shape;317;p200"/>
            <p:cNvSpPr/>
            <p:nvPr/>
          </p:nvSpPr>
          <p:spPr>
            <a:xfrm>
              <a:off x="0" y="619930"/>
              <a:ext cx="9906000" cy="379873"/>
            </a:xfrm>
            <a:prstGeom prst="rect">
              <a:avLst/>
            </a:prstGeom>
            <a:solidFill>
              <a:srgbClr val="F1F1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sp>
          <p:nvSpPr>
            <p:cNvPr id="318" name="Google Shape;318;p200"/>
            <p:cNvSpPr/>
            <p:nvPr/>
          </p:nvSpPr>
          <p:spPr>
            <a:xfrm>
              <a:off x="0" y="1"/>
              <a:ext cx="9906000" cy="877824"/>
            </a:xfrm>
            <a:prstGeom prst="rect">
              <a:avLst/>
            </a:prstGeom>
            <a:solidFill>
              <a:srgbClr val="1429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Malgun Gothic"/>
                <a:ea typeface="Malgun Gothic"/>
                <a:cs typeface="Malgun Gothic"/>
                <a:sym typeface="Malgun Gothic"/>
              </a:endParaRPr>
            </a:p>
          </p:txBody>
        </p:sp>
      </p:grpSp>
      <p:sp>
        <p:nvSpPr>
          <p:cNvPr id="319" name="Google Shape;319;p200"/>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a:solidFill>
                  <a:srgbClr val="7F7F7F"/>
                </a:solidFill>
                <a:latin typeface="Arial"/>
                <a:ea typeface="Arial"/>
                <a:cs typeface="Arial"/>
                <a:sym typeface="Arial"/>
              </a:rPr>
              <a:t>Chapter 7. Node.js for IoT</a:t>
            </a:r>
            <a:endParaRPr sz="675" b="0" i="0">
              <a:solidFill>
                <a:srgbClr val="7F7F7F"/>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ody" type="blank">
  <p:cSld name="BLANK">
    <p:spTree>
      <p:nvGrpSpPr>
        <p:cNvPr id="1" name="Shape 320"/>
        <p:cNvGrpSpPr/>
        <p:nvPr/>
      </p:nvGrpSpPr>
      <p:grpSpPr>
        <a:xfrm>
          <a:off x="0" y="0"/>
          <a:ext cx="0" cy="0"/>
          <a:chOff x="0" y="0"/>
          <a:chExt cx="0" cy="0"/>
        </a:xfrm>
      </p:grpSpPr>
      <p:cxnSp>
        <p:nvCxnSpPr>
          <p:cNvPr id="321" name="Google Shape;321;p201"/>
          <p:cNvCxnSpPr/>
          <p:nvPr/>
        </p:nvCxnSpPr>
        <p:spPr>
          <a:xfrm>
            <a:off x="415027" y="4818701"/>
            <a:ext cx="8311015" cy="0"/>
          </a:xfrm>
          <a:prstGeom prst="straightConnector1">
            <a:avLst/>
          </a:prstGeom>
          <a:noFill/>
          <a:ln w="9525" cap="flat" cmpd="sng">
            <a:solidFill>
              <a:srgbClr val="BFBFBF"/>
            </a:solidFill>
            <a:prstDash val="solid"/>
            <a:miter lim="800000"/>
            <a:headEnd type="none" w="sm" len="sm"/>
            <a:tailEnd type="none" w="sm" len="sm"/>
          </a:ln>
        </p:spPr>
      </p:cxnSp>
      <p:sp>
        <p:nvSpPr>
          <p:cNvPr id="322" name="Google Shape;322;p201"/>
          <p:cNvSpPr txBox="1"/>
          <p:nvPr/>
        </p:nvSpPr>
        <p:spPr>
          <a:xfrm>
            <a:off x="8159240" y="4873501"/>
            <a:ext cx="566802"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fld id="{00000000-1234-1234-1234-123412341234}" type="slidenum">
              <a:rPr lang="en-US" sz="675" b="0" i="0">
                <a:solidFill>
                  <a:srgbClr val="7F7F7F"/>
                </a:solidFill>
                <a:latin typeface="Arial"/>
                <a:ea typeface="Arial"/>
                <a:cs typeface="Arial"/>
                <a:sym typeface="Arial"/>
              </a:rPr>
              <a:t>‹Nº›</a:t>
            </a:fld>
            <a:endParaRPr sz="675" b="0" i="0">
              <a:solidFill>
                <a:srgbClr val="7F7F7F"/>
              </a:solidFill>
              <a:latin typeface="Arial"/>
              <a:ea typeface="Arial"/>
              <a:cs typeface="Arial"/>
              <a:sym typeface="Arial"/>
            </a:endParaRPr>
          </a:p>
        </p:txBody>
      </p:sp>
      <p:sp>
        <p:nvSpPr>
          <p:cNvPr id="323" name="Google Shape;323;p201"/>
          <p:cNvSpPr/>
          <p:nvPr/>
        </p:nvSpPr>
        <p:spPr>
          <a:xfrm>
            <a:off x="415027" y="4873501"/>
            <a:ext cx="2667428"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25" b="1" i="0">
                <a:solidFill>
                  <a:srgbClr val="7F7F7F"/>
                </a:solidFill>
                <a:latin typeface="Arial"/>
                <a:ea typeface="Arial"/>
                <a:cs typeface="Arial"/>
                <a:sym typeface="Arial"/>
              </a:rPr>
              <a:t>Samsung Innovation Campus</a:t>
            </a:r>
            <a:endParaRPr/>
          </a:p>
        </p:txBody>
      </p:sp>
      <p:cxnSp>
        <p:nvCxnSpPr>
          <p:cNvPr id="324" name="Google Shape;324;p201"/>
          <p:cNvCxnSpPr/>
          <p:nvPr/>
        </p:nvCxnSpPr>
        <p:spPr>
          <a:xfrm>
            <a:off x="415027" y="675000"/>
            <a:ext cx="8311015" cy="0"/>
          </a:xfrm>
          <a:prstGeom prst="straightConnector1">
            <a:avLst/>
          </a:prstGeom>
          <a:noFill/>
          <a:ln w="15875" cap="flat" cmpd="sng">
            <a:solidFill>
              <a:srgbClr val="0924A5"/>
            </a:solidFill>
            <a:prstDash val="solid"/>
            <a:miter lim="800000"/>
            <a:headEnd type="none" w="sm" len="sm"/>
            <a:tailEnd type="none" w="sm" len="sm"/>
          </a:ln>
        </p:spPr>
      </p:cxnSp>
      <p:sp>
        <p:nvSpPr>
          <p:cNvPr id="325" name="Google Shape;325;p201"/>
          <p:cNvSpPr txBox="1"/>
          <p:nvPr/>
        </p:nvSpPr>
        <p:spPr>
          <a:xfrm>
            <a:off x="3518051" y="4868569"/>
            <a:ext cx="4976340" cy="103875"/>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675"/>
              <a:buFont typeface="Arial"/>
              <a:buNone/>
            </a:pPr>
            <a:r>
              <a:rPr lang="en-US" sz="675" b="0" i="0">
                <a:solidFill>
                  <a:srgbClr val="7F7F7F"/>
                </a:solidFill>
                <a:latin typeface="Arial"/>
                <a:ea typeface="Arial"/>
                <a:cs typeface="Arial"/>
                <a:sym typeface="Arial"/>
              </a:rPr>
              <a:t>Chapter 7. Node.js for IoT</a:t>
            </a:r>
            <a:endParaRPr sz="675" b="0" i="0">
              <a:solidFill>
                <a:srgbClr val="7F7F7F"/>
              </a:solidFill>
              <a:latin typeface="Arial"/>
              <a:ea typeface="Arial"/>
              <a:cs typeface="Arial"/>
              <a:sym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last">
  <p:cSld name="last">
    <p:spTree>
      <p:nvGrpSpPr>
        <p:cNvPr id="1" name="Shape 326"/>
        <p:cNvGrpSpPr/>
        <p:nvPr/>
      </p:nvGrpSpPr>
      <p:grpSpPr>
        <a:xfrm>
          <a:off x="0" y="0"/>
          <a:ext cx="0" cy="0"/>
          <a:chOff x="0" y="0"/>
          <a:chExt cx="0" cy="0"/>
        </a:xfrm>
      </p:grpSpPr>
      <p:pic>
        <p:nvPicPr>
          <p:cNvPr id="327" name="Google Shape;327;p202"/>
          <p:cNvPicPr preferRelativeResize="0"/>
          <p:nvPr/>
        </p:nvPicPr>
        <p:blipFill rotWithShape="1">
          <a:blip r:embed="rId2">
            <a:alphaModFix/>
          </a:blip>
          <a:srcRect/>
          <a:stretch/>
        </p:blipFill>
        <p:spPr>
          <a:xfrm>
            <a:off x="2" y="3297"/>
            <a:ext cx="9141069" cy="5140204"/>
          </a:xfrm>
          <a:prstGeom prst="rect">
            <a:avLst/>
          </a:prstGeom>
          <a:noFill/>
          <a:ln>
            <a:noFill/>
          </a:ln>
        </p:spPr>
      </p:pic>
      <p:sp>
        <p:nvSpPr>
          <p:cNvPr id="328" name="Google Shape;328;p202"/>
          <p:cNvSpPr/>
          <p:nvPr/>
        </p:nvSpPr>
        <p:spPr>
          <a:xfrm>
            <a:off x="2" y="0"/>
            <a:ext cx="9141069" cy="5143500"/>
          </a:xfrm>
          <a:prstGeom prst="rect">
            <a:avLst/>
          </a:prstGeom>
          <a:solidFill>
            <a:srgbClr val="1428A0">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69">
              <a:solidFill>
                <a:schemeClr val="lt1"/>
              </a:solidFill>
              <a:latin typeface="Malgun Gothic"/>
              <a:ea typeface="Malgun Gothic"/>
              <a:cs typeface="Malgun Gothic"/>
              <a:sym typeface="Malgun Gothic"/>
            </a:endParaRPr>
          </a:p>
        </p:txBody>
      </p:sp>
      <p:sp>
        <p:nvSpPr>
          <p:cNvPr id="329" name="Google Shape;329;p202"/>
          <p:cNvSpPr/>
          <p:nvPr/>
        </p:nvSpPr>
        <p:spPr>
          <a:xfrm>
            <a:off x="415027" y="4257774"/>
            <a:ext cx="8311015" cy="55143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750"/>
              <a:buFont typeface="Arial"/>
              <a:buNone/>
            </a:pPr>
            <a:r>
              <a:rPr lang="en-US" sz="750" b="0" i="0" u="none" strike="noStrike" cap="none">
                <a:solidFill>
                  <a:srgbClr val="FFFFFF"/>
                </a:solidFill>
                <a:latin typeface="Arial"/>
                <a:ea typeface="Arial"/>
                <a:cs typeface="Arial"/>
                <a:sym typeface="Arial"/>
              </a:rPr>
              <a:t>ⓒ2022 SAMSUNG. All rights reserved.</a:t>
            </a:r>
            <a:endParaRPr/>
          </a:p>
          <a:p>
            <a:pPr marL="0" marR="0" lvl="0" indent="0" algn="l" rtl="0">
              <a:lnSpc>
                <a:spcPct val="100000"/>
              </a:lnSpc>
              <a:spcBef>
                <a:spcPts val="450"/>
              </a:spcBef>
              <a:spcAft>
                <a:spcPts val="0"/>
              </a:spcAft>
              <a:buClr>
                <a:srgbClr val="FFFFFF"/>
              </a:buClr>
              <a:buSzPts val="750"/>
              <a:buFont typeface="Arial"/>
              <a:buNone/>
            </a:pPr>
            <a:r>
              <a:rPr lang="en-US" sz="750" b="0" i="0" u="none" strike="noStrike" cap="none">
                <a:solidFill>
                  <a:srgbClr val="FFFFFF"/>
                </a:solidFill>
                <a:latin typeface="Arial"/>
                <a:ea typeface="Arial"/>
                <a:cs typeface="Arial"/>
                <a:sym typeface="Arial"/>
              </a:rPr>
              <a:t>Samsung Electronics Corporate Citizenship Office holds the copyright of book.</a:t>
            </a:r>
            <a:endParaRPr/>
          </a:p>
          <a:p>
            <a:pPr marL="0" marR="0" lvl="0" indent="0" algn="l" rtl="0">
              <a:lnSpc>
                <a:spcPct val="100000"/>
              </a:lnSpc>
              <a:spcBef>
                <a:spcPts val="225"/>
              </a:spcBef>
              <a:spcAft>
                <a:spcPts val="0"/>
              </a:spcAft>
              <a:buClr>
                <a:srgbClr val="FFFFFF"/>
              </a:buClr>
              <a:buSzPts val="750"/>
              <a:buFont typeface="Arial"/>
              <a:buNone/>
            </a:pPr>
            <a:r>
              <a:rPr lang="en-US" sz="750" b="0" i="0" u="none" strike="noStrike" cap="none">
                <a:solidFill>
                  <a:srgbClr val="FFFFFF"/>
                </a:solidFill>
                <a:latin typeface="Arial"/>
                <a:ea typeface="Arial"/>
                <a:cs typeface="Arial"/>
                <a:sym typeface="Arial"/>
              </a:rPr>
              <a:t>This book is a literary property protected by copyright law so reprint and reproduction without permission are prohibited. </a:t>
            </a:r>
            <a:endParaRPr/>
          </a:p>
          <a:p>
            <a:pPr marL="0" marR="0" lvl="0" indent="0" algn="l" rtl="0">
              <a:lnSpc>
                <a:spcPct val="100000"/>
              </a:lnSpc>
              <a:spcBef>
                <a:spcPts val="0"/>
              </a:spcBef>
              <a:spcAft>
                <a:spcPts val="0"/>
              </a:spcAft>
              <a:buClr>
                <a:srgbClr val="FFFFFF"/>
              </a:buClr>
              <a:buSzPts val="750"/>
              <a:buFont typeface="Arial"/>
              <a:buNone/>
            </a:pPr>
            <a:r>
              <a:rPr lang="en-US" sz="750" b="0" i="0" u="none" strike="noStrike" cap="none">
                <a:solidFill>
                  <a:srgbClr val="FFFFFF"/>
                </a:solidFill>
                <a:latin typeface="Arial"/>
                <a:ea typeface="Arial"/>
                <a:cs typeface="Arial"/>
                <a:sym typeface="Arial"/>
              </a:rPr>
              <a:t>To use this book other than the curriculum of Samsung Innovation Campus or to use the entire or part of this book, you must receive written consent from copyright holder.</a:t>
            </a:r>
            <a:endParaRPr/>
          </a:p>
        </p:txBody>
      </p:sp>
      <p:pic>
        <p:nvPicPr>
          <p:cNvPr id="330" name="Google Shape;330;p202"/>
          <p:cNvPicPr preferRelativeResize="0"/>
          <p:nvPr/>
        </p:nvPicPr>
        <p:blipFill rotWithShape="1">
          <a:blip r:embed="rId3">
            <a:alphaModFix/>
          </a:blip>
          <a:srcRect/>
          <a:stretch/>
        </p:blipFill>
        <p:spPr>
          <a:xfrm>
            <a:off x="3427396" y="2267213"/>
            <a:ext cx="2286277" cy="609074"/>
          </a:xfrm>
          <a:prstGeom prst="rect">
            <a:avLst/>
          </a:prstGeom>
          <a:noFill/>
          <a:ln>
            <a:noFill/>
          </a:ln>
        </p:spPr>
      </p:pic>
      <p:sp>
        <p:nvSpPr>
          <p:cNvPr id="331" name="Google Shape;331;p202"/>
          <p:cNvSpPr/>
          <p:nvPr/>
        </p:nvSpPr>
        <p:spPr>
          <a:xfrm>
            <a:off x="415027" y="337500"/>
            <a:ext cx="1191675" cy="1485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lt1"/>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chemeClr val="dk1"/>
              </a:buClr>
              <a:buSzPts val="1469"/>
              <a:buFont typeface="Malgun Gothic"/>
              <a:buNone/>
            </a:pPr>
            <a:endParaRPr sz="1469">
              <a:solidFill>
                <a:schemeClr val="dk1"/>
              </a:solidFill>
              <a:latin typeface="Malgun Gothic"/>
              <a:ea typeface="Malgun Gothic"/>
              <a:cs typeface="Malgun Gothic"/>
              <a:sym typeface="Malgun Gothic"/>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1_Body">
  <p:cSld name="1_Body">
    <p:bg>
      <p:bgPr>
        <a:solidFill>
          <a:srgbClr val="F2F2F2"/>
        </a:solidFill>
        <a:effectLst/>
      </p:bgPr>
    </p:bg>
    <p:spTree>
      <p:nvGrpSpPr>
        <p:cNvPr id="1" name="Shape 332"/>
        <p:cNvGrpSpPr/>
        <p:nvPr/>
      </p:nvGrpSpPr>
      <p:grpSpPr>
        <a:xfrm>
          <a:off x="0" y="0"/>
          <a:ext cx="0" cy="0"/>
          <a:chOff x="0" y="0"/>
          <a:chExt cx="0" cy="0"/>
        </a:xfrm>
      </p:grpSpPr>
      <p:pic>
        <p:nvPicPr>
          <p:cNvPr id="333" name="Google Shape;333;p203"/>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34" name="Google Shape;334;p203"/>
          <p:cNvSpPr/>
          <p:nvPr/>
        </p:nvSpPr>
        <p:spPr>
          <a:xfrm>
            <a:off x="415027" y="337500"/>
            <a:ext cx="1183784" cy="1485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chemeClr val="dk1"/>
              </a:buClr>
              <a:buSzPts val="1469"/>
              <a:buFont typeface="Malgun Gothic"/>
              <a:buNone/>
            </a:pPr>
            <a:endParaRPr sz="1469">
              <a:solidFill>
                <a:schemeClr val="dk1"/>
              </a:solidFill>
              <a:latin typeface="Malgun Gothic"/>
              <a:ea typeface="Malgun Gothic"/>
              <a:cs typeface="Malgun Gothic"/>
              <a:sym typeface="Malgun Gothic"/>
            </a:endParaRPr>
          </a:p>
        </p:txBody>
      </p:sp>
      <p:pic>
        <p:nvPicPr>
          <p:cNvPr id="335" name="Google Shape;335;p203"/>
          <p:cNvPicPr preferRelativeResize="0"/>
          <p:nvPr/>
        </p:nvPicPr>
        <p:blipFill rotWithShape="1">
          <a:blip r:embed="rId3">
            <a:alphaModFix/>
          </a:blip>
          <a:srcRect/>
          <a:stretch/>
        </p:blipFill>
        <p:spPr>
          <a:xfrm>
            <a:off x="3938768" y="4605873"/>
            <a:ext cx="1266465" cy="337500"/>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Front Cover">
  <p:cSld name="Front Cover">
    <p:bg>
      <p:bgPr>
        <a:solidFill>
          <a:srgbClr val="F2F2F2"/>
        </a:solidFill>
        <a:effectLst/>
      </p:bgPr>
    </p:bg>
    <p:spTree>
      <p:nvGrpSpPr>
        <p:cNvPr id="1" name="Shape 336"/>
        <p:cNvGrpSpPr/>
        <p:nvPr/>
      </p:nvGrpSpPr>
      <p:grpSpPr>
        <a:xfrm>
          <a:off x="0" y="0"/>
          <a:ext cx="0" cy="0"/>
          <a:chOff x="0" y="0"/>
          <a:chExt cx="0" cy="0"/>
        </a:xfrm>
      </p:grpSpPr>
      <p:pic>
        <p:nvPicPr>
          <p:cNvPr id="337" name="Google Shape;337;p204"/>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38" name="Google Shape;338;p204"/>
          <p:cNvSpPr/>
          <p:nvPr/>
        </p:nvSpPr>
        <p:spPr>
          <a:xfrm>
            <a:off x="415027" y="337500"/>
            <a:ext cx="1183784" cy="1485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chemeClr val="dk1"/>
              </a:buClr>
              <a:buSzPts val="1469"/>
              <a:buFont typeface="Malgun Gothic"/>
              <a:buNone/>
            </a:pPr>
            <a:endParaRPr sz="1469">
              <a:solidFill>
                <a:schemeClr val="dk1"/>
              </a:solidFill>
              <a:latin typeface="Malgun Gothic"/>
              <a:ea typeface="Malgun Gothic"/>
              <a:cs typeface="Malgun Gothic"/>
              <a:sym typeface="Malgun Gothic"/>
            </a:endParaRPr>
          </a:p>
        </p:txBody>
      </p:sp>
      <p:pic>
        <p:nvPicPr>
          <p:cNvPr id="339" name="Google Shape;339;p204"/>
          <p:cNvPicPr preferRelativeResize="0"/>
          <p:nvPr/>
        </p:nvPicPr>
        <p:blipFill rotWithShape="1">
          <a:blip r:embed="rId3">
            <a:alphaModFix/>
          </a:blip>
          <a:srcRect/>
          <a:stretch/>
        </p:blipFill>
        <p:spPr>
          <a:xfrm>
            <a:off x="3938768" y="4605873"/>
            <a:ext cx="1266465" cy="337500"/>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reak Time Slide">
  <p:cSld name="Break Time Slide">
    <p:spTree>
      <p:nvGrpSpPr>
        <p:cNvPr id="1" name="Shape 340"/>
        <p:cNvGrpSpPr/>
        <p:nvPr/>
      </p:nvGrpSpPr>
      <p:grpSpPr>
        <a:xfrm>
          <a:off x="0" y="0"/>
          <a:ext cx="0" cy="0"/>
          <a:chOff x="0" y="0"/>
          <a:chExt cx="0" cy="0"/>
        </a:xfrm>
      </p:grpSpPr>
      <p:sp>
        <p:nvSpPr>
          <p:cNvPr id="341" name="Google Shape;341;p205"/>
          <p:cNvSpPr txBox="1"/>
          <p:nvPr/>
        </p:nvSpPr>
        <p:spPr>
          <a:xfrm>
            <a:off x="6868393" y="4760783"/>
            <a:ext cx="1218282" cy="126958"/>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825"/>
              <a:buFont typeface="Arial"/>
              <a:buNone/>
            </a:pPr>
            <a:r>
              <a:rPr lang="en-US" sz="825" b="0" i="0">
                <a:solidFill>
                  <a:srgbClr val="7F7F7F"/>
                </a:solidFill>
                <a:latin typeface="Arial"/>
                <a:ea typeface="Arial"/>
                <a:cs typeface="Arial"/>
                <a:sym typeface="Arial"/>
              </a:rPr>
              <a:t>Chapter 7. Node.js for IoT</a:t>
            </a:r>
            <a:endParaRPr sz="825" b="0" i="0">
              <a:solidFill>
                <a:srgbClr val="7F7F7F"/>
              </a:solidFill>
              <a:latin typeface="Arial"/>
              <a:ea typeface="Arial"/>
              <a:cs typeface="Arial"/>
              <a:sym typeface="Arial"/>
            </a:endParaRPr>
          </a:p>
        </p:txBody>
      </p:sp>
      <p:sp>
        <p:nvSpPr>
          <p:cNvPr id="342" name="Google Shape;342;p205"/>
          <p:cNvSpPr txBox="1"/>
          <p:nvPr/>
        </p:nvSpPr>
        <p:spPr>
          <a:xfrm>
            <a:off x="8131099" y="4760780"/>
            <a:ext cx="496925" cy="126958"/>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825"/>
              <a:buFont typeface="Arial"/>
              <a:buNone/>
            </a:pPr>
            <a:fld id="{00000000-1234-1234-1234-123412341234}" type="slidenum">
              <a:rPr lang="en-US" sz="825" b="0" i="0">
                <a:solidFill>
                  <a:srgbClr val="7F7F7F"/>
                </a:solidFill>
                <a:latin typeface="Arial"/>
                <a:ea typeface="Arial"/>
                <a:cs typeface="Arial"/>
                <a:sym typeface="Arial"/>
              </a:rPr>
              <a:t>‹Nº›</a:t>
            </a:fld>
            <a:r>
              <a:rPr lang="en-US" sz="825" b="0" i="0">
                <a:solidFill>
                  <a:srgbClr val="7F7F7F"/>
                </a:solidFill>
                <a:latin typeface="Arial"/>
                <a:ea typeface="Arial"/>
                <a:cs typeface="Arial"/>
                <a:sym typeface="Arial"/>
              </a:rPr>
              <a:t>/44</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6"/>
        <p:cNvGrpSpPr/>
        <p:nvPr/>
      </p:nvGrpSpPr>
      <p:grpSpPr>
        <a:xfrm>
          <a:off x="0" y="0"/>
          <a:ext cx="0" cy="0"/>
          <a:chOff x="0" y="0"/>
          <a:chExt cx="0" cy="0"/>
        </a:xfrm>
      </p:grpSpPr>
      <p:sp>
        <p:nvSpPr>
          <p:cNvPr id="37" name="Google Shape;37;p179"/>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79"/>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9" name="Google Shape;39;p179"/>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0" name="Google Shape;40;p17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7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7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3"/>
        <p:cNvGrpSpPr/>
        <p:nvPr/>
      </p:nvGrpSpPr>
      <p:grpSpPr>
        <a:xfrm>
          <a:off x="0" y="0"/>
          <a:ext cx="0" cy="0"/>
          <a:chOff x="0" y="0"/>
          <a:chExt cx="0" cy="0"/>
        </a:xfrm>
      </p:grpSpPr>
      <p:sp>
        <p:nvSpPr>
          <p:cNvPr id="44" name="Google Shape;44;p180"/>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180"/>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6" name="Google Shape;46;p180"/>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7" name="Google Shape;47;p180"/>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8" name="Google Shape;48;p180"/>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9" name="Google Shape;49;p18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8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8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2"/>
        <p:cNvGrpSpPr/>
        <p:nvPr/>
      </p:nvGrpSpPr>
      <p:grpSpPr>
        <a:xfrm>
          <a:off x="0" y="0"/>
          <a:ext cx="0" cy="0"/>
          <a:chOff x="0" y="0"/>
          <a:chExt cx="0" cy="0"/>
        </a:xfrm>
      </p:grpSpPr>
      <p:sp>
        <p:nvSpPr>
          <p:cNvPr id="53" name="Google Shape;53;p181"/>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8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8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8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7"/>
        <p:cNvGrpSpPr/>
        <p:nvPr/>
      </p:nvGrpSpPr>
      <p:grpSpPr>
        <a:xfrm>
          <a:off x="0" y="0"/>
          <a:ext cx="0" cy="0"/>
          <a:chOff x="0" y="0"/>
          <a:chExt cx="0" cy="0"/>
        </a:xfrm>
      </p:grpSpPr>
      <p:sp>
        <p:nvSpPr>
          <p:cNvPr id="58" name="Google Shape;58;p18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8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8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1"/>
        <p:cNvGrpSpPr/>
        <p:nvPr/>
      </p:nvGrpSpPr>
      <p:grpSpPr>
        <a:xfrm>
          <a:off x="0" y="0"/>
          <a:ext cx="0" cy="0"/>
          <a:chOff x="0" y="0"/>
          <a:chExt cx="0" cy="0"/>
        </a:xfrm>
      </p:grpSpPr>
      <p:sp>
        <p:nvSpPr>
          <p:cNvPr id="62" name="Google Shape;62;p183"/>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83"/>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4" name="Google Shape;64;p183"/>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5" name="Google Shape;65;p18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8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8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
        <p:cNvGrpSpPr/>
        <p:nvPr/>
      </p:nvGrpSpPr>
      <p:grpSpPr>
        <a:xfrm>
          <a:off x="0" y="0"/>
          <a:ext cx="0" cy="0"/>
          <a:chOff x="0" y="0"/>
          <a:chExt cx="0" cy="0"/>
        </a:xfrm>
      </p:grpSpPr>
      <p:sp>
        <p:nvSpPr>
          <p:cNvPr id="7" name="Google Shape;7;p157"/>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57"/>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9" name="Google Shape;9;p15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9pPr>
          </a:lstStyle>
          <a:p>
            <a:endParaRPr/>
          </a:p>
        </p:txBody>
      </p:sp>
      <p:sp>
        <p:nvSpPr>
          <p:cNvPr id="10" name="Google Shape;10;p15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9pPr>
          </a:lstStyle>
          <a:p>
            <a:endParaRPr/>
          </a:p>
        </p:txBody>
      </p:sp>
      <p:sp>
        <p:nvSpPr>
          <p:cNvPr id="11" name="Google Shape;11;p15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sp>
        <p:nvSpPr>
          <p:cNvPr id="113" name="Google Shape;113;p159"/>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4" name="Google Shape;114;p159"/>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15" name="Google Shape;115;p15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9pPr>
          </a:lstStyle>
          <a:p>
            <a:endParaRPr/>
          </a:p>
        </p:txBody>
      </p:sp>
      <p:sp>
        <p:nvSpPr>
          <p:cNvPr id="116" name="Google Shape;116;p15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534" b="0" i="0" u="none" strike="noStrike" cap="none">
                <a:solidFill>
                  <a:schemeClr val="dk1"/>
                </a:solidFill>
                <a:latin typeface="Calibri"/>
                <a:ea typeface="Calibri"/>
                <a:cs typeface="Calibri"/>
                <a:sym typeface="Calibri"/>
              </a:defRPr>
            </a:lvl9pPr>
          </a:lstStyle>
          <a:p>
            <a:endParaRPr/>
          </a:p>
        </p:txBody>
      </p:sp>
      <p:sp>
        <p:nvSpPr>
          <p:cNvPr id="117" name="Google Shape;117;p15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2"/>
        <p:cNvGrpSpPr/>
        <p:nvPr/>
      </p:nvGrpSpPr>
      <p:grpSpPr>
        <a:xfrm>
          <a:off x="0" y="0"/>
          <a:ext cx="0" cy="0"/>
          <a:chOff x="0" y="0"/>
          <a:chExt cx="0" cy="0"/>
        </a:xfrm>
      </p:grpSpPr>
      <p:sp>
        <p:nvSpPr>
          <p:cNvPr id="213" name="Google Shape;213;p192"/>
          <p:cNvSpPr txBox="1">
            <a:spLocks noGrp="1"/>
          </p:cNvSpPr>
          <p:nvPr>
            <p:ph type="title"/>
          </p:nvPr>
        </p:nvSpPr>
        <p:spPr>
          <a:xfrm>
            <a:off x="628852" y="273844"/>
            <a:ext cx="7886297"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Malgun Gothic"/>
              <a:buNone/>
              <a:defRPr sz="3300" b="0" i="0" u="none" strike="noStrike" cap="non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4" name="Google Shape;214;p192"/>
          <p:cNvSpPr txBox="1">
            <a:spLocks noGrp="1"/>
          </p:cNvSpPr>
          <p:nvPr>
            <p:ph type="body" idx="1"/>
          </p:nvPr>
        </p:nvSpPr>
        <p:spPr>
          <a:xfrm>
            <a:off x="628852" y="1369219"/>
            <a:ext cx="7886297" cy="3263504"/>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Malgun Gothic"/>
                <a:ea typeface="Malgun Gothic"/>
                <a:cs typeface="Malgun Gothic"/>
                <a:sym typeface="Malgun Gothic"/>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Malgun Gothic"/>
                <a:ea typeface="Malgun Gothic"/>
                <a:cs typeface="Malgun Gothic"/>
                <a:sym typeface="Malgun Gothic"/>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Malgun Gothic"/>
                <a:ea typeface="Malgun Gothic"/>
                <a:cs typeface="Malgun Gothic"/>
                <a:sym typeface="Malgun Gothic"/>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Malgun Gothic"/>
                <a:ea typeface="Malgun Gothic"/>
                <a:cs typeface="Malgun Gothic"/>
                <a:sym typeface="Malgun Gothic"/>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Malgun Gothic"/>
                <a:ea typeface="Malgun Gothic"/>
                <a:cs typeface="Malgun Gothic"/>
                <a:sym typeface="Malgun Gothic"/>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Malgun Gothic"/>
                <a:ea typeface="Malgun Gothic"/>
                <a:cs typeface="Malgun Gothic"/>
                <a:sym typeface="Malgun Gothic"/>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Malgun Gothic"/>
                <a:ea typeface="Malgun Gothic"/>
                <a:cs typeface="Malgun Gothic"/>
                <a:sym typeface="Malgun Gothic"/>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Malgun Gothic"/>
                <a:ea typeface="Malgun Gothic"/>
                <a:cs typeface="Malgun Gothic"/>
                <a:sym typeface="Malgun Gothic"/>
              </a:defRPr>
            </a:lvl9pPr>
          </a:lstStyle>
          <a:p>
            <a:endParaRPr/>
          </a:p>
        </p:txBody>
      </p:sp>
      <p:sp>
        <p:nvSpPr>
          <p:cNvPr id="215" name="Google Shape;215;p192"/>
          <p:cNvSpPr txBox="1">
            <a:spLocks noGrp="1"/>
          </p:cNvSpPr>
          <p:nvPr>
            <p:ph type="dt" idx="10"/>
          </p:nvPr>
        </p:nvSpPr>
        <p:spPr>
          <a:xfrm>
            <a:off x="628852" y="4767263"/>
            <a:ext cx="2056593"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a:solidFill>
                  <a:srgbClr val="888888"/>
                </a:solidFill>
                <a:latin typeface="Malgun Gothic"/>
                <a:ea typeface="Malgun Gothic"/>
                <a:cs typeface="Malgun Gothic"/>
                <a:sym typeface="Malgun Gothic"/>
              </a:defRPr>
            </a:lvl1pPr>
            <a:lvl2pPr marR="0" lvl="1"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9pPr>
          </a:lstStyle>
          <a:p>
            <a:endParaRPr/>
          </a:p>
        </p:txBody>
      </p:sp>
      <p:sp>
        <p:nvSpPr>
          <p:cNvPr id="216" name="Google Shape;216;p192"/>
          <p:cNvSpPr txBox="1">
            <a:spLocks noGrp="1"/>
          </p:cNvSpPr>
          <p:nvPr>
            <p:ph type="ftr" idx="11"/>
          </p:nvPr>
        </p:nvSpPr>
        <p:spPr>
          <a:xfrm>
            <a:off x="3028456" y="4767263"/>
            <a:ext cx="3087089"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a:solidFill>
                  <a:srgbClr val="888888"/>
                </a:solidFill>
                <a:latin typeface="Malgun Gothic"/>
                <a:ea typeface="Malgun Gothic"/>
                <a:cs typeface="Malgun Gothic"/>
                <a:sym typeface="Malgun Gothic"/>
              </a:defRPr>
            </a:lvl1pPr>
            <a:lvl2pPr marR="0" lvl="1"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534" b="0" i="0" u="none" strike="noStrike" cap="none">
                <a:solidFill>
                  <a:schemeClr val="dk1"/>
                </a:solidFill>
                <a:latin typeface="Malgun Gothic"/>
                <a:ea typeface="Malgun Gothic"/>
                <a:cs typeface="Malgun Gothic"/>
                <a:sym typeface="Malgun Gothic"/>
              </a:defRPr>
            </a:lvl9pPr>
          </a:lstStyle>
          <a:p>
            <a:endParaRPr/>
          </a:p>
        </p:txBody>
      </p:sp>
      <p:sp>
        <p:nvSpPr>
          <p:cNvPr id="217" name="Google Shape;217;p192"/>
          <p:cNvSpPr txBox="1">
            <a:spLocks noGrp="1"/>
          </p:cNvSpPr>
          <p:nvPr>
            <p:ph type="sldNum" idx="12"/>
          </p:nvPr>
        </p:nvSpPr>
        <p:spPr>
          <a:xfrm>
            <a:off x="6458555" y="4767263"/>
            <a:ext cx="2056594"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Malgun Gothic"/>
                <a:ea typeface="Malgun Gothic"/>
                <a:cs typeface="Malgun Gothic"/>
                <a:sym typeface="Malgun Gothic"/>
              </a:defRPr>
            </a:lvl1pPr>
            <a:lvl2pPr marL="0" marR="0" lvl="1" indent="0" algn="r" rtl="0">
              <a:spcBef>
                <a:spcPts val="0"/>
              </a:spcBef>
              <a:buNone/>
              <a:defRPr sz="900">
                <a:solidFill>
                  <a:srgbClr val="888888"/>
                </a:solidFill>
                <a:latin typeface="Malgun Gothic"/>
                <a:ea typeface="Malgun Gothic"/>
                <a:cs typeface="Malgun Gothic"/>
                <a:sym typeface="Malgun Gothic"/>
              </a:defRPr>
            </a:lvl2pPr>
            <a:lvl3pPr marL="0" marR="0" lvl="2" indent="0" algn="r" rtl="0">
              <a:spcBef>
                <a:spcPts val="0"/>
              </a:spcBef>
              <a:buNone/>
              <a:defRPr sz="900">
                <a:solidFill>
                  <a:srgbClr val="888888"/>
                </a:solidFill>
                <a:latin typeface="Malgun Gothic"/>
                <a:ea typeface="Malgun Gothic"/>
                <a:cs typeface="Malgun Gothic"/>
                <a:sym typeface="Malgun Gothic"/>
              </a:defRPr>
            </a:lvl3pPr>
            <a:lvl4pPr marL="0" marR="0" lvl="3" indent="0" algn="r" rtl="0">
              <a:spcBef>
                <a:spcPts val="0"/>
              </a:spcBef>
              <a:buNone/>
              <a:defRPr sz="900">
                <a:solidFill>
                  <a:srgbClr val="888888"/>
                </a:solidFill>
                <a:latin typeface="Malgun Gothic"/>
                <a:ea typeface="Malgun Gothic"/>
                <a:cs typeface="Malgun Gothic"/>
                <a:sym typeface="Malgun Gothic"/>
              </a:defRPr>
            </a:lvl4pPr>
            <a:lvl5pPr marL="0" marR="0" lvl="4" indent="0" algn="r" rtl="0">
              <a:spcBef>
                <a:spcPts val="0"/>
              </a:spcBef>
              <a:buNone/>
              <a:defRPr sz="900">
                <a:solidFill>
                  <a:srgbClr val="888888"/>
                </a:solidFill>
                <a:latin typeface="Malgun Gothic"/>
                <a:ea typeface="Malgun Gothic"/>
                <a:cs typeface="Malgun Gothic"/>
                <a:sym typeface="Malgun Gothic"/>
              </a:defRPr>
            </a:lvl5pPr>
            <a:lvl6pPr marL="0" marR="0" lvl="5" indent="0" algn="r" rtl="0">
              <a:spcBef>
                <a:spcPts val="0"/>
              </a:spcBef>
              <a:buNone/>
              <a:defRPr sz="900">
                <a:solidFill>
                  <a:srgbClr val="888888"/>
                </a:solidFill>
                <a:latin typeface="Malgun Gothic"/>
                <a:ea typeface="Malgun Gothic"/>
                <a:cs typeface="Malgun Gothic"/>
                <a:sym typeface="Malgun Gothic"/>
              </a:defRPr>
            </a:lvl6pPr>
            <a:lvl7pPr marL="0" marR="0" lvl="6" indent="0" algn="r" rtl="0">
              <a:spcBef>
                <a:spcPts val="0"/>
              </a:spcBef>
              <a:buNone/>
              <a:defRPr sz="900">
                <a:solidFill>
                  <a:srgbClr val="888888"/>
                </a:solidFill>
                <a:latin typeface="Malgun Gothic"/>
                <a:ea typeface="Malgun Gothic"/>
                <a:cs typeface="Malgun Gothic"/>
                <a:sym typeface="Malgun Gothic"/>
              </a:defRPr>
            </a:lvl7pPr>
            <a:lvl8pPr marL="0" marR="0" lvl="7" indent="0" algn="r" rtl="0">
              <a:spcBef>
                <a:spcPts val="0"/>
              </a:spcBef>
              <a:buNone/>
              <a:defRPr sz="900">
                <a:solidFill>
                  <a:srgbClr val="888888"/>
                </a:solidFill>
                <a:latin typeface="Malgun Gothic"/>
                <a:ea typeface="Malgun Gothic"/>
                <a:cs typeface="Malgun Gothic"/>
                <a:sym typeface="Malgun Gothic"/>
              </a:defRPr>
            </a:lvl8pPr>
            <a:lvl9pPr marL="0" marR="0" lvl="8" indent="0" algn="r" rtl="0">
              <a:spcBef>
                <a:spcPts val="0"/>
              </a:spcBef>
              <a:buNone/>
              <a:defRPr sz="900">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1.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D9B79-D79F-8318-80B7-DB543B28F7BB}"/>
            </a:ext>
          </a:extLst>
        </p:cNvPr>
        <p:cNvGrpSpPr/>
        <p:nvPr/>
      </p:nvGrpSpPr>
      <p:grpSpPr>
        <a:xfrm>
          <a:off x="0" y="0"/>
          <a:ext cx="0" cy="0"/>
          <a:chOff x="0" y="0"/>
          <a:chExt cx="0" cy="0"/>
        </a:xfrm>
      </p:grpSpPr>
      <p:sp>
        <p:nvSpPr>
          <p:cNvPr id="2" name="Rectángulo 1">
            <a:extLst>
              <a:ext uri="{FF2B5EF4-FFF2-40B4-BE49-F238E27FC236}">
                <a16:creationId xmlns:a16="http://schemas.microsoft.com/office/drawing/2014/main" id="{1FB070D1-8BC4-C57E-8A8A-7B9A1DF80BB5}"/>
              </a:ext>
            </a:extLst>
          </p:cNvPr>
          <p:cNvSpPr/>
          <p:nvPr/>
        </p:nvSpPr>
        <p:spPr>
          <a:xfrm>
            <a:off x="571197" y="1382549"/>
            <a:ext cx="2064989" cy="307777"/>
          </a:xfrm>
          <a:prstGeom prst="rect">
            <a:avLst/>
          </a:prstGeom>
        </p:spPr>
        <p:txBody>
          <a:bodyPr wrap="none">
            <a:spAutoFit/>
          </a:bodyPr>
          <a:lstStyle/>
          <a:p>
            <a:pPr marL="285750" indent="-285750">
              <a:buFont typeface="Arial" panose="020B0604020202020204" pitchFamily="34" charset="0"/>
              <a:buChar char="•"/>
            </a:pPr>
            <a:r>
              <a:rPr lang="es-MX" dirty="0">
                <a:solidFill>
                  <a:srgbClr val="3F3F3F"/>
                </a:solidFill>
              </a:rPr>
              <a:t>Uso de información</a:t>
            </a:r>
            <a:endParaRPr lang="en-US" dirty="0"/>
          </a:p>
        </p:txBody>
      </p:sp>
      <p:sp>
        <p:nvSpPr>
          <p:cNvPr id="3" name="CuadroTexto 2">
            <a:extLst>
              <a:ext uri="{FF2B5EF4-FFF2-40B4-BE49-F238E27FC236}">
                <a16:creationId xmlns:a16="http://schemas.microsoft.com/office/drawing/2014/main" id="{05F78A62-C2F9-6BD5-9813-44F769C5FBF3}"/>
              </a:ext>
            </a:extLst>
          </p:cNvPr>
          <p:cNvSpPr txBox="1"/>
          <p:nvPr/>
        </p:nvSpPr>
        <p:spPr>
          <a:xfrm>
            <a:off x="571197" y="1110110"/>
            <a:ext cx="1726139" cy="309838"/>
          </a:xfrm>
          <a:prstGeom prst="rect">
            <a:avLst/>
          </a:prstGeom>
          <a:noFill/>
        </p:spPr>
        <p:txBody>
          <a:bodyPr wrap="square" rtlCol="0">
            <a:spAutoFit/>
          </a:bodyPr>
          <a:lstStyle/>
          <a:p>
            <a:r>
              <a:rPr lang="es-ES" dirty="0"/>
              <a:t>1.6</a:t>
            </a:r>
            <a:endParaRPr lang="en-US" dirty="0"/>
          </a:p>
        </p:txBody>
      </p:sp>
      <p:sp>
        <p:nvSpPr>
          <p:cNvPr id="4" name="CuadroTexto 3">
            <a:extLst>
              <a:ext uri="{FF2B5EF4-FFF2-40B4-BE49-F238E27FC236}">
                <a16:creationId xmlns:a16="http://schemas.microsoft.com/office/drawing/2014/main" id="{FF7C01E2-EC71-5200-726E-46FD6BA27043}"/>
              </a:ext>
            </a:extLst>
          </p:cNvPr>
          <p:cNvSpPr txBox="1"/>
          <p:nvPr/>
        </p:nvSpPr>
        <p:spPr>
          <a:xfrm>
            <a:off x="571197" y="1874142"/>
            <a:ext cx="8066482" cy="2031325"/>
          </a:xfrm>
          <a:prstGeom prst="rect">
            <a:avLst/>
          </a:prstGeom>
          <a:noFill/>
        </p:spPr>
        <p:txBody>
          <a:bodyPr wrap="square" rtlCol="0">
            <a:spAutoFit/>
          </a:bodyPr>
          <a:lstStyle/>
          <a:p>
            <a:pPr algn="l"/>
            <a:r>
              <a:rPr lang="es-MX" dirty="0"/>
              <a:t>Puede utilizarse para mejorar la experiencia del usuario, fomentar hábitos saludables de uso de dispositivos electrónicos y proporcionar datos para análisis y mejora continua del producto.</a:t>
            </a:r>
          </a:p>
          <a:p>
            <a:pPr algn="l">
              <a:buFont typeface="Arial" panose="020B0604020202020204" pitchFamily="34" charset="0"/>
              <a:buChar char="•"/>
            </a:pPr>
            <a:r>
              <a:rPr lang="es-MX" dirty="0"/>
              <a:t>Reducción del cansancio visual.</a:t>
            </a:r>
          </a:p>
          <a:p>
            <a:pPr algn="l">
              <a:buFont typeface="Arial" panose="020B0604020202020204" pitchFamily="34" charset="0"/>
              <a:buChar char="•"/>
            </a:pPr>
            <a:r>
              <a:rPr lang="es-MX" dirty="0"/>
              <a:t>Mejora de la postura</a:t>
            </a:r>
          </a:p>
          <a:p>
            <a:pPr algn="l">
              <a:buFont typeface="Arial" panose="020B0604020202020204" pitchFamily="34" charset="0"/>
              <a:buChar char="•"/>
            </a:pPr>
            <a:r>
              <a:rPr lang="es-MX" dirty="0"/>
              <a:t>Concientización del usuario</a:t>
            </a:r>
          </a:p>
          <a:p>
            <a:pPr algn="l">
              <a:buFont typeface="Arial" panose="020B0604020202020204" pitchFamily="34" charset="0"/>
              <a:buChar char="•"/>
            </a:pPr>
            <a:r>
              <a:rPr lang="es-MX" dirty="0"/>
              <a:t>Recopilación de datos para análisis: Puede ser útil para recopilar datos a largo plazo sobre los hábitos de uso de dispositivos electrónicos y los patrones de comportamiento de los usuarios. Estos datos pueden ser analizados para identificar tendencias, áreas de mejora y posibles problemas de salud relacionados con el uso de dispositivos con pantalla.</a:t>
            </a:r>
          </a:p>
        </p:txBody>
      </p:sp>
      <p:sp>
        <p:nvSpPr>
          <p:cNvPr id="5" name="Rectángulo 4">
            <a:extLst>
              <a:ext uri="{FF2B5EF4-FFF2-40B4-BE49-F238E27FC236}">
                <a16:creationId xmlns:a16="http://schemas.microsoft.com/office/drawing/2014/main" id="{EA25E01D-EC2D-1501-BA8F-17EDEB785845}"/>
              </a:ext>
            </a:extLst>
          </p:cNvPr>
          <p:cNvSpPr/>
          <p:nvPr/>
        </p:nvSpPr>
        <p:spPr>
          <a:xfrm>
            <a:off x="8037194" y="679471"/>
            <a:ext cx="1200970" cy="338554"/>
          </a:xfrm>
          <a:prstGeom prst="rect">
            <a:avLst/>
          </a:prstGeom>
        </p:spPr>
        <p:txBody>
          <a:bodyPr wrap="none">
            <a:spAutoFit/>
          </a:bodyPr>
          <a:lstStyle/>
          <a:p>
            <a:pPr lvl="0" algn="r"/>
            <a:r>
              <a:rPr lang="en-US" dirty="0">
                <a:solidFill>
                  <a:srgbClr val="7F7F7F"/>
                </a:solidFill>
              </a:rPr>
              <a:t>UNIDAD  </a:t>
            </a:r>
            <a:r>
              <a:rPr lang="en-US" sz="1600" b="1" dirty="0">
                <a:solidFill>
                  <a:srgbClr val="7F7F7F"/>
                </a:solidFill>
              </a:rPr>
              <a:t>01</a:t>
            </a:r>
            <a:endParaRPr lang="en-US" sz="800" dirty="0">
              <a:solidFill>
                <a:srgbClr val="7F7F7F"/>
              </a:solidFill>
            </a:endParaRPr>
          </a:p>
        </p:txBody>
      </p:sp>
    </p:spTree>
    <p:extLst>
      <p:ext uri="{BB962C8B-B14F-4D97-AF65-F5344CB8AC3E}">
        <p14:creationId xmlns:p14="http://schemas.microsoft.com/office/powerpoint/2010/main" val="1741922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78D869-09E2-6EEB-B5DE-19E5BB54ACD4}"/>
            </a:ext>
          </a:extLst>
        </p:cNvPr>
        <p:cNvGrpSpPr/>
        <p:nvPr/>
      </p:nvGrpSpPr>
      <p:grpSpPr>
        <a:xfrm>
          <a:off x="0" y="0"/>
          <a:ext cx="0" cy="0"/>
          <a:chOff x="0" y="0"/>
          <a:chExt cx="0" cy="0"/>
        </a:xfrm>
      </p:grpSpPr>
      <p:sp>
        <p:nvSpPr>
          <p:cNvPr id="2" name="Rectángulo 1">
            <a:extLst>
              <a:ext uri="{FF2B5EF4-FFF2-40B4-BE49-F238E27FC236}">
                <a16:creationId xmlns:a16="http://schemas.microsoft.com/office/drawing/2014/main" id="{A6D60CAE-F4D1-C8FC-3522-F5D0996631A6}"/>
              </a:ext>
            </a:extLst>
          </p:cNvPr>
          <p:cNvSpPr/>
          <p:nvPr/>
        </p:nvSpPr>
        <p:spPr>
          <a:xfrm>
            <a:off x="571197" y="1382549"/>
            <a:ext cx="2491388" cy="307777"/>
          </a:xfrm>
          <a:prstGeom prst="rect">
            <a:avLst/>
          </a:prstGeom>
        </p:spPr>
        <p:txBody>
          <a:bodyPr wrap="none">
            <a:spAutoFit/>
          </a:bodyPr>
          <a:lstStyle/>
          <a:p>
            <a:pPr marL="285750" indent="-285750">
              <a:buFont typeface="Arial" panose="020B0604020202020204" pitchFamily="34" charset="0"/>
              <a:buChar char="•"/>
            </a:pPr>
            <a:r>
              <a:rPr lang="es-MX" dirty="0">
                <a:solidFill>
                  <a:srgbClr val="3F3F3F"/>
                </a:solidFill>
              </a:rPr>
              <a:t>Tecnología que se usará </a:t>
            </a:r>
            <a:endParaRPr lang="en-US" dirty="0"/>
          </a:p>
        </p:txBody>
      </p:sp>
      <p:sp>
        <p:nvSpPr>
          <p:cNvPr id="3" name="CuadroTexto 2">
            <a:extLst>
              <a:ext uri="{FF2B5EF4-FFF2-40B4-BE49-F238E27FC236}">
                <a16:creationId xmlns:a16="http://schemas.microsoft.com/office/drawing/2014/main" id="{304E5725-E992-71C8-F4DA-0605C7D6CF0C}"/>
              </a:ext>
            </a:extLst>
          </p:cNvPr>
          <p:cNvSpPr txBox="1"/>
          <p:nvPr/>
        </p:nvSpPr>
        <p:spPr>
          <a:xfrm>
            <a:off x="571197" y="1110110"/>
            <a:ext cx="1726139" cy="309838"/>
          </a:xfrm>
          <a:prstGeom prst="rect">
            <a:avLst/>
          </a:prstGeom>
          <a:noFill/>
        </p:spPr>
        <p:txBody>
          <a:bodyPr wrap="square" rtlCol="0">
            <a:spAutoFit/>
          </a:bodyPr>
          <a:lstStyle/>
          <a:p>
            <a:r>
              <a:rPr lang="es-ES" dirty="0"/>
              <a:t>1.7</a:t>
            </a:r>
            <a:endParaRPr lang="en-US" dirty="0"/>
          </a:p>
        </p:txBody>
      </p:sp>
      <p:sp>
        <p:nvSpPr>
          <p:cNvPr id="4" name="CuadroTexto 3">
            <a:extLst>
              <a:ext uri="{FF2B5EF4-FFF2-40B4-BE49-F238E27FC236}">
                <a16:creationId xmlns:a16="http://schemas.microsoft.com/office/drawing/2014/main" id="{F21AD46A-84D6-9816-9AC7-54E06846B27C}"/>
              </a:ext>
            </a:extLst>
          </p:cNvPr>
          <p:cNvSpPr txBox="1"/>
          <p:nvPr/>
        </p:nvSpPr>
        <p:spPr>
          <a:xfrm>
            <a:off x="571197" y="1874142"/>
            <a:ext cx="8066482" cy="954107"/>
          </a:xfrm>
          <a:prstGeom prst="rect">
            <a:avLst/>
          </a:prstGeom>
          <a:noFill/>
        </p:spPr>
        <p:txBody>
          <a:bodyPr wrap="square" rtlCol="0">
            <a:spAutoFit/>
          </a:bodyPr>
          <a:lstStyle/>
          <a:p>
            <a:pPr algn="l">
              <a:buFont typeface="+mj-lt"/>
              <a:buAutoNum type="arabicPeriod"/>
            </a:pPr>
            <a:r>
              <a:rPr lang="es-MX" dirty="0"/>
              <a:t>Podemos utilizar Raspberry Pi, para controlar los sensores y procesar los datos recopilados.</a:t>
            </a:r>
          </a:p>
          <a:p>
            <a:pPr algn="l">
              <a:buFont typeface="+mj-lt"/>
              <a:buAutoNum type="arabicPeriod"/>
            </a:pPr>
            <a:r>
              <a:rPr lang="es-MX" dirty="0" err="1"/>
              <a:t>Wi</a:t>
            </a:r>
            <a:r>
              <a:rPr lang="es-MX" dirty="0"/>
              <a:t>-Fi</a:t>
            </a:r>
          </a:p>
          <a:p>
            <a:pPr algn="l">
              <a:buFont typeface="+mj-lt"/>
              <a:buAutoNum type="arabicPeriod"/>
            </a:pPr>
            <a:r>
              <a:rPr lang="es-MX" dirty="0"/>
              <a:t>Usaremos lenguajes de programación como Python, Java, </a:t>
            </a:r>
            <a:r>
              <a:rPr lang="es-MX" dirty="0" err="1"/>
              <a:t>Node</a:t>
            </a:r>
            <a:r>
              <a:rPr lang="es-MX" dirty="0"/>
              <a:t>.</a:t>
            </a:r>
          </a:p>
          <a:p>
            <a:endParaRPr lang="en-US" dirty="0"/>
          </a:p>
        </p:txBody>
      </p:sp>
      <p:sp>
        <p:nvSpPr>
          <p:cNvPr id="5" name="Rectángulo 4">
            <a:extLst>
              <a:ext uri="{FF2B5EF4-FFF2-40B4-BE49-F238E27FC236}">
                <a16:creationId xmlns:a16="http://schemas.microsoft.com/office/drawing/2014/main" id="{2430A195-7679-1697-3969-264FC1CEDFAE}"/>
              </a:ext>
            </a:extLst>
          </p:cNvPr>
          <p:cNvSpPr/>
          <p:nvPr/>
        </p:nvSpPr>
        <p:spPr>
          <a:xfrm>
            <a:off x="8037194" y="679471"/>
            <a:ext cx="1200970" cy="338554"/>
          </a:xfrm>
          <a:prstGeom prst="rect">
            <a:avLst/>
          </a:prstGeom>
        </p:spPr>
        <p:txBody>
          <a:bodyPr wrap="none">
            <a:spAutoFit/>
          </a:bodyPr>
          <a:lstStyle/>
          <a:p>
            <a:pPr lvl="0" algn="r"/>
            <a:r>
              <a:rPr lang="en-US" dirty="0">
                <a:solidFill>
                  <a:srgbClr val="7F7F7F"/>
                </a:solidFill>
              </a:rPr>
              <a:t>UNIDAD  </a:t>
            </a:r>
            <a:r>
              <a:rPr lang="en-US" sz="1600" b="1" dirty="0">
                <a:solidFill>
                  <a:srgbClr val="7F7F7F"/>
                </a:solidFill>
              </a:rPr>
              <a:t>01</a:t>
            </a:r>
            <a:endParaRPr lang="en-US" sz="800" dirty="0">
              <a:solidFill>
                <a:srgbClr val="7F7F7F"/>
              </a:solidFill>
            </a:endParaRPr>
          </a:p>
        </p:txBody>
      </p:sp>
    </p:spTree>
    <p:extLst>
      <p:ext uri="{BB962C8B-B14F-4D97-AF65-F5344CB8AC3E}">
        <p14:creationId xmlns:p14="http://schemas.microsoft.com/office/powerpoint/2010/main" val="3410246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819348-7B37-F5C6-C42F-7143474672D5}"/>
            </a:ext>
          </a:extLst>
        </p:cNvPr>
        <p:cNvGrpSpPr/>
        <p:nvPr/>
      </p:nvGrpSpPr>
      <p:grpSpPr>
        <a:xfrm>
          <a:off x="0" y="0"/>
          <a:ext cx="0" cy="0"/>
          <a:chOff x="0" y="0"/>
          <a:chExt cx="0" cy="0"/>
        </a:xfrm>
      </p:grpSpPr>
      <p:sp>
        <p:nvSpPr>
          <p:cNvPr id="2" name="Rectángulo 1">
            <a:extLst>
              <a:ext uri="{FF2B5EF4-FFF2-40B4-BE49-F238E27FC236}">
                <a16:creationId xmlns:a16="http://schemas.microsoft.com/office/drawing/2014/main" id="{73D0C500-3DC8-4951-5CF6-FBAA974E08F3}"/>
              </a:ext>
            </a:extLst>
          </p:cNvPr>
          <p:cNvSpPr/>
          <p:nvPr/>
        </p:nvSpPr>
        <p:spPr>
          <a:xfrm>
            <a:off x="571197" y="1382549"/>
            <a:ext cx="1298753" cy="307777"/>
          </a:xfrm>
          <a:prstGeom prst="rect">
            <a:avLst/>
          </a:prstGeom>
        </p:spPr>
        <p:txBody>
          <a:bodyPr wrap="none">
            <a:spAutoFit/>
          </a:bodyPr>
          <a:lstStyle/>
          <a:p>
            <a:pPr marL="285750" indent="-285750">
              <a:buFont typeface="Arial" panose="020B0604020202020204" pitchFamily="34" charset="0"/>
              <a:buChar char="•"/>
            </a:pPr>
            <a:r>
              <a:rPr lang="es-MX" dirty="0" err="1">
                <a:solidFill>
                  <a:srgbClr val="3F3F3F"/>
                </a:solidFill>
              </a:rPr>
              <a:t>Wireframe</a:t>
            </a:r>
            <a:endParaRPr lang="en-US" dirty="0"/>
          </a:p>
        </p:txBody>
      </p:sp>
      <p:sp>
        <p:nvSpPr>
          <p:cNvPr id="3" name="CuadroTexto 2">
            <a:extLst>
              <a:ext uri="{FF2B5EF4-FFF2-40B4-BE49-F238E27FC236}">
                <a16:creationId xmlns:a16="http://schemas.microsoft.com/office/drawing/2014/main" id="{E99D8FAA-BC19-472F-916E-98661E8B2A9E}"/>
              </a:ext>
            </a:extLst>
          </p:cNvPr>
          <p:cNvSpPr txBox="1"/>
          <p:nvPr/>
        </p:nvSpPr>
        <p:spPr>
          <a:xfrm>
            <a:off x="571197" y="1110110"/>
            <a:ext cx="1726139" cy="309838"/>
          </a:xfrm>
          <a:prstGeom prst="rect">
            <a:avLst/>
          </a:prstGeom>
          <a:noFill/>
        </p:spPr>
        <p:txBody>
          <a:bodyPr wrap="square" rtlCol="0">
            <a:spAutoFit/>
          </a:bodyPr>
          <a:lstStyle/>
          <a:p>
            <a:r>
              <a:rPr lang="es-ES" dirty="0"/>
              <a:t>1.8</a:t>
            </a:r>
            <a:endParaRPr lang="en-US" dirty="0"/>
          </a:p>
        </p:txBody>
      </p:sp>
      <p:sp>
        <p:nvSpPr>
          <p:cNvPr id="5" name="Rectángulo 4">
            <a:extLst>
              <a:ext uri="{FF2B5EF4-FFF2-40B4-BE49-F238E27FC236}">
                <a16:creationId xmlns:a16="http://schemas.microsoft.com/office/drawing/2014/main" id="{E753D4F6-0D10-81F8-27DD-21517E7DDFDC}"/>
              </a:ext>
            </a:extLst>
          </p:cNvPr>
          <p:cNvSpPr/>
          <p:nvPr/>
        </p:nvSpPr>
        <p:spPr>
          <a:xfrm>
            <a:off x="8037194" y="679471"/>
            <a:ext cx="1200970" cy="338554"/>
          </a:xfrm>
          <a:prstGeom prst="rect">
            <a:avLst/>
          </a:prstGeom>
        </p:spPr>
        <p:txBody>
          <a:bodyPr wrap="none">
            <a:spAutoFit/>
          </a:bodyPr>
          <a:lstStyle/>
          <a:p>
            <a:pPr lvl="0" algn="r"/>
            <a:r>
              <a:rPr lang="en-US" dirty="0">
                <a:solidFill>
                  <a:srgbClr val="7F7F7F"/>
                </a:solidFill>
              </a:rPr>
              <a:t>UNIDAD  </a:t>
            </a:r>
            <a:r>
              <a:rPr lang="en-US" sz="1600" b="1" dirty="0">
                <a:solidFill>
                  <a:srgbClr val="7F7F7F"/>
                </a:solidFill>
              </a:rPr>
              <a:t>01</a:t>
            </a:r>
            <a:endParaRPr lang="en-US" sz="800" dirty="0">
              <a:solidFill>
                <a:srgbClr val="7F7F7F"/>
              </a:solidFill>
            </a:endParaRPr>
          </a:p>
        </p:txBody>
      </p:sp>
      <p:pic>
        <p:nvPicPr>
          <p:cNvPr id="6" name="Imagen 5">
            <a:extLst>
              <a:ext uri="{FF2B5EF4-FFF2-40B4-BE49-F238E27FC236}">
                <a16:creationId xmlns:a16="http://schemas.microsoft.com/office/drawing/2014/main" id="{C0D86929-5E3A-6FF1-B786-BC27047E39D6}"/>
              </a:ext>
            </a:extLst>
          </p:cNvPr>
          <p:cNvPicPr>
            <a:picLocks noChangeAspect="1"/>
          </p:cNvPicPr>
          <p:nvPr/>
        </p:nvPicPr>
        <p:blipFill rotWithShape="1">
          <a:blip r:embed="rId2"/>
          <a:srcRect l="7500" t="17376" r="41087" b="21569"/>
          <a:stretch/>
        </p:blipFill>
        <p:spPr>
          <a:xfrm>
            <a:off x="0" y="1690326"/>
            <a:ext cx="4701209" cy="3138869"/>
          </a:xfrm>
          <a:prstGeom prst="rect">
            <a:avLst/>
          </a:prstGeom>
        </p:spPr>
      </p:pic>
      <p:pic>
        <p:nvPicPr>
          <p:cNvPr id="8" name="Imagen 7">
            <a:extLst>
              <a:ext uri="{FF2B5EF4-FFF2-40B4-BE49-F238E27FC236}">
                <a16:creationId xmlns:a16="http://schemas.microsoft.com/office/drawing/2014/main" id="{1A7AEED2-B02E-07D6-34D9-611E39CDC372}"/>
              </a:ext>
            </a:extLst>
          </p:cNvPr>
          <p:cNvPicPr>
            <a:picLocks noChangeAspect="1"/>
          </p:cNvPicPr>
          <p:nvPr/>
        </p:nvPicPr>
        <p:blipFill rotWithShape="1">
          <a:blip r:embed="rId3"/>
          <a:srcRect l="9239" t="24142" r="40326" b="14803"/>
          <a:stretch/>
        </p:blipFill>
        <p:spPr>
          <a:xfrm>
            <a:off x="3796748" y="1724440"/>
            <a:ext cx="4611757" cy="3138869"/>
          </a:xfrm>
          <a:prstGeom prst="rect">
            <a:avLst/>
          </a:prstGeom>
        </p:spPr>
      </p:pic>
    </p:spTree>
    <p:extLst>
      <p:ext uri="{BB962C8B-B14F-4D97-AF65-F5344CB8AC3E}">
        <p14:creationId xmlns:p14="http://schemas.microsoft.com/office/powerpoint/2010/main" val="1785353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8">
          <a:extLst>
            <a:ext uri="{FF2B5EF4-FFF2-40B4-BE49-F238E27FC236}">
              <a16:creationId xmlns:a16="http://schemas.microsoft.com/office/drawing/2014/main" id="{E8EE080B-03A9-0AA9-C8C2-737ADAFA03EF}"/>
            </a:ext>
          </a:extLst>
        </p:cNvPr>
        <p:cNvGrpSpPr/>
        <p:nvPr/>
      </p:nvGrpSpPr>
      <p:grpSpPr>
        <a:xfrm>
          <a:off x="0" y="0"/>
          <a:ext cx="0" cy="0"/>
          <a:chOff x="0" y="0"/>
          <a:chExt cx="0" cy="0"/>
        </a:xfrm>
      </p:grpSpPr>
      <p:sp>
        <p:nvSpPr>
          <p:cNvPr id="379" name="Google Shape;379;p4">
            <a:extLst>
              <a:ext uri="{FF2B5EF4-FFF2-40B4-BE49-F238E27FC236}">
                <a16:creationId xmlns:a16="http://schemas.microsoft.com/office/drawing/2014/main" id="{9FC3688E-619E-261C-C300-3AE6FF20D31D}"/>
              </a:ext>
            </a:extLst>
          </p:cNvPr>
          <p:cNvSpPr/>
          <p:nvPr/>
        </p:nvSpPr>
        <p:spPr>
          <a:xfrm>
            <a:off x="4580911" y="1854650"/>
            <a:ext cx="3750290" cy="1246495"/>
          </a:xfrm>
          <a:prstGeom prst="rect">
            <a:avLst/>
          </a:prstGeom>
          <a:noFill/>
          <a:ln>
            <a:noFill/>
          </a:ln>
        </p:spPr>
        <p:txBody>
          <a:bodyPr spcFirstLastPara="1" wrap="square" lIns="0" tIns="0" rIns="0" bIns="0" anchor="t" anchorCtr="0">
            <a:spAutoFit/>
          </a:bodyPr>
          <a:lstStyle/>
          <a:p>
            <a:pPr marL="285750" marR="0" lvl="0" indent="-285750" algn="l" rtl="0">
              <a:spcBef>
                <a:spcPts val="0"/>
              </a:spcBef>
              <a:spcAft>
                <a:spcPts val="0"/>
              </a:spcAft>
              <a:buClr>
                <a:srgbClr val="3F3F3F"/>
              </a:buClr>
              <a:buSzPts val="1620"/>
              <a:buFont typeface="Arial"/>
              <a:buChar char="│"/>
            </a:pPr>
            <a:r>
              <a:rPr lang="es-MX" sz="1350" dirty="0">
                <a:solidFill>
                  <a:srgbClr val="3F3F3F"/>
                </a:solidFill>
              </a:rPr>
              <a:t>1.1 Programa </a:t>
            </a:r>
          </a:p>
          <a:p>
            <a:pPr marL="285750" marR="0" lvl="0" indent="-285750" algn="l" rtl="0">
              <a:spcBef>
                <a:spcPts val="0"/>
              </a:spcBef>
              <a:spcAft>
                <a:spcPts val="0"/>
              </a:spcAft>
              <a:buClr>
                <a:srgbClr val="3F3F3F"/>
              </a:buClr>
              <a:buSzPts val="1620"/>
              <a:buFont typeface="Arial"/>
              <a:buChar char="│"/>
            </a:pPr>
            <a:r>
              <a:rPr lang="es-MX" sz="1350" dirty="0">
                <a:solidFill>
                  <a:srgbClr val="3F3F3F"/>
                </a:solidFill>
              </a:rPr>
              <a:t>1</a:t>
            </a:r>
            <a:r>
              <a:rPr lang="es-MX" sz="1350" dirty="0">
                <a:solidFill>
                  <a:srgbClr val="3F3F3F"/>
                </a:solidFill>
                <a:latin typeface="Arial"/>
                <a:ea typeface="Arial"/>
                <a:cs typeface="Arial"/>
                <a:sym typeface="Arial"/>
              </a:rPr>
              <a:t>.2 Reportes</a:t>
            </a:r>
          </a:p>
          <a:p>
            <a:pPr marL="285750" marR="0" lvl="0" indent="-285750" algn="l" rtl="0">
              <a:spcBef>
                <a:spcPts val="0"/>
              </a:spcBef>
              <a:spcAft>
                <a:spcPts val="0"/>
              </a:spcAft>
              <a:buClr>
                <a:srgbClr val="3F3F3F"/>
              </a:buClr>
              <a:buSzPts val="1620"/>
              <a:buFont typeface="Arial"/>
              <a:buChar char="│"/>
            </a:pPr>
            <a:endParaRPr lang="es-MX" sz="1350" dirty="0">
              <a:solidFill>
                <a:srgbClr val="3F3F3F"/>
              </a:solidFill>
              <a:latin typeface="Arial"/>
              <a:ea typeface="Arial"/>
              <a:cs typeface="Arial"/>
              <a:sym typeface="Arial"/>
            </a:endParaRPr>
          </a:p>
          <a:p>
            <a:pPr marL="285750" marR="0" lvl="0" indent="-285750" algn="l" rtl="0">
              <a:spcBef>
                <a:spcPts val="0"/>
              </a:spcBef>
              <a:spcAft>
                <a:spcPts val="0"/>
              </a:spcAft>
              <a:buClr>
                <a:srgbClr val="3F3F3F"/>
              </a:buClr>
              <a:buSzPts val="1620"/>
              <a:buFont typeface="Arial"/>
              <a:buChar char="│"/>
            </a:pPr>
            <a:endParaRPr lang="es-MX" sz="1350" dirty="0">
              <a:solidFill>
                <a:srgbClr val="3F3F3F"/>
              </a:solidFill>
            </a:endParaRPr>
          </a:p>
          <a:p>
            <a:pPr marL="285750" marR="0" lvl="0" indent="-285750" algn="l" rtl="0">
              <a:spcBef>
                <a:spcPts val="0"/>
              </a:spcBef>
              <a:spcAft>
                <a:spcPts val="0"/>
              </a:spcAft>
              <a:buClr>
                <a:srgbClr val="3F3F3F"/>
              </a:buClr>
              <a:buSzPts val="1620"/>
              <a:buFont typeface="Arial"/>
              <a:buChar char="│"/>
            </a:pPr>
            <a:endParaRPr lang="es-MX" sz="1350" dirty="0">
              <a:solidFill>
                <a:srgbClr val="3F3F3F"/>
              </a:solidFill>
            </a:endParaRPr>
          </a:p>
          <a:p>
            <a:pPr marL="285750" marR="0" lvl="0" indent="-285750" algn="l" rtl="0">
              <a:spcBef>
                <a:spcPts val="0"/>
              </a:spcBef>
              <a:spcAft>
                <a:spcPts val="0"/>
              </a:spcAft>
              <a:buClr>
                <a:srgbClr val="3F3F3F"/>
              </a:buClr>
              <a:buSzPts val="1620"/>
              <a:buFont typeface="Arial"/>
              <a:buChar char="│"/>
            </a:pPr>
            <a:endParaRPr lang="es-MX" sz="1350" dirty="0">
              <a:solidFill>
                <a:srgbClr val="3F3F3F"/>
              </a:solidFill>
              <a:latin typeface="Arial"/>
              <a:ea typeface="Arial"/>
              <a:cs typeface="Arial"/>
              <a:sym typeface="Arial"/>
            </a:endParaRPr>
          </a:p>
        </p:txBody>
      </p:sp>
      <p:sp>
        <p:nvSpPr>
          <p:cNvPr id="380" name="Google Shape;380;p4">
            <a:extLst>
              <a:ext uri="{FF2B5EF4-FFF2-40B4-BE49-F238E27FC236}">
                <a16:creationId xmlns:a16="http://schemas.microsoft.com/office/drawing/2014/main" id="{50FA7DC7-1517-B9E4-2597-2E8701AF02C9}"/>
              </a:ext>
            </a:extLst>
          </p:cNvPr>
          <p:cNvSpPr/>
          <p:nvPr/>
        </p:nvSpPr>
        <p:spPr>
          <a:xfrm>
            <a:off x="497467" y="1878631"/>
            <a:ext cx="4132590" cy="492443"/>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s-ES" sz="1600" dirty="0">
                <a:solidFill>
                  <a:schemeClr val="lt1"/>
                </a:solidFill>
              </a:rPr>
              <a:t>Dispositivo de sensores de distancia en pantallas</a:t>
            </a:r>
            <a:endParaRPr dirty="0"/>
          </a:p>
        </p:txBody>
      </p:sp>
      <p:sp>
        <p:nvSpPr>
          <p:cNvPr id="381" name="Google Shape;381;p4">
            <a:extLst>
              <a:ext uri="{FF2B5EF4-FFF2-40B4-BE49-F238E27FC236}">
                <a16:creationId xmlns:a16="http://schemas.microsoft.com/office/drawing/2014/main" id="{912E8DCA-19BB-C8C1-3872-2BA318D689B5}"/>
              </a:ext>
            </a:extLst>
          </p:cNvPr>
          <p:cNvSpPr/>
          <p:nvPr/>
        </p:nvSpPr>
        <p:spPr>
          <a:xfrm>
            <a:off x="504877" y="1519773"/>
            <a:ext cx="1236837" cy="230704"/>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499" dirty="0">
                <a:solidFill>
                  <a:srgbClr val="D8D8D8"/>
                </a:solidFill>
                <a:latin typeface="Arial"/>
                <a:ea typeface="Arial"/>
                <a:cs typeface="Arial"/>
                <a:sym typeface="Arial"/>
              </a:rPr>
              <a:t>Unidad</a:t>
            </a:r>
            <a:r>
              <a:rPr lang="en-US" sz="1499" dirty="0">
                <a:solidFill>
                  <a:srgbClr val="D8D8D8"/>
                </a:solidFill>
                <a:latin typeface="Calibri"/>
                <a:ea typeface="Calibri"/>
                <a:cs typeface="Calibri"/>
                <a:sym typeface="Calibri"/>
              </a:rPr>
              <a:t> 2. </a:t>
            </a:r>
            <a:endParaRPr sz="4049" dirty="0">
              <a:solidFill>
                <a:srgbClr val="D8D8D8"/>
              </a:solidFill>
              <a:latin typeface="Calibri"/>
              <a:ea typeface="Calibri"/>
              <a:cs typeface="Calibri"/>
              <a:sym typeface="Calibri"/>
            </a:endParaRPr>
          </a:p>
        </p:txBody>
      </p:sp>
    </p:spTree>
    <p:extLst>
      <p:ext uri="{BB962C8B-B14F-4D97-AF65-F5344CB8AC3E}">
        <p14:creationId xmlns:p14="http://schemas.microsoft.com/office/powerpoint/2010/main" val="2016773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2EB013-9490-DDCF-6AAF-025706D5D1A6}"/>
            </a:ext>
          </a:extLst>
        </p:cNvPr>
        <p:cNvGrpSpPr/>
        <p:nvPr/>
      </p:nvGrpSpPr>
      <p:grpSpPr>
        <a:xfrm>
          <a:off x="0" y="0"/>
          <a:ext cx="0" cy="0"/>
          <a:chOff x="0" y="0"/>
          <a:chExt cx="0" cy="0"/>
        </a:xfrm>
      </p:grpSpPr>
      <p:sp>
        <p:nvSpPr>
          <p:cNvPr id="2" name="Rectángulo 1">
            <a:extLst>
              <a:ext uri="{FF2B5EF4-FFF2-40B4-BE49-F238E27FC236}">
                <a16:creationId xmlns:a16="http://schemas.microsoft.com/office/drawing/2014/main" id="{7EA349E8-0297-93E8-FB8E-A69BCA9CF383}"/>
              </a:ext>
            </a:extLst>
          </p:cNvPr>
          <p:cNvSpPr/>
          <p:nvPr/>
        </p:nvSpPr>
        <p:spPr>
          <a:xfrm>
            <a:off x="571197" y="1243465"/>
            <a:ext cx="2024913" cy="307777"/>
          </a:xfrm>
          <a:prstGeom prst="rect">
            <a:avLst/>
          </a:prstGeom>
        </p:spPr>
        <p:txBody>
          <a:bodyPr wrap="none">
            <a:spAutoFit/>
          </a:bodyPr>
          <a:lstStyle/>
          <a:p>
            <a:pPr marL="285750" indent="-285750">
              <a:buFont typeface="Arial" panose="020B0604020202020204" pitchFamily="34" charset="0"/>
              <a:buChar char="•"/>
            </a:pPr>
            <a:r>
              <a:rPr lang="es-MX" dirty="0">
                <a:solidFill>
                  <a:srgbClr val="3F3F3F"/>
                </a:solidFill>
              </a:rPr>
              <a:t>Programa funcional</a:t>
            </a:r>
            <a:endParaRPr lang="en-US" dirty="0"/>
          </a:p>
        </p:txBody>
      </p:sp>
      <p:sp>
        <p:nvSpPr>
          <p:cNvPr id="3" name="CuadroTexto 2">
            <a:extLst>
              <a:ext uri="{FF2B5EF4-FFF2-40B4-BE49-F238E27FC236}">
                <a16:creationId xmlns:a16="http://schemas.microsoft.com/office/drawing/2014/main" id="{58F953BB-A6E4-206A-293B-6592FF299968}"/>
              </a:ext>
            </a:extLst>
          </p:cNvPr>
          <p:cNvSpPr txBox="1"/>
          <p:nvPr/>
        </p:nvSpPr>
        <p:spPr>
          <a:xfrm>
            <a:off x="571197" y="1110110"/>
            <a:ext cx="1726139" cy="309838"/>
          </a:xfrm>
          <a:prstGeom prst="rect">
            <a:avLst/>
          </a:prstGeom>
          <a:noFill/>
        </p:spPr>
        <p:txBody>
          <a:bodyPr wrap="square" rtlCol="0">
            <a:spAutoFit/>
          </a:bodyPr>
          <a:lstStyle/>
          <a:p>
            <a:r>
              <a:rPr lang="es-ES" dirty="0"/>
              <a:t>1.8</a:t>
            </a:r>
            <a:endParaRPr lang="en-US" dirty="0"/>
          </a:p>
        </p:txBody>
      </p:sp>
      <p:sp>
        <p:nvSpPr>
          <p:cNvPr id="5" name="Rectángulo 4">
            <a:extLst>
              <a:ext uri="{FF2B5EF4-FFF2-40B4-BE49-F238E27FC236}">
                <a16:creationId xmlns:a16="http://schemas.microsoft.com/office/drawing/2014/main" id="{E6C35C40-23B5-EE6F-45C5-ECAB6469DE36}"/>
              </a:ext>
            </a:extLst>
          </p:cNvPr>
          <p:cNvSpPr/>
          <p:nvPr/>
        </p:nvSpPr>
        <p:spPr>
          <a:xfrm>
            <a:off x="8037194" y="679471"/>
            <a:ext cx="1200970" cy="338554"/>
          </a:xfrm>
          <a:prstGeom prst="rect">
            <a:avLst/>
          </a:prstGeom>
        </p:spPr>
        <p:txBody>
          <a:bodyPr wrap="none">
            <a:spAutoFit/>
          </a:bodyPr>
          <a:lstStyle/>
          <a:p>
            <a:pPr lvl="0" algn="r"/>
            <a:r>
              <a:rPr lang="en-US" dirty="0">
                <a:solidFill>
                  <a:srgbClr val="7F7F7F"/>
                </a:solidFill>
              </a:rPr>
              <a:t>UNIDAD  </a:t>
            </a:r>
            <a:r>
              <a:rPr lang="en-US" sz="1600" b="1" dirty="0">
                <a:solidFill>
                  <a:srgbClr val="7F7F7F"/>
                </a:solidFill>
              </a:rPr>
              <a:t>01</a:t>
            </a:r>
            <a:endParaRPr lang="en-US" sz="800" dirty="0">
              <a:solidFill>
                <a:srgbClr val="7F7F7F"/>
              </a:solidFill>
            </a:endParaRPr>
          </a:p>
        </p:txBody>
      </p:sp>
      <p:pic>
        <p:nvPicPr>
          <p:cNvPr id="9" name="Imagen 8">
            <a:extLst>
              <a:ext uri="{FF2B5EF4-FFF2-40B4-BE49-F238E27FC236}">
                <a16:creationId xmlns:a16="http://schemas.microsoft.com/office/drawing/2014/main" id="{07F91D58-A12B-AD8F-8789-261DE61B6EB2}"/>
              </a:ext>
            </a:extLst>
          </p:cNvPr>
          <p:cNvPicPr>
            <a:picLocks noChangeAspect="1"/>
          </p:cNvPicPr>
          <p:nvPr/>
        </p:nvPicPr>
        <p:blipFill rotWithShape="1">
          <a:blip r:embed="rId2"/>
          <a:srcRect l="30088" t="20676" r="30352" b="9352"/>
          <a:stretch/>
        </p:blipFill>
        <p:spPr>
          <a:xfrm>
            <a:off x="41153" y="1558190"/>
            <a:ext cx="2922104" cy="2905839"/>
          </a:xfrm>
          <a:prstGeom prst="rect">
            <a:avLst/>
          </a:prstGeom>
        </p:spPr>
      </p:pic>
      <p:pic>
        <p:nvPicPr>
          <p:cNvPr id="11" name="Imagen 10">
            <a:extLst>
              <a:ext uri="{FF2B5EF4-FFF2-40B4-BE49-F238E27FC236}">
                <a16:creationId xmlns:a16="http://schemas.microsoft.com/office/drawing/2014/main" id="{BF16CF26-0834-4C26-83C0-0B4ED70CAC31}"/>
              </a:ext>
            </a:extLst>
          </p:cNvPr>
          <p:cNvPicPr>
            <a:picLocks noChangeAspect="1"/>
          </p:cNvPicPr>
          <p:nvPr/>
        </p:nvPicPr>
        <p:blipFill rotWithShape="1">
          <a:blip r:embed="rId3"/>
          <a:srcRect l="27718" t="12414" r="27720" b="10185"/>
          <a:stretch/>
        </p:blipFill>
        <p:spPr>
          <a:xfrm>
            <a:off x="6059116" y="1558190"/>
            <a:ext cx="2957465" cy="2905839"/>
          </a:xfrm>
          <a:prstGeom prst="rect">
            <a:avLst/>
          </a:prstGeom>
        </p:spPr>
      </p:pic>
      <p:pic>
        <p:nvPicPr>
          <p:cNvPr id="13" name="Imagen 12">
            <a:extLst>
              <a:ext uri="{FF2B5EF4-FFF2-40B4-BE49-F238E27FC236}">
                <a16:creationId xmlns:a16="http://schemas.microsoft.com/office/drawing/2014/main" id="{CB79D3FA-1D99-755B-8C12-8CD779891C23}"/>
              </a:ext>
            </a:extLst>
          </p:cNvPr>
          <p:cNvPicPr>
            <a:picLocks noChangeAspect="1"/>
          </p:cNvPicPr>
          <p:nvPr/>
        </p:nvPicPr>
        <p:blipFill rotWithShape="1">
          <a:blip r:embed="rId4"/>
          <a:srcRect l="28598" t="17211" r="29923" b="10979"/>
          <a:stretch/>
        </p:blipFill>
        <p:spPr>
          <a:xfrm>
            <a:off x="3018522" y="1558190"/>
            <a:ext cx="2985329" cy="2905839"/>
          </a:xfrm>
          <a:prstGeom prst="rect">
            <a:avLst/>
          </a:prstGeom>
        </p:spPr>
      </p:pic>
    </p:spTree>
    <p:extLst>
      <p:ext uri="{BB962C8B-B14F-4D97-AF65-F5344CB8AC3E}">
        <p14:creationId xmlns:p14="http://schemas.microsoft.com/office/powerpoint/2010/main" val="1641296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CCF399-4CE4-4355-E285-EB45F81B5251}"/>
            </a:ext>
          </a:extLst>
        </p:cNvPr>
        <p:cNvGrpSpPr/>
        <p:nvPr/>
      </p:nvGrpSpPr>
      <p:grpSpPr>
        <a:xfrm>
          <a:off x="0" y="0"/>
          <a:ext cx="0" cy="0"/>
          <a:chOff x="0" y="0"/>
          <a:chExt cx="0" cy="0"/>
        </a:xfrm>
      </p:grpSpPr>
      <p:sp>
        <p:nvSpPr>
          <p:cNvPr id="2" name="Rectángulo 1">
            <a:extLst>
              <a:ext uri="{FF2B5EF4-FFF2-40B4-BE49-F238E27FC236}">
                <a16:creationId xmlns:a16="http://schemas.microsoft.com/office/drawing/2014/main" id="{57BDDEC7-BB14-284C-9DE1-83C899122772}"/>
              </a:ext>
            </a:extLst>
          </p:cNvPr>
          <p:cNvSpPr/>
          <p:nvPr/>
        </p:nvSpPr>
        <p:spPr>
          <a:xfrm>
            <a:off x="571197" y="1243465"/>
            <a:ext cx="2024913" cy="307777"/>
          </a:xfrm>
          <a:prstGeom prst="rect">
            <a:avLst/>
          </a:prstGeom>
        </p:spPr>
        <p:txBody>
          <a:bodyPr wrap="none">
            <a:spAutoFit/>
          </a:bodyPr>
          <a:lstStyle/>
          <a:p>
            <a:pPr marL="285750" indent="-285750">
              <a:buFont typeface="Arial" panose="020B0604020202020204" pitchFamily="34" charset="0"/>
              <a:buChar char="•"/>
            </a:pPr>
            <a:r>
              <a:rPr lang="es-MX" dirty="0">
                <a:solidFill>
                  <a:srgbClr val="3F3F3F"/>
                </a:solidFill>
              </a:rPr>
              <a:t>Programa funcional</a:t>
            </a:r>
            <a:endParaRPr lang="en-US" dirty="0"/>
          </a:p>
        </p:txBody>
      </p:sp>
      <p:sp>
        <p:nvSpPr>
          <p:cNvPr id="3" name="CuadroTexto 2">
            <a:extLst>
              <a:ext uri="{FF2B5EF4-FFF2-40B4-BE49-F238E27FC236}">
                <a16:creationId xmlns:a16="http://schemas.microsoft.com/office/drawing/2014/main" id="{A162FB5A-ADA2-7F83-3F24-3F48CDC95D8D}"/>
              </a:ext>
            </a:extLst>
          </p:cNvPr>
          <p:cNvSpPr txBox="1"/>
          <p:nvPr/>
        </p:nvSpPr>
        <p:spPr>
          <a:xfrm>
            <a:off x="571197" y="1110110"/>
            <a:ext cx="1726139" cy="309838"/>
          </a:xfrm>
          <a:prstGeom prst="rect">
            <a:avLst/>
          </a:prstGeom>
          <a:noFill/>
        </p:spPr>
        <p:txBody>
          <a:bodyPr wrap="square" rtlCol="0">
            <a:spAutoFit/>
          </a:bodyPr>
          <a:lstStyle/>
          <a:p>
            <a:r>
              <a:rPr lang="es-ES" dirty="0"/>
              <a:t>1.8</a:t>
            </a:r>
            <a:endParaRPr lang="en-US" dirty="0"/>
          </a:p>
        </p:txBody>
      </p:sp>
      <p:sp>
        <p:nvSpPr>
          <p:cNvPr id="5" name="Rectángulo 4">
            <a:extLst>
              <a:ext uri="{FF2B5EF4-FFF2-40B4-BE49-F238E27FC236}">
                <a16:creationId xmlns:a16="http://schemas.microsoft.com/office/drawing/2014/main" id="{EBCB7D35-9D9C-9E3A-BD51-59FF26E13A14}"/>
              </a:ext>
            </a:extLst>
          </p:cNvPr>
          <p:cNvSpPr/>
          <p:nvPr/>
        </p:nvSpPr>
        <p:spPr>
          <a:xfrm>
            <a:off x="8037194" y="679471"/>
            <a:ext cx="1200970" cy="338554"/>
          </a:xfrm>
          <a:prstGeom prst="rect">
            <a:avLst/>
          </a:prstGeom>
        </p:spPr>
        <p:txBody>
          <a:bodyPr wrap="none">
            <a:spAutoFit/>
          </a:bodyPr>
          <a:lstStyle/>
          <a:p>
            <a:pPr lvl="0" algn="r"/>
            <a:r>
              <a:rPr lang="en-US" dirty="0">
                <a:solidFill>
                  <a:srgbClr val="7F7F7F"/>
                </a:solidFill>
              </a:rPr>
              <a:t>UNIDAD  </a:t>
            </a:r>
            <a:r>
              <a:rPr lang="en-US" sz="1600" b="1" dirty="0">
                <a:solidFill>
                  <a:srgbClr val="7F7F7F"/>
                </a:solidFill>
              </a:rPr>
              <a:t>01</a:t>
            </a:r>
            <a:endParaRPr lang="en-US" sz="800" dirty="0">
              <a:solidFill>
                <a:srgbClr val="7F7F7F"/>
              </a:solidFill>
            </a:endParaRPr>
          </a:p>
        </p:txBody>
      </p:sp>
      <p:pic>
        <p:nvPicPr>
          <p:cNvPr id="6" name="Imagen 5">
            <a:extLst>
              <a:ext uri="{FF2B5EF4-FFF2-40B4-BE49-F238E27FC236}">
                <a16:creationId xmlns:a16="http://schemas.microsoft.com/office/drawing/2014/main" id="{5172340C-214F-E183-4E8E-FA0F69DBA1E8}"/>
              </a:ext>
            </a:extLst>
          </p:cNvPr>
          <p:cNvPicPr>
            <a:picLocks noChangeAspect="1"/>
          </p:cNvPicPr>
          <p:nvPr/>
        </p:nvPicPr>
        <p:blipFill rotWithShape="1">
          <a:blip r:embed="rId2"/>
          <a:srcRect t="8676" r="22826" b="24163"/>
          <a:stretch/>
        </p:blipFill>
        <p:spPr>
          <a:xfrm>
            <a:off x="980411" y="1551242"/>
            <a:ext cx="7056783" cy="3452774"/>
          </a:xfrm>
          <a:prstGeom prst="rect">
            <a:avLst/>
          </a:prstGeom>
        </p:spPr>
      </p:pic>
    </p:spTree>
    <p:extLst>
      <p:ext uri="{BB962C8B-B14F-4D97-AF65-F5344CB8AC3E}">
        <p14:creationId xmlns:p14="http://schemas.microsoft.com/office/powerpoint/2010/main" val="4043766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DF7374-38BF-4DF8-82BA-92DBCB985193}"/>
            </a:ext>
          </a:extLst>
        </p:cNvPr>
        <p:cNvGrpSpPr/>
        <p:nvPr/>
      </p:nvGrpSpPr>
      <p:grpSpPr>
        <a:xfrm>
          <a:off x="0" y="0"/>
          <a:ext cx="0" cy="0"/>
          <a:chOff x="0" y="0"/>
          <a:chExt cx="0" cy="0"/>
        </a:xfrm>
      </p:grpSpPr>
      <p:sp>
        <p:nvSpPr>
          <p:cNvPr id="2" name="Rectángulo 1">
            <a:extLst>
              <a:ext uri="{FF2B5EF4-FFF2-40B4-BE49-F238E27FC236}">
                <a16:creationId xmlns:a16="http://schemas.microsoft.com/office/drawing/2014/main" id="{C21C7B67-F72D-9E9E-C9B0-A16D13B7913A}"/>
              </a:ext>
            </a:extLst>
          </p:cNvPr>
          <p:cNvSpPr/>
          <p:nvPr/>
        </p:nvSpPr>
        <p:spPr>
          <a:xfrm>
            <a:off x="571197" y="1382549"/>
            <a:ext cx="1199367" cy="307777"/>
          </a:xfrm>
          <a:prstGeom prst="rect">
            <a:avLst/>
          </a:prstGeom>
        </p:spPr>
        <p:txBody>
          <a:bodyPr wrap="none">
            <a:spAutoFit/>
          </a:bodyPr>
          <a:lstStyle/>
          <a:p>
            <a:pPr marL="285750" indent="-285750">
              <a:buFont typeface="Arial" panose="020B0604020202020204" pitchFamily="34" charset="0"/>
              <a:buChar char="•"/>
            </a:pPr>
            <a:r>
              <a:rPr lang="es-MX" dirty="0">
                <a:solidFill>
                  <a:srgbClr val="3F3F3F"/>
                </a:solidFill>
              </a:rPr>
              <a:t>Reportes</a:t>
            </a:r>
            <a:endParaRPr lang="en-US" dirty="0"/>
          </a:p>
        </p:txBody>
      </p:sp>
      <p:sp>
        <p:nvSpPr>
          <p:cNvPr id="3" name="CuadroTexto 2">
            <a:extLst>
              <a:ext uri="{FF2B5EF4-FFF2-40B4-BE49-F238E27FC236}">
                <a16:creationId xmlns:a16="http://schemas.microsoft.com/office/drawing/2014/main" id="{460D8590-E3E3-B68B-1EBB-9C191C12445F}"/>
              </a:ext>
            </a:extLst>
          </p:cNvPr>
          <p:cNvSpPr txBox="1"/>
          <p:nvPr/>
        </p:nvSpPr>
        <p:spPr>
          <a:xfrm>
            <a:off x="571197" y="1110110"/>
            <a:ext cx="1726139" cy="309838"/>
          </a:xfrm>
          <a:prstGeom prst="rect">
            <a:avLst/>
          </a:prstGeom>
          <a:noFill/>
        </p:spPr>
        <p:txBody>
          <a:bodyPr wrap="square" rtlCol="0">
            <a:spAutoFit/>
          </a:bodyPr>
          <a:lstStyle/>
          <a:p>
            <a:r>
              <a:rPr lang="es-ES" dirty="0"/>
              <a:t>1.7</a:t>
            </a:r>
            <a:endParaRPr lang="en-US" dirty="0"/>
          </a:p>
        </p:txBody>
      </p:sp>
      <p:sp>
        <p:nvSpPr>
          <p:cNvPr id="5" name="Rectángulo 4">
            <a:extLst>
              <a:ext uri="{FF2B5EF4-FFF2-40B4-BE49-F238E27FC236}">
                <a16:creationId xmlns:a16="http://schemas.microsoft.com/office/drawing/2014/main" id="{0DF6EB68-AA8F-D5F4-6F86-C1812559BAA4}"/>
              </a:ext>
            </a:extLst>
          </p:cNvPr>
          <p:cNvSpPr/>
          <p:nvPr/>
        </p:nvSpPr>
        <p:spPr>
          <a:xfrm>
            <a:off x="8037194" y="679471"/>
            <a:ext cx="1200970" cy="338554"/>
          </a:xfrm>
          <a:prstGeom prst="rect">
            <a:avLst/>
          </a:prstGeom>
        </p:spPr>
        <p:txBody>
          <a:bodyPr wrap="none">
            <a:spAutoFit/>
          </a:bodyPr>
          <a:lstStyle/>
          <a:p>
            <a:pPr lvl="0" algn="r"/>
            <a:r>
              <a:rPr lang="en-US" dirty="0">
                <a:solidFill>
                  <a:srgbClr val="7F7F7F"/>
                </a:solidFill>
              </a:rPr>
              <a:t>UNIDAD  </a:t>
            </a:r>
            <a:r>
              <a:rPr lang="en-US" sz="1600" b="1" dirty="0">
                <a:solidFill>
                  <a:srgbClr val="7F7F7F"/>
                </a:solidFill>
              </a:rPr>
              <a:t>01</a:t>
            </a:r>
            <a:endParaRPr lang="en-US" sz="800" dirty="0">
              <a:solidFill>
                <a:srgbClr val="7F7F7F"/>
              </a:solidFill>
            </a:endParaRPr>
          </a:p>
        </p:txBody>
      </p:sp>
      <p:pic>
        <p:nvPicPr>
          <p:cNvPr id="6" name="Imagen 5" descr="Imagen que contiene puesto&#10;&#10;Descripción generada automáticamente">
            <a:extLst>
              <a:ext uri="{FF2B5EF4-FFF2-40B4-BE49-F238E27FC236}">
                <a16:creationId xmlns:a16="http://schemas.microsoft.com/office/drawing/2014/main" id="{76A61405-A9E2-98BB-45F6-26437C1AD77D}"/>
              </a:ext>
            </a:extLst>
          </p:cNvPr>
          <p:cNvPicPr>
            <a:picLocks noChangeAspect="1"/>
          </p:cNvPicPr>
          <p:nvPr/>
        </p:nvPicPr>
        <p:blipFill>
          <a:blip r:embed="rId2"/>
          <a:stretch>
            <a:fillRect/>
          </a:stretch>
        </p:blipFill>
        <p:spPr>
          <a:xfrm>
            <a:off x="4987747" y="848748"/>
            <a:ext cx="2017213" cy="4114189"/>
          </a:xfrm>
          <a:prstGeom prst="rect">
            <a:avLst/>
          </a:prstGeom>
        </p:spPr>
      </p:pic>
      <p:pic>
        <p:nvPicPr>
          <p:cNvPr id="8" name="Imagen 7">
            <a:extLst>
              <a:ext uri="{FF2B5EF4-FFF2-40B4-BE49-F238E27FC236}">
                <a16:creationId xmlns:a16="http://schemas.microsoft.com/office/drawing/2014/main" id="{71FAAB55-586A-FB61-7B3C-EAE32FFA8E68}"/>
              </a:ext>
            </a:extLst>
          </p:cNvPr>
          <p:cNvPicPr>
            <a:picLocks noChangeAspect="1"/>
          </p:cNvPicPr>
          <p:nvPr/>
        </p:nvPicPr>
        <p:blipFill>
          <a:blip r:embed="rId3"/>
          <a:stretch>
            <a:fillRect/>
          </a:stretch>
        </p:blipFill>
        <p:spPr>
          <a:xfrm>
            <a:off x="2275169" y="848748"/>
            <a:ext cx="2017213" cy="4114188"/>
          </a:xfrm>
          <a:prstGeom prst="rect">
            <a:avLst/>
          </a:prstGeom>
        </p:spPr>
      </p:pic>
    </p:spTree>
    <p:extLst>
      <p:ext uri="{BB962C8B-B14F-4D97-AF65-F5344CB8AC3E}">
        <p14:creationId xmlns:p14="http://schemas.microsoft.com/office/powerpoint/2010/main" val="295625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03"/>
        <p:cNvGrpSpPr/>
        <p:nvPr/>
      </p:nvGrpSpPr>
      <p:grpSpPr>
        <a:xfrm>
          <a:off x="0" y="0"/>
          <a:ext cx="0" cy="0"/>
          <a:chOff x="0" y="0"/>
          <a:chExt cx="0" cy="0"/>
        </a:xfrm>
      </p:grpSpPr>
      <p:grpSp>
        <p:nvGrpSpPr>
          <p:cNvPr id="2504" name="Google Shape;2504;p156"/>
          <p:cNvGrpSpPr/>
          <p:nvPr/>
        </p:nvGrpSpPr>
        <p:grpSpPr>
          <a:xfrm>
            <a:off x="859631" y="824"/>
            <a:ext cx="7424739" cy="5141852"/>
            <a:chOff x="-1" y="0"/>
            <a:chExt cx="9902826" cy="6858000"/>
          </a:xfrm>
        </p:grpSpPr>
        <p:pic>
          <p:nvPicPr>
            <p:cNvPr id="2505" name="Google Shape;2505;p156"/>
            <p:cNvPicPr preferRelativeResize="0"/>
            <p:nvPr/>
          </p:nvPicPr>
          <p:blipFill rotWithShape="1">
            <a:blip r:embed="rId3">
              <a:alphaModFix/>
            </a:blip>
            <a:srcRect/>
            <a:stretch/>
          </p:blipFill>
          <p:spPr>
            <a:xfrm>
              <a:off x="0" y="2198"/>
              <a:ext cx="9902825" cy="6855802"/>
            </a:xfrm>
            <a:prstGeom prst="rect">
              <a:avLst/>
            </a:prstGeom>
            <a:noFill/>
            <a:ln>
              <a:noFill/>
            </a:ln>
          </p:spPr>
        </p:pic>
        <p:sp>
          <p:nvSpPr>
            <p:cNvPr id="2506" name="Google Shape;2506;p156"/>
            <p:cNvSpPr/>
            <p:nvPr/>
          </p:nvSpPr>
          <p:spPr>
            <a:xfrm>
              <a:off x="-1" y="0"/>
              <a:ext cx="9902826" cy="6858000"/>
            </a:xfrm>
            <a:prstGeom prst="rect">
              <a:avLst/>
            </a:prstGeom>
            <a:solidFill>
              <a:schemeClr val="dk1">
                <a:alpha val="7490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rgbClr val="FFFFFF"/>
                </a:solidFill>
                <a:latin typeface="Arial"/>
                <a:ea typeface="Arial"/>
                <a:cs typeface="Arial"/>
                <a:sym typeface="Arial"/>
              </a:endParaRPr>
            </a:p>
          </p:txBody>
        </p:sp>
        <p:cxnSp>
          <p:nvCxnSpPr>
            <p:cNvPr id="2507" name="Google Shape;2507;p156"/>
            <p:cNvCxnSpPr/>
            <p:nvPr/>
          </p:nvCxnSpPr>
          <p:spPr>
            <a:xfrm>
              <a:off x="656391" y="2327183"/>
              <a:ext cx="0" cy="1976055"/>
            </a:xfrm>
            <a:prstGeom prst="straightConnector1">
              <a:avLst/>
            </a:prstGeom>
            <a:noFill/>
            <a:ln w="38100" cap="flat" cmpd="sng">
              <a:solidFill>
                <a:schemeClr val="lt1"/>
              </a:solidFill>
              <a:prstDash val="solid"/>
              <a:miter lim="800000"/>
              <a:headEnd type="none" w="sm" len="sm"/>
              <a:tailEnd type="none" w="sm" len="sm"/>
            </a:ln>
          </p:spPr>
        </p:cxnSp>
        <p:sp>
          <p:nvSpPr>
            <p:cNvPr id="2508" name="Google Shape;2508;p156"/>
            <p:cNvSpPr/>
            <p:nvPr/>
          </p:nvSpPr>
          <p:spPr>
            <a:xfrm>
              <a:off x="945928" y="2468724"/>
              <a:ext cx="8398097" cy="1692972"/>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4124">
                  <a:solidFill>
                    <a:srgbClr val="FFFFFF"/>
                  </a:solidFill>
                  <a:latin typeface="Arial"/>
                  <a:ea typeface="Arial"/>
                  <a:cs typeface="Arial"/>
                  <a:sym typeface="Arial"/>
                </a:rPr>
                <a:t>End of</a:t>
              </a:r>
              <a:endParaRPr/>
            </a:p>
            <a:p>
              <a:pPr marL="0" marR="0" lvl="0" indent="0" algn="l" rtl="0">
                <a:spcBef>
                  <a:spcPts val="0"/>
                </a:spcBef>
                <a:spcAft>
                  <a:spcPts val="0"/>
                </a:spcAft>
                <a:buNone/>
              </a:pPr>
              <a:r>
                <a:rPr lang="en-US" sz="4124">
                  <a:solidFill>
                    <a:srgbClr val="FFFFFF"/>
                  </a:solidFill>
                  <a:latin typeface="Arial"/>
                  <a:ea typeface="Arial"/>
                  <a:cs typeface="Arial"/>
                  <a:sym typeface="Arial"/>
                </a:rPr>
                <a:t>Document</a:t>
              </a:r>
              <a:endParaRPr/>
            </a:p>
          </p:txBody>
        </p:sp>
      </p:grpSp>
      <p:sp>
        <p:nvSpPr>
          <p:cNvPr id="2509" name="Google Shape;2509;p156"/>
          <p:cNvSpPr/>
          <p:nvPr/>
        </p:nvSpPr>
        <p:spPr>
          <a:xfrm>
            <a:off x="1287889" y="4766529"/>
            <a:ext cx="2166591" cy="15004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975" b="1">
                <a:solidFill>
                  <a:schemeClr val="lt1"/>
                </a:solidFill>
                <a:latin typeface="Arial"/>
                <a:ea typeface="Arial"/>
                <a:cs typeface="Arial"/>
                <a:sym typeface="Arial"/>
              </a:rPr>
              <a:t>Samsung Innovation Campus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grpSp>
        <p:nvGrpSpPr>
          <p:cNvPr id="352" name="Google Shape;352;p2"/>
          <p:cNvGrpSpPr/>
          <p:nvPr/>
        </p:nvGrpSpPr>
        <p:grpSpPr>
          <a:xfrm>
            <a:off x="722164" y="1195589"/>
            <a:ext cx="3752071" cy="3127030"/>
            <a:chOff x="706524" y="1617567"/>
            <a:chExt cx="7542068" cy="3425222"/>
          </a:xfrm>
        </p:grpSpPr>
        <p:sp>
          <p:nvSpPr>
            <p:cNvPr id="353" name="Google Shape;353;p2"/>
            <p:cNvSpPr/>
            <p:nvPr/>
          </p:nvSpPr>
          <p:spPr>
            <a:xfrm>
              <a:off x="780008" y="2223889"/>
              <a:ext cx="7468584" cy="76224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700" b="0" i="0" u="none" strike="noStrike" cap="none" dirty="0">
                  <a:solidFill>
                    <a:schemeClr val="dk1"/>
                  </a:solidFill>
                  <a:latin typeface="Calibri"/>
                  <a:ea typeface="Calibri"/>
                  <a:cs typeface="Calibri"/>
                  <a:sym typeface="Calibri"/>
                </a:rPr>
                <a:t>Proyecto Capstone</a:t>
              </a:r>
              <a:endParaRPr dirty="0"/>
            </a:p>
          </p:txBody>
        </p:sp>
        <p:sp>
          <p:nvSpPr>
            <p:cNvPr id="354" name="Google Shape;354;p2"/>
            <p:cNvSpPr/>
            <p:nvPr/>
          </p:nvSpPr>
          <p:spPr>
            <a:xfrm>
              <a:off x="989998" y="4647551"/>
              <a:ext cx="5630544" cy="395238"/>
            </a:xfrm>
            <a:prstGeom prst="rect">
              <a:avLst/>
            </a:prstGeom>
            <a:noFill/>
            <a:ln>
              <a:noFill/>
            </a:ln>
          </p:spPr>
          <p:txBody>
            <a:bodyPr spcFirstLastPara="1" wrap="square" lIns="0" tIns="0" rIns="0" bIns="0" anchor="ctr" anchorCtr="0">
              <a:spAutoFit/>
            </a:bodyPr>
            <a:lstStyle/>
            <a:p>
              <a:pPr lvl="0"/>
              <a:r>
                <a:rPr lang="es-ES" dirty="0"/>
                <a:t>Control de distancia en pantallas.</a:t>
              </a:r>
              <a:endParaRPr sz="788" b="0" i="0" u="none" strike="noStrike" cap="none" dirty="0">
                <a:solidFill>
                  <a:schemeClr val="dk1"/>
                </a:solidFill>
                <a:latin typeface="Calibri"/>
                <a:ea typeface="Calibri"/>
                <a:cs typeface="Calibri"/>
                <a:sym typeface="Calibri"/>
              </a:endParaRPr>
            </a:p>
          </p:txBody>
        </p:sp>
        <p:sp>
          <p:nvSpPr>
            <p:cNvPr id="355" name="Google Shape;355;p2"/>
            <p:cNvSpPr/>
            <p:nvPr/>
          </p:nvSpPr>
          <p:spPr>
            <a:xfrm>
              <a:off x="990000" y="1652326"/>
              <a:ext cx="5479709" cy="114312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endParaRPr sz="4049" b="0" i="0" u="none" strike="noStrike" cap="none" dirty="0">
                <a:solidFill>
                  <a:srgbClr val="7F7F7F"/>
                </a:solidFill>
                <a:latin typeface="Calibri"/>
                <a:ea typeface="Calibri"/>
                <a:cs typeface="Calibri"/>
                <a:sym typeface="Calibri"/>
              </a:endParaRPr>
            </a:p>
          </p:txBody>
        </p:sp>
        <p:sp>
          <p:nvSpPr>
            <p:cNvPr id="356" name="Google Shape;356;p2"/>
            <p:cNvSpPr/>
            <p:nvPr/>
          </p:nvSpPr>
          <p:spPr>
            <a:xfrm>
              <a:off x="706524" y="1617567"/>
              <a:ext cx="60008" cy="1577703"/>
            </a:xfrm>
            <a:prstGeom prst="rect">
              <a:avLst/>
            </a:prstGeom>
            <a:solidFill>
              <a:schemeClr val="dk1"/>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1349" b="0" i="0" u="none" strike="noStrike" cap="none">
                <a:solidFill>
                  <a:srgbClr val="FFFFFF"/>
                </a:solidFill>
                <a:latin typeface="Calibri"/>
                <a:ea typeface="Calibri"/>
                <a:cs typeface="Calibri"/>
                <a:sym typeface="Calibri"/>
              </a:endParaRPr>
            </a:p>
          </p:txBody>
        </p:sp>
        <p:sp>
          <p:nvSpPr>
            <p:cNvPr id="357" name="Google Shape;357;p2"/>
            <p:cNvSpPr/>
            <p:nvPr/>
          </p:nvSpPr>
          <p:spPr>
            <a:xfrm>
              <a:off x="720000" y="4653044"/>
              <a:ext cx="60008" cy="323164"/>
            </a:xfrm>
            <a:prstGeom prst="rect">
              <a:avLst/>
            </a:prstGeom>
            <a:solidFill>
              <a:schemeClr val="dk1"/>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1349" b="0" i="0" u="none" strike="noStrike" cap="none">
                <a:solidFill>
                  <a:srgbClr val="FFFFFF"/>
                </a:solidFill>
                <a:latin typeface="Calibri"/>
                <a:ea typeface="Calibri"/>
                <a:cs typeface="Calibri"/>
                <a:sym typeface="Calibri"/>
              </a:endParaRPr>
            </a:p>
          </p:txBody>
        </p:sp>
        <p:sp>
          <p:nvSpPr>
            <p:cNvPr id="10" name="Google Shape;357;p2"/>
            <p:cNvSpPr/>
            <p:nvPr/>
          </p:nvSpPr>
          <p:spPr>
            <a:xfrm>
              <a:off x="707823" y="3445199"/>
              <a:ext cx="60008" cy="323164"/>
            </a:xfrm>
            <a:prstGeom prst="rect">
              <a:avLst/>
            </a:prstGeom>
            <a:solidFill>
              <a:schemeClr val="dk1"/>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1349" b="0" i="0" u="none" strike="noStrike" cap="none">
                <a:solidFill>
                  <a:srgbClr val="FFFFFF"/>
                </a:solidFill>
                <a:latin typeface="Calibri"/>
                <a:ea typeface="Calibri"/>
                <a:cs typeface="Calibri"/>
                <a:sym typeface="Calibri"/>
              </a:endParaRPr>
            </a:p>
          </p:txBody>
        </p:sp>
      </p:grpSp>
      <p:sp>
        <p:nvSpPr>
          <p:cNvPr id="3" name="CuadroTexto 2"/>
          <p:cNvSpPr txBox="1"/>
          <p:nvPr/>
        </p:nvSpPr>
        <p:spPr>
          <a:xfrm>
            <a:off x="863188" y="2792239"/>
            <a:ext cx="3699071" cy="1169551"/>
          </a:xfrm>
          <a:prstGeom prst="rect">
            <a:avLst/>
          </a:prstGeom>
          <a:noFill/>
        </p:spPr>
        <p:txBody>
          <a:bodyPr wrap="square" rtlCol="0">
            <a:spAutoFit/>
          </a:bodyPr>
          <a:lstStyle/>
          <a:p>
            <a:r>
              <a:rPr lang="en-US" dirty="0" err="1"/>
              <a:t>Participantes</a:t>
            </a:r>
            <a:r>
              <a:rPr lang="en-US" dirty="0"/>
              <a:t>:</a:t>
            </a:r>
          </a:p>
          <a:p>
            <a:r>
              <a:rPr lang="en-US" dirty="0"/>
              <a:t>Gutiérrez Alfaro Karla </a:t>
            </a:r>
            <a:r>
              <a:rPr lang="en-US" dirty="0" err="1"/>
              <a:t>Estefanía</a:t>
            </a:r>
            <a:endParaRPr lang="en-US" dirty="0"/>
          </a:p>
          <a:p>
            <a:r>
              <a:rPr lang="en-US" dirty="0"/>
              <a:t>Arellano Martinez Andrea </a:t>
            </a:r>
            <a:r>
              <a:rPr lang="en-US" dirty="0" err="1"/>
              <a:t>Estefanía</a:t>
            </a:r>
            <a:endParaRPr lang="en-US" dirty="0"/>
          </a:p>
          <a:p>
            <a:r>
              <a:rPr lang="en-US" dirty="0"/>
              <a:t>Jiménez Naranjo Francisco Javier</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grpSp>
        <p:nvGrpSpPr>
          <p:cNvPr id="363" name="Google Shape;363;p3"/>
          <p:cNvGrpSpPr/>
          <p:nvPr/>
        </p:nvGrpSpPr>
        <p:grpSpPr>
          <a:xfrm>
            <a:off x="1195833" y="338216"/>
            <a:ext cx="6756521" cy="276999"/>
            <a:chOff x="450000" y="450000"/>
            <a:chExt cx="9011582" cy="369451"/>
          </a:xfrm>
        </p:grpSpPr>
        <p:sp>
          <p:nvSpPr>
            <p:cNvPr id="364" name="Google Shape;364;p3"/>
            <p:cNvSpPr/>
            <p:nvPr/>
          </p:nvSpPr>
          <p:spPr>
            <a:xfrm>
              <a:off x="450000" y="450000"/>
              <a:ext cx="8785225" cy="36945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Introducción al capítulo</a:t>
              </a:r>
              <a:endParaRPr sz="1800" b="0" i="0" u="none" strike="noStrike" cap="none">
                <a:solidFill>
                  <a:schemeClr val="dk1"/>
                </a:solidFill>
                <a:latin typeface="Arial"/>
                <a:ea typeface="Arial"/>
                <a:cs typeface="Arial"/>
                <a:sym typeface="Arial"/>
              </a:endParaRPr>
            </a:p>
          </p:txBody>
        </p:sp>
        <p:cxnSp>
          <p:nvCxnSpPr>
            <p:cNvPr id="365" name="Google Shape;365;p3"/>
            <p:cNvCxnSpPr/>
            <p:nvPr/>
          </p:nvCxnSpPr>
          <p:spPr>
            <a:xfrm>
              <a:off x="3760405" y="630000"/>
              <a:ext cx="5701177" cy="0"/>
            </a:xfrm>
            <a:prstGeom prst="straightConnector1">
              <a:avLst/>
            </a:prstGeom>
            <a:noFill/>
            <a:ln w="12700" cap="flat" cmpd="sng">
              <a:solidFill>
                <a:schemeClr val="dk1"/>
              </a:solidFill>
              <a:prstDash val="solid"/>
              <a:miter lim="800000"/>
              <a:headEnd type="none" w="sm" len="sm"/>
              <a:tailEnd type="none" w="sm" len="sm"/>
            </a:ln>
          </p:spPr>
        </p:cxnSp>
      </p:grpSp>
      <p:sp>
        <p:nvSpPr>
          <p:cNvPr id="366" name="Google Shape;366;p3"/>
          <p:cNvSpPr/>
          <p:nvPr/>
        </p:nvSpPr>
        <p:spPr>
          <a:xfrm>
            <a:off x="1391672" y="1214384"/>
            <a:ext cx="6472544" cy="368049"/>
          </a:xfrm>
          <a:prstGeom prst="rect">
            <a:avLst/>
          </a:prstGeom>
          <a:noFill/>
          <a:ln w="19050" cap="flat" cmpd="sng">
            <a:solidFill>
              <a:srgbClr val="F2F2F2"/>
            </a:solidFill>
            <a:prstDash val="solid"/>
            <a:miter lim="800000"/>
            <a:headEnd type="none" w="sm" len="sm"/>
            <a:tailEnd type="none" w="sm" len="sm"/>
          </a:ln>
        </p:spPr>
        <p:txBody>
          <a:bodyPr spcFirstLastPara="1" wrap="square" lIns="107950" tIns="107950" rIns="107950" bIns="107950" anchor="t" anchorCtr="0">
            <a:spAutoFit/>
          </a:bodyPr>
          <a:lstStyle/>
          <a:p>
            <a:pPr marL="214248" marR="0" lvl="0" indent="-214248" algn="l" rtl="0">
              <a:spcBef>
                <a:spcPts val="0"/>
              </a:spcBef>
              <a:spcAft>
                <a:spcPts val="0"/>
              </a:spcAft>
              <a:buClr>
                <a:srgbClr val="A5A5A5"/>
              </a:buClr>
              <a:buSzPts val="975"/>
              <a:buFont typeface="Noto Sans Symbols"/>
              <a:buChar char="✔"/>
            </a:pPr>
            <a:r>
              <a:rPr lang="es-ES" sz="975" dirty="0">
                <a:solidFill>
                  <a:srgbClr val="262626"/>
                </a:solidFill>
              </a:rPr>
              <a:t>Lograr que </a:t>
            </a:r>
            <a:r>
              <a:rPr lang="es-MX" sz="975" dirty="0">
                <a:solidFill>
                  <a:srgbClr val="262626"/>
                </a:solidFill>
              </a:rPr>
              <a:t>los usuarios de dispositivos con pantalla disminuyan</a:t>
            </a:r>
            <a:r>
              <a:rPr lang="es-ES" sz="975" dirty="0">
                <a:solidFill>
                  <a:srgbClr val="262626"/>
                </a:solidFill>
              </a:rPr>
              <a:t> su cansancio en la vista. </a:t>
            </a:r>
            <a:endParaRPr dirty="0"/>
          </a:p>
        </p:txBody>
      </p:sp>
      <p:grpSp>
        <p:nvGrpSpPr>
          <p:cNvPr id="367" name="Google Shape;367;p3"/>
          <p:cNvGrpSpPr/>
          <p:nvPr/>
        </p:nvGrpSpPr>
        <p:grpSpPr>
          <a:xfrm>
            <a:off x="1189645" y="966263"/>
            <a:ext cx="6674571" cy="175269"/>
            <a:chOff x="441747" y="1714333"/>
            <a:chExt cx="8902281" cy="233767"/>
          </a:xfrm>
        </p:grpSpPr>
        <p:sp>
          <p:nvSpPr>
            <p:cNvPr id="368" name="Google Shape;368;p3"/>
            <p:cNvSpPr/>
            <p:nvPr/>
          </p:nvSpPr>
          <p:spPr>
            <a:xfrm>
              <a:off x="711203" y="1723495"/>
              <a:ext cx="8632825" cy="215513"/>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50" b="1" i="0" u="none" strike="noStrike" cap="none">
                  <a:solidFill>
                    <a:srgbClr val="262626"/>
                  </a:solidFill>
                  <a:latin typeface="Arial"/>
                  <a:ea typeface="Arial"/>
                  <a:cs typeface="Arial"/>
                  <a:sym typeface="Arial"/>
                </a:rPr>
                <a:t>Objetivos del capítulo</a:t>
              </a:r>
              <a:endParaRPr sz="1050" b="1" i="0" u="none" strike="noStrike" cap="none">
                <a:solidFill>
                  <a:srgbClr val="262626"/>
                </a:solidFill>
                <a:latin typeface="Arial"/>
                <a:ea typeface="Arial"/>
                <a:cs typeface="Arial"/>
                <a:sym typeface="Arial"/>
              </a:endParaRPr>
            </a:p>
          </p:txBody>
        </p:sp>
        <p:sp>
          <p:nvSpPr>
            <p:cNvPr id="369" name="Google Shape;369;p3"/>
            <p:cNvSpPr/>
            <p:nvPr/>
          </p:nvSpPr>
          <p:spPr>
            <a:xfrm>
              <a:off x="441747" y="1714333"/>
              <a:ext cx="216000" cy="233767"/>
            </a:xfrm>
            <a:custGeom>
              <a:avLst/>
              <a:gdLst/>
              <a:ahLst/>
              <a:cxnLst/>
              <a:rect l="l" t="t" r="r" b="b"/>
              <a:pathLst>
                <a:path w="21600" h="21251" extrusionOk="0">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solidFill>
              <a:srgbClr val="D8D8D8"/>
            </a:solidFill>
            <a:ln w="76200"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349">
                <a:solidFill>
                  <a:schemeClr val="dk1"/>
                </a:solidFill>
                <a:latin typeface="Calibri"/>
                <a:ea typeface="Calibri"/>
                <a:cs typeface="Calibri"/>
                <a:sym typeface="Calibri"/>
              </a:endParaRPr>
            </a:p>
          </p:txBody>
        </p:sp>
      </p:grpSp>
      <p:grpSp>
        <p:nvGrpSpPr>
          <p:cNvPr id="370" name="Google Shape;370;p3"/>
          <p:cNvGrpSpPr/>
          <p:nvPr/>
        </p:nvGrpSpPr>
        <p:grpSpPr>
          <a:xfrm>
            <a:off x="1195833" y="1996767"/>
            <a:ext cx="6674571" cy="175269"/>
            <a:chOff x="441747" y="1714333"/>
            <a:chExt cx="8902281" cy="233767"/>
          </a:xfrm>
        </p:grpSpPr>
        <p:sp>
          <p:nvSpPr>
            <p:cNvPr id="371" name="Google Shape;371;p3"/>
            <p:cNvSpPr/>
            <p:nvPr/>
          </p:nvSpPr>
          <p:spPr>
            <a:xfrm>
              <a:off x="711203" y="1723495"/>
              <a:ext cx="8632825" cy="215513"/>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50" b="1">
                  <a:solidFill>
                    <a:srgbClr val="262626"/>
                  </a:solidFill>
                  <a:latin typeface="Arial"/>
                  <a:ea typeface="Arial"/>
                  <a:cs typeface="Arial"/>
                  <a:sym typeface="Arial"/>
                </a:rPr>
                <a:t>Contenido del capítulo</a:t>
              </a:r>
              <a:endParaRPr sz="1050" b="1">
                <a:solidFill>
                  <a:srgbClr val="262626"/>
                </a:solidFill>
                <a:latin typeface="Arial"/>
                <a:ea typeface="Arial"/>
                <a:cs typeface="Arial"/>
                <a:sym typeface="Arial"/>
              </a:endParaRPr>
            </a:p>
          </p:txBody>
        </p:sp>
        <p:sp>
          <p:nvSpPr>
            <p:cNvPr id="372" name="Google Shape;372;p3"/>
            <p:cNvSpPr/>
            <p:nvPr/>
          </p:nvSpPr>
          <p:spPr>
            <a:xfrm>
              <a:off x="441747" y="1714333"/>
              <a:ext cx="216000" cy="233767"/>
            </a:xfrm>
            <a:custGeom>
              <a:avLst/>
              <a:gdLst/>
              <a:ahLst/>
              <a:cxnLst/>
              <a:rect l="l" t="t" r="r" b="b"/>
              <a:pathLst>
                <a:path w="21600" h="21251" extrusionOk="0">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solidFill>
              <a:srgbClr val="D8D8D8"/>
            </a:solidFill>
            <a:ln w="76200"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349">
                <a:solidFill>
                  <a:schemeClr val="dk1"/>
                </a:solidFill>
                <a:latin typeface="Calibri"/>
                <a:ea typeface="Calibri"/>
                <a:cs typeface="Calibri"/>
                <a:sym typeface="Calibri"/>
              </a:endParaRPr>
            </a:p>
          </p:txBody>
        </p:sp>
      </p:grpSp>
      <p:sp>
        <p:nvSpPr>
          <p:cNvPr id="373" name="Google Shape;373;p3"/>
          <p:cNvSpPr/>
          <p:nvPr/>
        </p:nvSpPr>
        <p:spPr>
          <a:xfrm>
            <a:off x="1391671" y="2225356"/>
            <a:ext cx="6472544" cy="1268296"/>
          </a:xfrm>
          <a:prstGeom prst="rect">
            <a:avLst/>
          </a:prstGeom>
          <a:noFill/>
          <a:ln w="19050" cap="flat" cmpd="sng">
            <a:solidFill>
              <a:srgbClr val="F2F2F2"/>
            </a:solidFill>
            <a:prstDash val="solid"/>
            <a:miter lim="800000"/>
            <a:headEnd type="none" w="sm" len="sm"/>
            <a:tailEnd type="none" w="sm" len="sm"/>
          </a:ln>
        </p:spPr>
        <p:txBody>
          <a:bodyPr spcFirstLastPara="1" wrap="square" lIns="107950" tIns="107950" rIns="107950" bIns="107950" anchor="t" anchorCtr="0">
            <a:spAutoFit/>
          </a:bodyPr>
          <a:lstStyle/>
          <a:p>
            <a:pPr marL="214248" marR="0" lvl="0" indent="-214248" algn="l" rtl="0">
              <a:spcBef>
                <a:spcPts val="0"/>
              </a:spcBef>
              <a:spcAft>
                <a:spcPts val="0"/>
              </a:spcAft>
              <a:buClr>
                <a:srgbClr val="A5A5A5"/>
              </a:buClr>
              <a:buSzPts val="975"/>
              <a:buFont typeface="Noto Sans Symbols"/>
              <a:buChar char="✔"/>
            </a:pPr>
            <a:r>
              <a:rPr lang="es-MX" sz="975" dirty="0">
                <a:solidFill>
                  <a:srgbClr val="262626"/>
                </a:solidFill>
                <a:latin typeface="Arial"/>
                <a:ea typeface="Arial"/>
                <a:cs typeface="Arial"/>
                <a:sym typeface="Arial"/>
              </a:rPr>
              <a:t>Descripción del proyecto </a:t>
            </a:r>
          </a:p>
          <a:p>
            <a:pPr marL="214248" marR="0" lvl="0" indent="-214248" algn="l" rtl="0">
              <a:spcBef>
                <a:spcPts val="0"/>
              </a:spcBef>
              <a:spcAft>
                <a:spcPts val="0"/>
              </a:spcAft>
              <a:buClr>
                <a:srgbClr val="A5A5A5"/>
              </a:buClr>
              <a:buSzPts val="975"/>
              <a:buFont typeface="Noto Sans Symbols"/>
              <a:buChar char="✔"/>
            </a:pPr>
            <a:r>
              <a:rPr lang="es-MX" sz="975" dirty="0">
                <a:solidFill>
                  <a:srgbClr val="262626"/>
                </a:solidFill>
              </a:rPr>
              <a:t>Explicación de la necesidad, Mercado o personas a las que va dirigido</a:t>
            </a:r>
          </a:p>
          <a:p>
            <a:pPr marL="214248" marR="0" lvl="0" indent="-214248" algn="l" rtl="0">
              <a:spcBef>
                <a:spcPts val="0"/>
              </a:spcBef>
              <a:spcAft>
                <a:spcPts val="0"/>
              </a:spcAft>
              <a:buClr>
                <a:srgbClr val="A5A5A5"/>
              </a:buClr>
              <a:buSzPts val="975"/>
              <a:buFont typeface="Noto Sans Symbols"/>
              <a:buChar char="✔"/>
            </a:pPr>
            <a:r>
              <a:rPr lang="es-MX" sz="975" dirty="0">
                <a:solidFill>
                  <a:srgbClr val="262626"/>
                </a:solidFill>
              </a:rPr>
              <a:t>Caso de uso</a:t>
            </a:r>
          </a:p>
          <a:p>
            <a:pPr marL="214248" marR="0" lvl="0" indent="-214248" algn="l" rtl="0">
              <a:spcBef>
                <a:spcPts val="0"/>
              </a:spcBef>
              <a:spcAft>
                <a:spcPts val="0"/>
              </a:spcAft>
              <a:buClr>
                <a:srgbClr val="A5A5A5"/>
              </a:buClr>
              <a:buSzPts val="975"/>
              <a:buFont typeface="Noto Sans Symbols"/>
              <a:buChar char="✔"/>
            </a:pPr>
            <a:r>
              <a:rPr lang="es-MX" sz="975" dirty="0">
                <a:solidFill>
                  <a:srgbClr val="262626"/>
                </a:solidFill>
              </a:rPr>
              <a:t>Wireframe y prototipo</a:t>
            </a:r>
          </a:p>
          <a:p>
            <a:pPr marL="214248" marR="0" lvl="0" indent="-214248" algn="l" rtl="0">
              <a:spcBef>
                <a:spcPts val="0"/>
              </a:spcBef>
              <a:spcAft>
                <a:spcPts val="0"/>
              </a:spcAft>
              <a:buClr>
                <a:srgbClr val="A5A5A5"/>
              </a:buClr>
              <a:buSzPts val="975"/>
              <a:buFont typeface="Noto Sans Symbols"/>
              <a:buChar char="✔"/>
            </a:pPr>
            <a:r>
              <a:rPr lang="es-MX" sz="975" dirty="0">
                <a:solidFill>
                  <a:srgbClr val="262626"/>
                </a:solidFill>
              </a:rPr>
              <a:t>Tecnologías a utilizar</a:t>
            </a:r>
          </a:p>
          <a:p>
            <a:pPr marL="214248" marR="0" lvl="0" indent="-214248" algn="l" rtl="0">
              <a:spcBef>
                <a:spcPts val="0"/>
              </a:spcBef>
              <a:spcAft>
                <a:spcPts val="0"/>
              </a:spcAft>
              <a:buClr>
                <a:srgbClr val="A5A5A5"/>
              </a:buClr>
              <a:buSzPts val="975"/>
              <a:buFont typeface="Noto Sans Symbols"/>
              <a:buChar char="✔"/>
            </a:pPr>
            <a:r>
              <a:rPr lang="es-MX" sz="975" dirty="0">
                <a:solidFill>
                  <a:srgbClr val="262626"/>
                </a:solidFill>
              </a:rPr>
              <a:t>Demostración</a:t>
            </a:r>
          </a:p>
          <a:p>
            <a:pPr marL="214248" marR="0" lvl="0" indent="-214248" algn="l" rtl="0">
              <a:spcBef>
                <a:spcPts val="0"/>
              </a:spcBef>
              <a:spcAft>
                <a:spcPts val="0"/>
              </a:spcAft>
              <a:buClr>
                <a:srgbClr val="A5A5A5"/>
              </a:buClr>
              <a:buSzPts val="975"/>
              <a:buFont typeface="Noto Sans Symbols"/>
              <a:buChar char="✔"/>
            </a:pPr>
            <a:endParaRPr sz="975" dirty="0">
              <a:solidFill>
                <a:srgbClr val="262626"/>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
          <p:cNvSpPr/>
          <p:nvPr/>
        </p:nvSpPr>
        <p:spPr>
          <a:xfrm>
            <a:off x="4580911" y="1854650"/>
            <a:ext cx="3750290" cy="2285241"/>
          </a:xfrm>
          <a:prstGeom prst="rect">
            <a:avLst/>
          </a:prstGeom>
          <a:noFill/>
          <a:ln>
            <a:noFill/>
          </a:ln>
        </p:spPr>
        <p:txBody>
          <a:bodyPr spcFirstLastPara="1" wrap="square" lIns="0" tIns="0" rIns="0" bIns="0" anchor="t" anchorCtr="0">
            <a:spAutoFit/>
          </a:bodyPr>
          <a:lstStyle/>
          <a:p>
            <a:pPr marL="285750" marR="0" lvl="0" indent="-285750" algn="l" rtl="0">
              <a:spcBef>
                <a:spcPts val="0"/>
              </a:spcBef>
              <a:spcAft>
                <a:spcPts val="0"/>
              </a:spcAft>
              <a:buClr>
                <a:srgbClr val="3F3F3F"/>
              </a:buClr>
              <a:buSzPts val="1620"/>
              <a:buFont typeface="Arial"/>
              <a:buChar char="│"/>
            </a:pPr>
            <a:r>
              <a:rPr lang="es-MX" sz="1350" dirty="0">
                <a:solidFill>
                  <a:srgbClr val="3F3F3F"/>
                </a:solidFill>
              </a:rPr>
              <a:t>1.1 Introducción </a:t>
            </a:r>
          </a:p>
          <a:p>
            <a:pPr marL="285750" marR="0" lvl="0" indent="-285750" algn="l" rtl="0">
              <a:spcBef>
                <a:spcPts val="0"/>
              </a:spcBef>
              <a:spcAft>
                <a:spcPts val="0"/>
              </a:spcAft>
              <a:buClr>
                <a:srgbClr val="3F3F3F"/>
              </a:buClr>
              <a:buSzPts val="1620"/>
              <a:buFont typeface="Arial"/>
              <a:buChar char="│"/>
            </a:pPr>
            <a:r>
              <a:rPr lang="es-MX" sz="1350" dirty="0">
                <a:solidFill>
                  <a:srgbClr val="3F3F3F"/>
                </a:solidFill>
              </a:rPr>
              <a:t>1</a:t>
            </a:r>
            <a:r>
              <a:rPr lang="es-MX" sz="1350" dirty="0">
                <a:solidFill>
                  <a:srgbClr val="3F3F3F"/>
                </a:solidFill>
                <a:latin typeface="Arial"/>
                <a:ea typeface="Arial"/>
                <a:cs typeface="Arial"/>
                <a:sym typeface="Arial"/>
              </a:rPr>
              <a:t>.2 Descripción del proyecto</a:t>
            </a:r>
          </a:p>
          <a:p>
            <a:pPr marL="285750" marR="0" lvl="0" indent="-285750" algn="l" rtl="0">
              <a:spcBef>
                <a:spcPts val="0"/>
              </a:spcBef>
              <a:spcAft>
                <a:spcPts val="0"/>
              </a:spcAft>
              <a:buClr>
                <a:srgbClr val="3F3F3F"/>
              </a:buClr>
              <a:buSzPts val="1620"/>
              <a:buFont typeface="Arial"/>
              <a:buChar char="│"/>
            </a:pPr>
            <a:r>
              <a:rPr lang="es-MX" sz="1350" dirty="0">
                <a:solidFill>
                  <a:srgbClr val="3F3F3F"/>
                </a:solidFill>
              </a:rPr>
              <a:t>1.3</a:t>
            </a:r>
            <a:r>
              <a:rPr lang="es-MX" sz="1350" dirty="0">
                <a:solidFill>
                  <a:srgbClr val="3F3F3F"/>
                </a:solidFill>
                <a:latin typeface="Arial"/>
                <a:ea typeface="Arial"/>
                <a:cs typeface="Arial"/>
                <a:sym typeface="Arial"/>
              </a:rPr>
              <a:t> Objetivos del proyecto </a:t>
            </a:r>
          </a:p>
          <a:p>
            <a:pPr marL="285750" marR="0" lvl="0" indent="-285750" algn="l" rtl="0">
              <a:spcBef>
                <a:spcPts val="0"/>
              </a:spcBef>
              <a:spcAft>
                <a:spcPts val="0"/>
              </a:spcAft>
              <a:buClr>
                <a:srgbClr val="3F3F3F"/>
              </a:buClr>
              <a:buSzPts val="1620"/>
              <a:buFont typeface="Arial"/>
              <a:buChar char="│"/>
            </a:pPr>
            <a:r>
              <a:rPr lang="es-MX" sz="1350" dirty="0">
                <a:solidFill>
                  <a:srgbClr val="3F3F3F"/>
                </a:solidFill>
              </a:rPr>
              <a:t>1.4 Historia </a:t>
            </a:r>
          </a:p>
          <a:p>
            <a:pPr marL="285750" marR="0" lvl="0" indent="-285750" algn="l" rtl="0">
              <a:spcBef>
                <a:spcPts val="0"/>
              </a:spcBef>
              <a:spcAft>
                <a:spcPts val="0"/>
              </a:spcAft>
              <a:buClr>
                <a:srgbClr val="3F3F3F"/>
              </a:buClr>
              <a:buSzPts val="1620"/>
              <a:buFont typeface="Arial"/>
              <a:buChar char="│"/>
            </a:pPr>
            <a:r>
              <a:rPr lang="es-MX" sz="1350" dirty="0">
                <a:solidFill>
                  <a:srgbClr val="3F3F3F"/>
                </a:solidFill>
              </a:rPr>
              <a:t>1.5 Sensores</a:t>
            </a:r>
          </a:p>
          <a:p>
            <a:pPr marL="285750" marR="0" lvl="0" indent="-285750" algn="l" rtl="0">
              <a:spcBef>
                <a:spcPts val="0"/>
              </a:spcBef>
              <a:spcAft>
                <a:spcPts val="0"/>
              </a:spcAft>
              <a:buClr>
                <a:srgbClr val="3F3F3F"/>
              </a:buClr>
              <a:buSzPts val="1620"/>
              <a:buFont typeface="Arial"/>
              <a:buChar char="│"/>
            </a:pPr>
            <a:r>
              <a:rPr lang="es-MX" sz="1350" dirty="0">
                <a:solidFill>
                  <a:srgbClr val="3F3F3F"/>
                </a:solidFill>
                <a:latin typeface="Arial"/>
                <a:ea typeface="Arial"/>
                <a:cs typeface="Arial"/>
                <a:sym typeface="Arial"/>
              </a:rPr>
              <a:t>1.6 Uso de información</a:t>
            </a:r>
          </a:p>
          <a:p>
            <a:pPr marL="285750" marR="0" lvl="0" indent="-285750" algn="l" rtl="0">
              <a:spcBef>
                <a:spcPts val="0"/>
              </a:spcBef>
              <a:spcAft>
                <a:spcPts val="0"/>
              </a:spcAft>
              <a:buClr>
                <a:srgbClr val="3F3F3F"/>
              </a:buClr>
              <a:buSzPts val="1620"/>
              <a:buFont typeface="Arial"/>
              <a:buChar char="│"/>
            </a:pPr>
            <a:r>
              <a:rPr lang="es-MX" sz="1350" dirty="0">
                <a:solidFill>
                  <a:srgbClr val="3F3F3F"/>
                </a:solidFill>
              </a:rPr>
              <a:t>1.7 Nuestra </a:t>
            </a:r>
            <a:r>
              <a:rPr lang="es-MX" sz="1350" dirty="0" err="1">
                <a:solidFill>
                  <a:srgbClr val="3F3F3F"/>
                </a:solidFill>
              </a:rPr>
              <a:t>Tecnologia</a:t>
            </a:r>
            <a:endParaRPr lang="es-MX" sz="1350" dirty="0">
              <a:solidFill>
                <a:srgbClr val="3F3F3F"/>
              </a:solidFill>
              <a:latin typeface="Arial"/>
              <a:ea typeface="Arial"/>
              <a:cs typeface="Arial"/>
              <a:sym typeface="Arial"/>
            </a:endParaRPr>
          </a:p>
          <a:p>
            <a:pPr marL="285750" marR="0" lvl="0" indent="-285750" algn="l" rtl="0">
              <a:spcBef>
                <a:spcPts val="0"/>
              </a:spcBef>
              <a:spcAft>
                <a:spcPts val="0"/>
              </a:spcAft>
              <a:buClr>
                <a:srgbClr val="3F3F3F"/>
              </a:buClr>
              <a:buSzPts val="1620"/>
              <a:buFont typeface="Arial"/>
              <a:buChar char="│"/>
            </a:pPr>
            <a:r>
              <a:rPr lang="es-MX" sz="1350" dirty="0">
                <a:solidFill>
                  <a:srgbClr val="3F3F3F"/>
                </a:solidFill>
              </a:rPr>
              <a:t>1.8 Wireframe</a:t>
            </a:r>
          </a:p>
          <a:p>
            <a:pPr marL="285750" marR="0" lvl="0" indent="-285750" algn="l" rtl="0">
              <a:spcBef>
                <a:spcPts val="0"/>
              </a:spcBef>
              <a:spcAft>
                <a:spcPts val="0"/>
              </a:spcAft>
              <a:buClr>
                <a:srgbClr val="3F3F3F"/>
              </a:buClr>
              <a:buSzPts val="1620"/>
              <a:buFont typeface="Arial"/>
              <a:buChar char="│"/>
            </a:pPr>
            <a:endParaRPr lang="es-MX" sz="1350" dirty="0">
              <a:solidFill>
                <a:srgbClr val="3F3F3F"/>
              </a:solidFill>
            </a:endParaRPr>
          </a:p>
          <a:p>
            <a:pPr marL="285750" marR="0" lvl="0" indent="-285750" algn="l" rtl="0">
              <a:spcBef>
                <a:spcPts val="0"/>
              </a:spcBef>
              <a:spcAft>
                <a:spcPts val="0"/>
              </a:spcAft>
              <a:buClr>
                <a:srgbClr val="3F3F3F"/>
              </a:buClr>
              <a:buSzPts val="1620"/>
              <a:buFont typeface="Arial"/>
              <a:buChar char="│"/>
            </a:pPr>
            <a:endParaRPr lang="es-MX" sz="1350" dirty="0">
              <a:solidFill>
                <a:srgbClr val="3F3F3F"/>
              </a:solidFill>
            </a:endParaRPr>
          </a:p>
          <a:p>
            <a:pPr marL="285750" marR="0" lvl="0" indent="-285750" algn="l" rtl="0">
              <a:spcBef>
                <a:spcPts val="0"/>
              </a:spcBef>
              <a:spcAft>
                <a:spcPts val="0"/>
              </a:spcAft>
              <a:buClr>
                <a:srgbClr val="3F3F3F"/>
              </a:buClr>
              <a:buSzPts val="1620"/>
              <a:buFont typeface="Arial"/>
              <a:buChar char="│"/>
            </a:pPr>
            <a:endParaRPr lang="es-MX" sz="1350" dirty="0">
              <a:solidFill>
                <a:srgbClr val="3F3F3F"/>
              </a:solidFill>
              <a:latin typeface="Arial"/>
              <a:ea typeface="Arial"/>
              <a:cs typeface="Arial"/>
              <a:sym typeface="Arial"/>
            </a:endParaRPr>
          </a:p>
        </p:txBody>
      </p:sp>
      <p:sp>
        <p:nvSpPr>
          <p:cNvPr id="380" name="Google Shape;380;p4"/>
          <p:cNvSpPr/>
          <p:nvPr/>
        </p:nvSpPr>
        <p:spPr>
          <a:xfrm>
            <a:off x="497467" y="1878631"/>
            <a:ext cx="4132590" cy="492443"/>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s-ES" sz="1600" dirty="0">
                <a:solidFill>
                  <a:schemeClr val="lt1"/>
                </a:solidFill>
              </a:rPr>
              <a:t>Dispositivo de sensores de distancia en pantallas</a:t>
            </a:r>
            <a:endParaRPr dirty="0"/>
          </a:p>
        </p:txBody>
      </p:sp>
      <p:sp>
        <p:nvSpPr>
          <p:cNvPr id="381" name="Google Shape;381;p4"/>
          <p:cNvSpPr/>
          <p:nvPr/>
        </p:nvSpPr>
        <p:spPr>
          <a:xfrm>
            <a:off x="504877" y="1519773"/>
            <a:ext cx="1236837" cy="230704"/>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499">
                <a:solidFill>
                  <a:srgbClr val="D8D8D8"/>
                </a:solidFill>
                <a:latin typeface="Arial"/>
                <a:ea typeface="Arial"/>
                <a:cs typeface="Arial"/>
                <a:sym typeface="Arial"/>
              </a:rPr>
              <a:t>Unidad</a:t>
            </a:r>
            <a:r>
              <a:rPr lang="en-US" sz="1499">
                <a:solidFill>
                  <a:srgbClr val="D8D8D8"/>
                </a:solidFill>
                <a:latin typeface="Calibri"/>
                <a:ea typeface="Calibri"/>
                <a:cs typeface="Calibri"/>
                <a:sym typeface="Calibri"/>
              </a:rPr>
              <a:t> 1. </a:t>
            </a:r>
            <a:endParaRPr sz="4049">
              <a:solidFill>
                <a:srgbClr val="D8D8D8"/>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
          <p:cNvSpPr/>
          <p:nvPr/>
        </p:nvSpPr>
        <p:spPr>
          <a:xfrm>
            <a:off x="735984" y="1677168"/>
            <a:ext cx="6464381" cy="246221"/>
          </a:xfrm>
          <a:prstGeom prst="rect">
            <a:avLst/>
          </a:prstGeom>
          <a:noFill/>
          <a:ln>
            <a:noFill/>
          </a:ln>
        </p:spPr>
        <p:txBody>
          <a:bodyPr spcFirstLastPara="1" wrap="square" lIns="0" tIns="0" rIns="0" bIns="0" anchor="t" anchorCtr="0">
            <a:spAutoFit/>
          </a:bodyPr>
          <a:lstStyle/>
          <a:p>
            <a:pPr marL="86916" marR="0" lvl="0" indent="-80010" algn="l" rtl="0">
              <a:spcBef>
                <a:spcPts val="0"/>
              </a:spcBef>
              <a:spcAft>
                <a:spcPts val="0"/>
              </a:spcAft>
              <a:buClr>
                <a:schemeClr val="dk1"/>
              </a:buClr>
              <a:buSzPts val="1260"/>
              <a:buFont typeface="Arial"/>
              <a:buChar char="•"/>
            </a:pPr>
            <a:r>
              <a:rPr lang="es-ES" sz="1600" dirty="0">
                <a:solidFill>
                  <a:schemeClr val="dk1"/>
                </a:solidFill>
                <a:latin typeface="Arial"/>
                <a:ea typeface="Arial"/>
                <a:cs typeface="Arial"/>
                <a:sym typeface="Arial"/>
              </a:rPr>
              <a:t>Introducción</a:t>
            </a:r>
            <a:r>
              <a:rPr lang="es-ES" sz="1050" dirty="0">
                <a:solidFill>
                  <a:schemeClr val="dk1"/>
                </a:solidFill>
                <a:latin typeface="Arial"/>
                <a:ea typeface="Arial"/>
                <a:cs typeface="Arial"/>
                <a:sym typeface="Arial"/>
              </a:rPr>
              <a:t> </a:t>
            </a:r>
            <a:endParaRPr sz="1050" dirty="0">
              <a:solidFill>
                <a:schemeClr val="dk1"/>
              </a:solidFill>
              <a:latin typeface="Arial"/>
              <a:ea typeface="Arial"/>
              <a:cs typeface="Arial"/>
              <a:sym typeface="Arial"/>
            </a:endParaRPr>
          </a:p>
        </p:txBody>
      </p:sp>
      <p:sp>
        <p:nvSpPr>
          <p:cNvPr id="388" name="Google Shape;388;p5"/>
          <p:cNvSpPr/>
          <p:nvPr/>
        </p:nvSpPr>
        <p:spPr>
          <a:xfrm>
            <a:off x="735984" y="2194988"/>
            <a:ext cx="6372225" cy="1032334"/>
          </a:xfrm>
          <a:prstGeom prst="rect">
            <a:avLst/>
          </a:prstGeom>
          <a:noFill/>
          <a:ln>
            <a:noFill/>
          </a:ln>
        </p:spPr>
        <p:txBody>
          <a:bodyPr spcFirstLastPara="1" wrap="square" lIns="0" tIns="53975" rIns="107975" bIns="53975" anchor="t" anchorCtr="0">
            <a:spAutoFit/>
          </a:bodyPr>
          <a:lstStyle/>
          <a:p>
            <a:pPr marL="136922" lvl="0" indent="-136922">
              <a:buClr>
                <a:srgbClr val="193EB0"/>
              </a:buClr>
              <a:buSzPts val="975"/>
              <a:buFont typeface="Arial"/>
              <a:buChar char="‣"/>
            </a:pPr>
            <a:r>
              <a:rPr lang="es-ES" sz="1200" dirty="0"/>
              <a:t>El uso de dispositivos electrónicos con pantalla cada vez es más frecuente, con ello la vista cansada es un problema común que afecta en ocasiones el uso durante mucho tiempo, elaboraremos un sensor el cual te marcara la distancia correcta para evitar el esfuerzo de la vista </a:t>
            </a:r>
          </a:p>
          <a:p>
            <a:pPr marL="136922" lvl="0" indent="-136922">
              <a:buClr>
                <a:srgbClr val="193EB0"/>
              </a:buClr>
              <a:buSzPts val="975"/>
              <a:buFont typeface="Arial"/>
              <a:buChar char="‣"/>
            </a:pPr>
            <a:r>
              <a:rPr lang="es-ES" sz="1200" dirty="0"/>
              <a:t>Nuestro producto va dirigido a todo tipo de público a partir de los 6 años de edad </a:t>
            </a:r>
            <a:endParaRPr sz="1200" dirty="0"/>
          </a:p>
        </p:txBody>
      </p:sp>
      <p:sp>
        <p:nvSpPr>
          <p:cNvPr id="409" name="Google Shape;409;p5"/>
          <p:cNvSpPr/>
          <p:nvPr/>
        </p:nvSpPr>
        <p:spPr>
          <a:xfrm>
            <a:off x="7858053" y="780289"/>
            <a:ext cx="912738" cy="207749"/>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US" sz="1200" dirty="0">
                <a:solidFill>
                  <a:srgbClr val="7F7F7F"/>
                </a:solidFill>
                <a:latin typeface="Arial"/>
                <a:ea typeface="Arial"/>
                <a:cs typeface="Arial"/>
                <a:sym typeface="Arial"/>
              </a:rPr>
              <a:t>UNIDAD  </a:t>
            </a:r>
            <a:r>
              <a:rPr lang="en-US" sz="1350" b="1" dirty="0">
                <a:solidFill>
                  <a:srgbClr val="7F7F7F"/>
                </a:solidFill>
                <a:latin typeface="Arial"/>
                <a:ea typeface="Arial"/>
                <a:cs typeface="Arial"/>
                <a:sym typeface="Arial"/>
              </a:rPr>
              <a:t>01</a:t>
            </a:r>
            <a:endParaRPr sz="788" dirty="0">
              <a:solidFill>
                <a:srgbClr val="7F7F7F"/>
              </a:solidFill>
              <a:latin typeface="Arial"/>
              <a:ea typeface="Arial"/>
              <a:cs typeface="Arial"/>
              <a:sym typeface="Arial"/>
            </a:endParaRPr>
          </a:p>
        </p:txBody>
      </p:sp>
      <p:sp>
        <p:nvSpPr>
          <p:cNvPr id="2" name="CuadroTexto 1"/>
          <p:cNvSpPr txBox="1"/>
          <p:nvPr/>
        </p:nvSpPr>
        <p:spPr>
          <a:xfrm>
            <a:off x="735984" y="1042605"/>
            <a:ext cx="3990110" cy="307777"/>
          </a:xfrm>
          <a:prstGeom prst="rect">
            <a:avLst/>
          </a:prstGeom>
          <a:noFill/>
        </p:spPr>
        <p:txBody>
          <a:bodyPr wrap="square" rtlCol="0">
            <a:spAutoFit/>
          </a:bodyPr>
          <a:lstStyle/>
          <a:p>
            <a:r>
              <a:rPr lang="es-ES" dirty="0"/>
              <a:t>1.1</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943030" y="762598"/>
            <a:ext cx="1200970" cy="338554"/>
          </a:xfrm>
          <a:prstGeom prst="rect">
            <a:avLst/>
          </a:prstGeom>
        </p:spPr>
        <p:txBody>
          <a:bodyPr wrap="none">
            <a:spAutoFit/>
          </a:bodyPr>
          <a:lstStyle/>
          <a:p>
            <a:pPr lvl="0" algn="r"/>
            <a:r>
              <a:rPr lang="en-US" dirty="0">
                <a:solidFill>
                  <a:srgbClr val="7F7F7F"/>
                </a:solidFill>
              </a:rPr>
              <a:t>UNIDAD  </a:t>
            </a:r>
            <a:r>
              <a:rPr lang="en-US" sz="1600" b="1" dirty="0">
                <a:solidFill>
                  <a:srgbClr val="7F7F7F"/>
                </a:solidFill>
              </a:rPr>
              <a:t>01</a:t>
            </a:r>
            <a:endParaRPr lang="en-US" sz="800" dirty="0">
              <a:solidFill>
                <a:srgbClr val="7F7F7F"/>
              </a:solidFill>
            </a:endParaRPr>
          </a:p>
        </p:txBody>
      </p:sp>
      <p:sp>
        <p:nvSpPr>
          <p:cNvPr id="3" name="Rectángulo 2"/>
          <p:cNvSpPr/>
          <p:nvPr/>
        </p:nvSpPr>
        <p:spPr>
          <a:xfrm>
            <a:off x="507374" y="1545081"/>
            <a:ext cx="2717411" cy="338554"/>
          </a:xfrm>
          <a:prstGeom prst="rect">
            <a:avLst/>
          </a:prstGeom>
        </p:spPr>
        <p:txBody>
          <a:bodyPr wrap="none">
            <a:spAutoFit/>
          </a:bodyPr>
          <a:lstStyle/>
          <a:p>
            <a:pPr marL="285750" indent="-285750">
              <a:buFont typeface="Arial" panose="020B0604020202020204" pitchFamily="34" charset="0"/>
              <a:buChar char="•"/>
            </a:pPr>
            <a:r>
              <a:rPr lang="es-MX" sz="1600" dirty="0">
                <a:solidFill>
                  <a:srgbClr val="3F3F3F"/>
                </a:solidFill>
              </a:rPr>
              <a:t>Descripción del proyecto</a:t>
            </a:r>
            <a:endParaRPr lang="en-US" sz="1600" dirty="0"/>
          </a:p>
        </p:txBody>
      </p:sp>
      <p:sp>
        <p:nvSpPr>
          <p:cNvPr id="4" name="CuadroTexto 3"/>
          <p:cNvSpPr txBox="1"/>
          <p:nvPr/>
        </p:nvSpPr>
        <p:spPr>
          <a:xfrm>
            <a:off x="469062" y="2327564"/>
            <a:ext cx="8274415" cy="1046440"/>
          </a:xfrm>
          <a:prstGeom prst="rect">
            <a:avLst/>
          </a:prstGeom>
          <a:noFill/>
        </p:spPr>
        <p:txBody>
          <a:bodyPr wrap="square" rtlCol="0">
            <a:spAutoFit/>
          </a:bodyPr>
          <a:lstStyle/>
          <a:p>
            <a:pPr marL="171450" indent="-171450">
              <a:buFont typeface="Wingdings" panose="05000000000000000000" pitchFamily="2" charset="2"/>
              <a:buChar char="Ø"/>
            </a:pPr>
            <a:r>
              <a:rPr lang="es-ES" sz="1200" dirty="0"/>
              <a:t>El propósito del proyecto es lograr que los usuarios de dispositivos con pantalla disminuyan su cansancio en la vista y por la posición, utilizando un sensor ultrasónico para medir la distancia correcta para el uso de los dispositivos y dando una señal en caso de que el usuario tenga una mala posición y así dar una posición correcta o mandar un tipo de alerta en el caso que se detecte mal postura y esfuerzo en el usuario .</a:t>
            </a:r>
            <a:endParaRPr lang="en-US" sz="1200" dirty="0"/>
          </a:p>
          <a:p>
            <a:r>
              <a:rPr lang="es-ES" dirty="0"/>
              <a:t> </a:t>
            </a:r>
            <a:endParaRPr lang="en-US" dirty="0"/>
          </a:p>
        </p:txBody>
      </p:sp>
      <p:sp>
        <p:nvSpPr>
          <p:cNvPr id="5" name="CuadroTexto 4"/>
          <p:cNvSpPr txBox="1"/>
          <p:nvPr/>
        </p:nvSpPr>
        <p:spPr>
          <a:xfrm>
            <a:off x="702803" y="1163782"/>
            <a:ext cx="2206652" cy="307777"/>
          </a:xfrm>
          <a:prstGeom prst="rect">
            <a:avLst/>
          </a:prstGeom>
          <a:noFill/>
        </p:spPr>
        <p:txBody>
          <a:bodyPr wrap="square" rtlCol="0">
            <a:spAutoFit/>
          </a:bodyPr>
          <a:lstStyle/>
          <a:p>
            <a:r>
              <a:rPr lang="es-ES" dirty="0"/>
              <a:t>1.2</a:t>
            </a:r>
            <a:endParaRPr lang="en-US" dirty="0"/>
          </a:p>
        </p:txBody>
      </p:sp>
    </p:spTree>
    <p:extLst>
      <p:ext uri="{BB962C8B-B14F-4D97-AF65-F5344CB8AC3E}">
        <p14:creationId xmlns:p14="http://schemas.microsoft.com/office/powerpoint/2010/main" val="1703739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022080" y="679471"/>
            <a:ext cx="1200970" cy="338554"/>
          </a:xfrm>
          <a:prstGeom prst="rect">
            <a:avLst/>
          </a:prstGeom>
        </p:spPr>
        <p:txBody>
          <a:bodyPr wrap="none">
            <a:spAutoFit/>
          </a:bodyPr>
          <a:lstStyle/>
          <a:p>
            <a:pPr lvl="0" algn="r"/>
            <a:r>
              <a:rPr lang="en-US" dirty="0">
                <a:solidFill>
                  <a:srgbClr val="7F7F7F"/>
                </a:solidFill>
              </a:rPr>
              <a:t>UNIDAD  </a:t>
            </a:r>
            <a:r>
              <a:rPr lang="en-US" sz="1600" b="1" dirty="0">
                <a:solidFill>
                  <a:srgbClr val="7F7F7F"/>
                </a:solidFill>
              </a:rPr>
              <a:t>01</a:t>
            </a:r>
            <a:endParaRPr lang="en-US" sz="800" dirty="0">
              <a:solidFill>
                <a:srgbClr val="7F7F7F"/>
              </a:solidFill>
            </a:endParaRPr>
          </a:p>
        </p:txBody>
      </p:sp>
      <p:sp>
        <p:nvSpPr>
          <p:cNvPr id="3" name="Rectángulo 2"/>
          <p:cNvSpPr/>
          <p:nvPr/>
        </p:nvSpPr>
        <p:spPr>
          <a:xfrm>
            <a:off x="417881" y="1374992"/>
            <a:ext cx="2294218" cy="307777"/>
          </a:xfrm>
          <a:prstGeom prst="rect">
            <a:avLst/>
          </a:prstGeom>
        </p:spPr>
        <p:txBody>
          <a:bodyPr wrap="none">
            <a:spAutoFit/>
          </a:bodyPr>
          <a:lstStyle/>
          <a:p>
            <a:pPr marL="285750" indent="-285750">
              <a:buFont typeface="Arial" panose="020B0604020202020204" pitchFamily="34" charset="0"/>
              <a:buChar char="•"/>
            </a:pPr>
            <a:r>
              <a:rPr lang="es-MX" dirty="0">
                <a:solidFill>
                  <a:srgbClr val="3F3F3F"/>
                </a:solidFill>
              </a:rPr>
              <a:t>Objetivos del proyecto </a:t>
            </a:r>
            <a:endParaRPr lang="en-US" dirty="0"/>
          </a:p>
        </p:txBody>
      </p:sp>
      <p:sp>
        <p:nvSpPr>
          <p:cNvPr id="4" name="CuadroTexto 3"/>
          <p:cNvSpPr txBox="1"/>
          <p:nvPr/>
        </p:nvSpPr>
        <p:spPr>
          <a:xfrm>
            <a:off x="476093" y="1110883"/>
            <a:ext cx="2168866" cy="307777"/>
          </a:xfrm>
          <a:prstGeom prst="rect">
            <a:avLst/>
          </a:prstGeom>
          <a:noFill/>
        </p:spPr>
        <p:txBody>
          <a:bodyPr wrap="square" rtlCol="0">
            <a:spAutoFit/>
          </a:bodyPr>
          <a:lstStyle/>
          <a:p>
            <a:r>
              <a:rPr lang="es-ES" dirty="0"/>
              <a:t>1.3</a:t>
            </a:r>
            <a:endParaRPr lang="en-US" dirty="0"/>
          </a:p>
        </p:txBody>
      </p:sp>
      <p:sp>
        <p:nvSpPr>
          <p:cNvPr id="5" name="Rectángulo 4"/>
          <p:cNvSpPr/>
          <p:nvPr/>
        </p:nvSpPr>
        <p:spPr>
          <a:xfrm>
            <a:off x="417880" y="1833580"/>
            <a:ext cx="8030873" cy="764825"/>
          </a:xfrm>
          <a:prstGeom prst="rect">
            <a:avLst/>
          </a:prstGeom>
        </p:spPr>
        <p:txBody>
          <a:bodyPr wrap="square">
            <a:spAutoFit/>
          </a:bodyPr>
          <a:lstStyle/>
          <a:p>
            <a:pPr marL="171450" indent="-171450">
              <a:lnSpc>
                <a:spcPct val="115000"/>
              </a:lnSpc>
              <a:buFont typeface="Wingdings" panose="05000000000000000000" pitchFamily="2" charset="2"/>
              <a:buChar char="Ø"/>
            </a:pPr>
            <a:r>
              <a:rPr lang="es-ES" sz="1200" dirty="0">
                <a:latin typeface="Arial" panose="020B0604020202020204" pitchFamily="34" charset="0"/>
                <a:ea typeface="Arial" panose="020B0604020202020204" pitchFamily="34" charset="0"/>
              </a:rPr>
              <a:t>Mejorar la experiencia del usuario al utilizar dispositivos con pantalla, al tiempo que promueven hábitos saludables de visualización al experimentar con cosas nuevas</a:t>
            </a:r>
            <a:endParaRPr lang="en-US" sz="1200" dirty="0">
              <a:latin typeface="Arial" panose="020B0604020202020204" pitchFamily="34" charset="0"/>
              <a:ea typeface="Arial" panose="020B0604020202020204" pitchFamily="34" charset="0"/>
            </a:endParaRPr>
          </a:p>
          <a:p>
            <a:pPr>
              <a:lnSpc>
                <a:spcPct val="115000"/>
              </a:lnSpc>
            </a:pPr>
            <a:r>
              <a:rPr lang="es-ES" dirty="0">
                <a:latin typeface="Arial" panose="020B0604020202020204" pitchFamily="34" charset="0"/>
                <a:ea typeface="Arial" panose="020B0604020202020204" pitchFamily="34" charset="0"/>
              </a:rPr>
              <a:t> </a:t>
            </a:r>
            <a:endParaRPr lang="en-US" sz="12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983160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71197" y="1382549"/>
            <a:ext cx="4599336" cy="307777"/>
          </a:xfrm>
          <a:prstGeom prst="rect">
            <a:avLst/>
          </a:prstGeom>
        </p:spPr>
        <p:txBody>
          <a:bodyPr wrap="none">
            <a:spAutoFit/>
          </a:bodyPr>
          <a:lstStyle/>
          <a:p>
            <a:pPr marL="285750" indent="-285750">
              <a:buFont typeface="Arial" panose="020B0604020202020204" pitchFamily="34" charset="0"/>
              <a:buChar char="•"/>
            </a:pPr>
            <a:r>
              <a:rPr lang="es-MX" dirty="0">
                <a:solidFill>
                  <a:srgbClr val="3F3F3F"/>
                </a:solidFill>
              </a:rPr>
              <a:t>Historia del por que elaboraremos nuestro proyecto </a:t>
            </a:r>
            <a:endParaRPr lang="en-US" dirty="0"/>
          </a:p>
        </p:txBody>
      </p:sp>
      <p:sp>
        <p:nvSpPr>
          <p:cNvPr id="3" name="CuadroTexto 2"/>
          <p:cNvSpPr txBox="1"/>
          <p:nvPr/>
        </p:nvSpPr>
        <p:spPr>
          <a:xfrm>
            <a:off x="571197" y="1110110"/>
            <a:ext cx="1726139" cy="309838"/>
          </a:xfrm>
          <a:prstGeom prst="rect">
            <a:avLst/>
          </a:prstGeom>
          <a:noFill/>
        </p:spPr>
        <p:txBody>
          <a:bodyPr wrap="square" rtlCol="0">
            <a:spAutoFit/>
          </a:bodyPr>
          <a:lstStyle/>
          <a:p>
            <a:r>
              <a:rPr lang="es-ES" dirty="0"/>
              <a:t>1.4</a:t>
            </a:r>
            <a:endParaRPr lang="en-US" dirty="0"/>
          </a:p>
        </p:txBody>
      </p:sp>
      <p:sp>
        <p:nvSpPr>
          <p:cNvPr id="4" name="CuadroTexto 3"/>
          <p:cNvSpPr txBox="1"/>
          <p:nvPr/>
        </p:nvSpPr>
        <p:spPr>
          <a:xfrm>
            <a:off x="571197" y="1874142"/>
            <a:ext cx="8066482" cy="1600438"/>
          </a:xfrm>
          <a:prstGeom prst="rect">
            <a:avLst/>
          </a:prstGeom>
          <a:noFill/>
        </p:spPr>
        <p:txBody>
          <a:bodyPr wrap="square" rtlCol="0">
            <a:spAutoFit/>
          </a:bodyPr>
          <a:lstStyle/>
          <a:p>
            <a:r>
              <a:rPr lang="es-ES" dirty="0"/>
              <a:t>Nosotros decidimos crear este proyecto por que tener vista cansada afecta tu salud y nosotros con nuestro proyecto queremos evitarnos esos daños como lo son la vista y la postura, ya que la idea surgió a base de estos problemas y nuestro propósito es evitar el cansancio de los usuarios y llegar a generar conciencia sobre lo importante que es el cuidado de la salud visual y la importancia de mantener una cierta distancia adecuada de la visualización y obtener una buena postura al momento de utilizar los aparatos electrónicos </a:t>
            </a:r>
          </a:p>
          <a:p>
            <a:r>
              <a:rPr lang="es-ES" dirty="0"/>
              <a:t>Nuestro proyecto lo podrán utilizar en televisiones y computadoras (pc) </a:t>
            </a:r>
            <a:endParaRPr lang="en-US" dirty="0"/>
          </a:p>
        </p:txBody>
      </p:sp>
      <p:sp>
        <p:nvSpPr>
          <p:cNvPr id="5" name="Rectángulo 4"/>
          <p:cNvSpPr/>
          <p:nvPr/>
        </p:nvSpPr>
        <p:spPr>
          <a:xfrm>
            <a:off x="8037194" y="679471"/>
            <a:ext cx="1200970" cy="338554"/>
          </a:xfrm>
          <a:prstGeom prst="rect">
            <a:avLst/>
          </a:prstGeom>
        </p:spPr>
        <p:txBody>
          <a:bodyPr wrap="none">
            <a:spAutoFit/>
          </a:bodyPr>
          <a:lstStyle/>
          <a:p>
            <a:pPr lvl="0" algn="r"/>
            <a:r>
              <a:rPr lang="en-US" dirty="0">
                <a:solidFill>
                  <a:srgbClr val="7F7F7F"/>
                </a:solidFill>
              </a:rPr>
              <a:t>UNIDAD  </a:t>
            </a:r>
            <a:r>
              <a:rPr lang="en-US" sz="1600" b="1" dirty="0">
                <a:solidFill>
                  <a:srgbClr val="7F7F7F"/>
                </a:solidFill>
              </a:rPr>
              <a:t>01</a:t>
            </a:r>
            <a:endParaRPr lang="en-US" sz="800" dirty="0">
              <a:solidFill>
                <a:srgbClr val="7F7F7F"/>
              </a:solidFill>
            </a:endParaRPr>
          </a:p>
        </p:txBody>
      </p:sp>
    </p:spTree>
    <p:extLst>
      <p:ext uri="{BB962C8B-B14F-4D97-AF65-F5344CB8AC3E}">
        <p14:creationId xmlns:p14="http://schemas.microsoft.com/office/powerpoint/2010/main" val="818788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6ABD83-4D76-9809-BD68-7FA679748A5B}"/>
            </a:ext>
          </a:extLst>
        </p:cNvPr>
        <p:cNvGrpSpPr/>
        <p:nvPr/>
      </p:nvGrpSpPr>
      <p:grpSpPr>
        <a:xfrm>
          <a:off x="0" y="0"/>
          <a:ext cx="0" cy="0"/>
          <a:chOff x="0" y="0"/>
          <a:chExt cx="0" cy="0"/>
        </a:xfrm>
      </p:grpSpPr>
      <p:sp>
        <p:nvSpPr>
          <p:cNvPr id="2" name="Rectángulo 1">
            <a:extLst>
              <a:ext uri="{FF2B5EF4-FFF2-40B4-BE49-F238E27FC236}">
                <a16:creationId xmlns:a16="http://schemas.microsoft.com/office/drawing/2014/main" id="{D6F8F64A-5620-F07C-8B2F-18CEB1030F9B}"/>
              </a:ext>
            </a:extLst>
          </p:cNvPr>
          <p:cNvSpPr/>
          <p:nvPr/>
        </p:nvSpPr>
        <p:spPr>
          <a:xfrm>
            <a:off x="571197" y="1382549"/>
            <a:ext cx="1229824" cy="307777"/>
          </a:xfrm>
          <a:prstGeom prst="rect">
            <a:avLst/>
          </a:prstGeom>
        </p:spPr>
        <p:txBody>
          <a:bodyPr wrap="none">
            <a:spAutoFit/>
          </a:bodyPr>
          <a:lstStyle/>
          <a:p>
            <a:pPr marL="285750" indent="-285750">
              <a:buFont typeface="Arial" panose="020B0604020202020204" pitchFamily="34" charset="0"/>
              <a:buChar char="•"/>
            </a:pPr>
            <a:r>
              <a:rPr lang="es-MX" dirty="0">
                <a:solidFill>
                  <a:srgbClr val="3F3F3F"/>
                </a:solidFill>
              </a:rPr>
              <a:t>Sensores</a:t>
            </a:r>
            <a:endParaRPr lang="en-US" dirty="0"/>
          </a:p>
        </p:txBody>
      </p:sp>
      <p:sp>
        <p:nvSpPr>
          <p:cNvPr id="3" name="CuadroTexto 2">
            <a:extLst>
              <a:ext uri="{FF2B5EF4-FFF2-40B4-BE49-F238E27FC236}">
                <a16:creationId xmlns:a16="http://schemas.microsoft.com/office/drawing/2014/main" id="{FD70508C-FE5A-E0E3-5DC6-7BC20CAF6128}"/>
              </a:ext>
            </a:extLst>
          </p:cNvPr>
          <p:cNvSpPr txBox="1"/>
          <p:nvPr/>
        </p:nvSpPr>
        <p:spPr>
          <a:xfrm>
            <a:off x="571197" y="1110110"/>
            <a:ext cx="1726139" cy="309838"/>
          </a:xfrm>
          <a:prstGeom prst="rect">
            <a:avLst/>
          </a:prstGeom>
          <a:noFill/>
        </p:spPr>
        <p:txBody>
          <a:bodyPr wrap="square" rtlCol="0">
            <a:spAutoFit/>
          </a:bodyPr>
          <a:lstStyle/>
          <a:p>
            <a:r>
              <a:rPr lang="es-ES" dirty="0"/>
              <a:t>1.5</a:t>
            </a:r>
            <a:endParaRPr lang="en-US" dirty="0"/>
          </a:p>
        </p:txBody>
      </p:sp>
      <p:sp>
        <p:nvSpPr>
          <p:cNvPr id="5" name="Rectángulo 4">
            <a:extLst>
              <a:ext uri="{FF2B5EF4-FFF2-40B4-BE49-F238E27FC236}">
                <a16:creationId xmlns:a16="http://schemas.microsoft.com/office/drawing/2014/main" id="{DC8EECA6-B0F1-FA0F-625F-9A225C69E931}"/>
              </a:ext>
            </a:extLst>
          </p:cNvPr>
          <p:cNvSpPr/>
          <p:nvPr/>
        </p:nvSpPr>
        <p:spPr>
          <a:xfrm>
            <a:off x="8037194" y="679471"/>
            <a:ext cx="1200970" cy="338554"/>
          </a:xfrm>
          <a:prstGeom prst="rect">
            <a:avLst/>
          </a:prstGeom>
        </p:spPr>
        <p:txBody>
          <a:bodyPr wrap="none">
            <a:spAutoFit/>
          </a:bodyPr>
          <a:lstStyle/>
          <a:p>
            <a:pPr lvl="0" algn="r"/>
            <a:r>
              <a:rPr lang="en-US" dirty="0">
                <a:solidFill>
                  <a:srgbClr val="7F7F7F"/>
                </a:solidFill>
              </a:rPr>
              <a:t>UNIDAD  </a:t>
            </a:r>
            <a:r>
              <a:rPr lang="en-US" sz="1600" b="1" dirty="0">
                <a:solidFill>
                  <a:srgbClr val="7F7F7F"/>
                </a:solidFill>
              </a:rPr>
              <a:t>01</a:t>
            </a:r>
            <a:endParaRPr lang="en-US" sz="800" dirty="0">
              <a:solidFill>
                <a:srgbClr val="7F7F7F"/>
              </a:solidFill>
            </a:endParaRPr>
          </a:p>
        </p:txBody>
      </p:sp>
      <p:sp>
        <p:nvSpPr>
          <p:cNvPr id="6" name="CuadroTexto 5">
            <a:extLst>
              <a:ext uri="{FF2B5EF4-FFF2-40B4-BE49-F238E27FC236}">
                <a16:creationId xmlns:a16="http://schemas.microsoft.com/office/drawing/2014/main" id="{41519CA9-87A5-E8D2-66C1-7974E02D9F92}"/>
              </a:ext>
            </a:extLst>
          </p:cNvPr>
          <p:cNvSpPr txBox="1"/>
          <p:nvPr/>
        </p:nvSpPr>
        <p:spPr>
          <a:xfrm>
            <a:off x="834887" y="1690326"/>
            <a:ext cx="4631634" cy="566758"/>
          </a:xfrm>
          <a:prstGeom prst="rect">
            <a:avLst/>
          </a:prstGeom>
          <a:noFill/>
        </p:spPr>
        <p:txBody>
          <a:bodyPr wrap="square">
            <a:spAutoFit/>
          </a:bodyPr>
          <a:lstStyle/>
          <a:p>
            <a:pPr marL="342900" lvl="0" indent="-342900">
              <a:lnSpc>
                <a:spcPct val="115000"/>
              </a:lnSpc>
              <a:buFont typeface="Symbol" panose="05050102010706020507" pitchFamily="18" charset="2"/>
              <a:buChar char=""/>
            </a:pPr>
            <a:r>
              <a:rPr lang="es-ES" sz="1400" dirty="0">
                <a:effectLst/>
                <a:latin typeface="Arial" panose="020B0604020202020204" pitchFamily="34" charset="0"/>
                <a:ea typeface="Arial" panose="020B0604020202020204" pitchFamily="34" charset="0"/>
              </a:rPr>
              <a:t>Sensor Ultrasónico</a:t>
            </a:r>
          </a:p>
          <a:p>
            <a:pPr lvl="0">
              <a:lnSpc>
                <a:spcPct val="115000"/>
              </a:lnSpc>
            </a:pPr>
            <a:r>
              <a:rPr lang="es-ES" dirty="0">
                <a:latin typeface="Arial" panose="020B0604020202020204" pitchFamily="34" charset="0"/>
                <a:ea typeface="Arial" panose="020B0604020202020204" pitchFamily="34" charset="0"/>
              </a:rPr>
              <a:t>(SENSOR CUBICO)</a:t>
            </a:r>
            <a:endParaRPr lang="es-MX" sz="1100" dirty="0">
              <a:effectLst/>
              <a:latin typeface="Arial" panose="020B0604020202020204" pitchFamily="34" charset="0"/>
              <a:ea typeface="Arial" panose="020B0604020202020204" pitchFamily="34" charset="0"/>
            </a:endParaRPr>
          </a:p>
        </p:txBody>
      </p:sp>
      <p:pic>
        <p:nvPicPr>
          <p:cNvPr id="7" name="Imagen 6">
            <a:extLst>
              <a:ext uri="{FF2B5EF4-FFF2-40B4-BE49-F238E27FC236}">
                <a16:creationId xmlns:a16="http://schemas.microsoft.com/office/drawing/2014/main" id="{C8527130-D975-DE1C-9B2B-0540F0F7F101}"/>
              </a:ext>
            </a:extLst>
          </p:cNvPr>
          <p:cNvPicPr>
            <a:picLocks noChangeAspect="1"/>
          </p:cNvPicPr>
          <p:nvPr/>
        </p:nvPicPr>
        <p:blipFill rotWithShape="1">
          <a:blip r:embed="rId2"/>
          <a:srcRect t="17391" b="19420"/>
          <a:stretch/>
        </p:blipFill>
        <p:spPr>
          <a:xfrm>
            <a:off x="3179483" y="904461"/>
            <a:ext cx="3189137" cy="4110010"/>
          </a:xfrm>
          <a:prstGeom prst="rect">
            <a:avLst/>
          </a:prstGeom>
        </p:spPr>
      </p:pic>
    </p:spTree>
    <p:extLst>
      <p:ext uri="{BB962C8B-B14F-4D97-AF65-F5344CB8AC3E}">
        <p14:creationId xmlns:p14="http://schemas.microsoft.com/office/powerpoint/2010/main" val="544425447"/>
      </p:ext>
    </p:extLst>
  </p:cSld>
  <p:clrMapOvr>
    <a:masterClrMapping/>
  </p:clrMapOvr>
</p:sld>
</file>

<file path=ppt/theme/theme1.xml><?xml version="1.0" encoding="utf-8"?>
<a:theme xmlns:a="http://schemas.openxmlformats.org/drawingml/2006/main" name="2_디자인 사용자 지정">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디자인 사용자 지정">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디자인 사용자 지정">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TotalTime>
  <Words>729</Words>
  <Application>Microsoft Office PowerPoint</Application>
  <PresentationFormat>Presentación en pantalla (16:9)</PresentationFormat>
  <Paragraphs>98</Paragraphs>
  <Slides>17</Slides>
  <Notes>7</Notes>
  <HiddenSlides>0</HiddenSlides>
  <MMClips>0</MMClips>
  <ScaleCrop>false</ScaleCrop>
  <HeadingPairs>
    <vt:vector size="6" baseType="variant">
      <vt:variant>
        <vt:lpstr>Fuentes usadas</vt:lpstr>
      </vt:variant>
      <vt:variant>
        <vt:i4>6</vt:i4>
      </vt:variant>
      <vt:variant>
        <vt:lpstr>Tema</vt:lpstr>
      </vt:variant>
      <vt:variant>
        <vt:i4>3</vt:i4>
      </vt:variant>
      <vt:variant>
        <vt:lpstr>Títulos de diapositiva</vt:lpstr>
      </vt:variant>
      <vt:variant>
        <vt:i4>17</vt:i4>
      </vt:variant>
    </vt:vector>
  </HeadingPairs>
  <TitlesOfParts>
    <vt:vector size="26" baseType="lpstr">
      <vt:lpstr>Calibri</vt:lpstr>
      <vt:lpstr>Malgun Gothic</vt:lpstr>
      <vt:lpstr>Wingdings</vt:lpstr>
      <vt:lpstr>Noto Sans Symbols</vt:lpstr>
      <vt:lpstr>Arial</vt:lpstr>
      <vt:lpstr>Symbol</vt:lpstr>
      <vt:lpstr>2_디자인 사용자 지정</vt:lpstr>
      <vt:lpstr>1_디자인 사용자 지정</vt:lpstr>
      <vt:lpstr>디자인 사용자 지정</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Cristina Alfaro</cp:lastModifiedBy>
  <cp:revision>19</cp:revision>
  <dcterms:created xsi:type="dcterms:W3CDTF">2018-03-02T14:47:58Z</dcterms:created>
  <dcterms:modified xsi:type="dcterms:W3CDTF">2024-02-27T21:52:21Z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0x01010068ED2E6D4E77E244B9E3F70AF9B53527</vt:lpwstr>
  </property>
</Properties>
</file>