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83" r:id="rId3"/>
  </p:sldMasterIdLst>
  <p:notesMasterIdLst>
    <p:notesMasterId r:id="rId14"/>
  </p:notesMasterIdLst>
  <p:sldIdLst>
    <p:sldId id="256" r:id="rId4"/>
    <p:sldId id="257" r:id="rId5"/>
    <p:sldId id="258" r:id="rId6"/>
    <p:sldId id="259" r:id="rId7"/>
    <p:sldId id="260" r:id="rId8"/>
    <p:sldId id="412" r:id="rId9"/>
    <p:sldId id="413" r:id="rId10"/>
    <p:sldId id="414" r:id="rId11"/>
    <p:sldId id="415" r:id="rId12"/>
    <p:sldId id="411" r:id="rId13"/>
  </p:sldIdLst>
  <p:sldSz cx="9144000" cy="5143500" type="screen16x9"/>
  <p:notesSz cx="7104063" cy="10234613"/>
  <p:embeddedFontLst>
    <p:embeddedFont>
      <p:font typeface="Malgun Gothic" panose="020B0503020000020004" pitchFamily="34" charset="-127"/>
      <p:regular r:id="rId15"/>
      <p:bold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8" roundtripDataSignature="AMtx7mhOkXMuwO2o9lcpAY7tfRUV6EvI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9FE6B-6C67-48D2-A9EA-9647DC4D3013}">
  <a:tblStyle styleId="{1259FE6B-6C67-48D2-A9EA-9647DC4D30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3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171"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170"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1.fntdata"/><Relationship Id="rId10" Type="http://schemas.openxmlformats.org/officeDocument/2006/relationships/slide" Target="slides/slide7.xml"/><Relationship Id="rId19" Type="http://schemas.openxmlformats.org/officeDocument/2006/relationships/font" Target="fonts/font5.fntdata"/><Relationship Id="rId16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168" Type="http://customschemas.google.com/relationships/presentationmetadata" Target="metadata"/><Relationship Id="rId17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Malgun Gothic"/>
                <a:ea typeface="Malgun Gothic"/>
                <a:cs typeface="Malgun Gothic"/>
                <a:sym typeface="Malgun Gothic"/>
              </a:rPr>
              <a:t>‹Nº›</a:t>
            </a:fld>
            <a:endParaRPr sz="13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notes"/>
          <p:cNvSpPr txBox="1">
            <a:spLocks noGrp="1"/>
          </p:cNvSpPr>
          <p:nvPr>
            <p:ph type="body" idx="1"/>
          </p:nvPr>
        </p:nvSpPr>
        <p:spPr>
          <a:xfrm>
            <a:off x="710407" y="5287169"/>
            <a:ext cx="5683250" cy="3668117"/>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45" name="Google Shape;345;p1: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2: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50" name="Google Shape;350;p2: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notes"/>
          <p:cNvSpPr>
            <a:spLocks noGrp="1" noRot="1" noChangeAspect="1"/>
          </p:cNvSpPr>
          <p:nvPr>
            <p:ph type="sldImg" idx="2"/>
          </p:nvPr>
        </p:nvSpPr>
        <p:spPr>
          <a:xfrm>
            <a:off x="-571500" y="763588"/>
            <a:ext cx="8189913" cy="4608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3:notes"/>
          <p:cNvSpPr txBox="1">
            <a:spLocks noGrp="1"/>
          </p:cNvSpPr>
          <p:nvPr>
            <p:ph type="body" idx="1"/>
          </p:nvPr>
        </p:nvSpPr>
        <p:spPr>
          <a:xfrm>
            <a:off x="679768" y="5542373"/>
            <a:ext cx="5438140" cy="3639767"/>
          </a:xfrm>
          <a:prstGeom prst="rect">
            <a:avLst/>
          </a:prstGeom>
          <a:noFill/>
          <a:ln>
            <a:noFill/>
          </a:ln>
        </p:spPr>
        <p:txBody>
          <a:bodyPr spcFirstLastPara="1" wrap="square" lIns="99075" tIns="49525" rIns="99075" bIns="49525" anchor="t" anchorCtr="0">
            <a:noAutofit/>
          </a:bodyPr>
          <a:lstStyle/>
          <a:p>
            <a:pPr marL="0" marR="0" lvl="0" indent="0" algn="l" rtl="0">
              <a:lnSpc>
                <a:spcPct val="100000"/>
              </a:lnSpc>
              <a:spcBef>
                <a:spcPts val="0"/>
              </a:spcBef>
              <a:spcAft>
                <a:spcPts val="0"/>
              </a:spcAft>
              <a:buClr>
                <a:schemeClr val="dk1"/>
              </a:buClr>
              <a:buSzPts val="1023"/>
              <a:buFont typeface="Malgun Gothic"/>
              <a:buNone/>
            </a:pPr>
            <a:endParaRPr/>
          </a:p>
        </p:txBody>
      </p:sp>
      <p:sp>
        <p:nvSpPr>
          <p:cNvPr id="361" name="Google Shape;361;p3: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u="none" strike="noStrike" cap="none">
                <a:solidFill>
                  <a:srgbClr val="000000"/>
                </a:solidFill>
                <a:latin typeface="Arial"/>
                <a:ea typeface="Arial"/>
                <a:cs typeface="Arial"/>
                <a:sym typeface="Arial"/>
              </a:rPr>
              <a:t>3</a:t>
            </a:fld>
            <a:endParaRPr sz="130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4: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77" name="Google Shape;377;p4: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5: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171450" lvl="0" indent="-171450" algn="l" rtl="0">
              <a:spcBef>
                <a:spcPts val="0"/>
              </a:spcBef>
              <a:spcAft>
                <a:spcPts val="0"/>
              </a:spcAft>
              <a:buClr>
                <a:schemeClr val="dk1"/>
              </a:buClr>
              <a:buSzPts val="1000"/>
              <a:buFont typeface="Noto Sans Symbols"/>
              <a:buChar char="▪"/>
            </a:pPr>
            <a:r>
              <a:rPr lang="en-US"/>
              <a:t>Node.js is a software platform for developing scalable network applications, especially server side.</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Malgun Gothic"/>
                <a:ea typeface="Malgun Gothic"/>
                <a:cs typeface="Malgun Gothic"/>
                <a:sym typeface="Malgun Gothic"/>
              </a:rPr>
              <a:t>It uses JavaScript and has high processing performance through non-blocking I/O and single threaded event loop.</a:t>
            </a:r>
            <a:endParaRPr/>
          </a:p>
          <a:p>
            <a:pPr marL="628650" lvl="1" indent="-171450" algn="l" rtl="0">
              <a:spcBef>
                <a:spcPts val="0"/>
              </a:spcBef>
              <a:spcAft>
                <a:spcPts val="0"/>
              </a:spcAft>
              <a:buClr>
                <a:schemeClr val="dk1"/>
              </a:buClr>
              <a:buSzPts val="1000"/>
              <a:buFont typeface="Arial"/>
              <a:buChar char="•"/>
            </a:pPr>
            <a:r>
              <a:rPr lang="en-US"/>
              <a:t>It includes a built-in HTTP server library so that it can run on web servers without any additional software such as Apache.</a:t>
            </a:r>
            <a:endParaRPr/>
          </a:p>
          <a:p>
            <a:pPr marL="628650" lvl="1" indent="-171450" algn="l" rtl="0">
              <a:spcBef>
                <a:spcPts val="0"/>
              </a:spcBef>
              <a:spcAft>
                <a:spcPts val="0"/>
              </a:spcAft>
              <a:buClr>
                <a:schemeClr val="dk1"/>
              </a:buClr>
              <a:buSzPts val="1000"/>
              <a:buFont typeface="Arial"/>
              <a:buChar char="•"/>
            </a:pPr>
            <a:r>
              <a:rPr lang="en-US"/>
              <a:t>This gives you more control over the behavior of your web server.</a:t>
            </a:r>
            <a:endParaRPr/>
          </a:p>
          <a:p>
            <a:pPr marL="628650" lvl="1" indent="-171450" algn="l" rtl="0">
              <a:spcBef>
                <a:spcPts val="0"/>
              </a:spcBef>
              <a:spcAft>
                <a:spcPts val="0"/>
              </a:spcAft>
              <a:buClr>
                <a:schemeClr val="dk1"/>
              </a:buClr>
              <a:buSzPts val="1000"/>
              <a:buFont typeface="Arial"/>
              <a:buChar char="•"/>
            </a:pPr>
            <a:r>
              <a:rPr lang="en-US"/>
              <a:t>Node.js was written by Ryan Dahl in 2009. When he looked at Flickr’s file upload progress bar, he thought that It was not a good idea to send a query to the server to show how much a file had been uploaded. In search of an easier way, he devised Node.js.</a:t>
            </a:r>
            <a:endParaRPr/>
          </a:p>
        </p:txBody>
      </p:sp>
      <p:sp>
        <p:nvSpPr>
          <p:cNvPr id="385" name="Google Shape;385;p5: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p156: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1" name="Google Shape;2501;p156: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502" name="Google Shape;2502;p156: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Malgun Gothic"/>
              <a:buNone/>
            </a:pPr>
            <a:fld id="{00000000-1234-1234-1234-123412341234}" type="slidenum">
              <a:rPr lang="en-US" sz="1300" b="0" i="0" u="none" strike="noStrike" cap="none">
                <a:solidFill>
                  <a:srgbClr val="000000"/>
                </a:solidFill>
                <a:latin typeface="Malgun Gothic"/>
                <a:ea typeface="Malgun Gothic"/>
                <a:cs typeface="Malgun Gothic"/>
                <a:sym typeface="Malgun Gothic"/>
              </a:rPr>
              <a:t>10</a:t>
            </a:fld>
            <a:endParaRPr sz="1300" b="0" i="0" u="none" strike="noStrike" cap="none">
              <a:solidFill>
                <a:srgbClr val="000000"/>
              </a:solidFill>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2"/>
        <p:cNvGrpSpPr/>
        <p:nvPr/>
      </p:nvGrpSpPr>
      <p:grpSpPr>
        <a:xfrm>
          <a:off x="0" y="0"/>
          <a:ext cx="0" cy="0"/>
          <a:chOff x="0" y="0"/>
          <a:chExt cx="0" cy="0"/>
        </a:xfrm>
      </p:grpSpPr>
      <p:pic>
        <p:nvPicPr>
          <p:cNvPr id="13" name="Google Shape;13;p158"/>
          <p:cNvPicPr preferRelativeResize="0"/>
          <p:nvPr/>
        </p:nvPicPr>
        <p:blipFill rotWithShape="1">
          <a:blip r:embed="rId2">
            <a:alphaModFix/>
          </a:blip>
          <a:srcRect/>
          <a:stretch/>
        </p:blipFill>
        <p:spPr>
          <a:xfrm>
            <a:off x="3938768" y="4605873"/>
            <a:ext cx="1266465" cy="337500"/>
          </a:xfrm>
          <a:prstGeom prst="rect">
            <a:avLst/>
          </a:prstGeom>
          <a:noFill/>
          <a:ln>
            <a:noFill/>
          </a:ln>
        </p:spPr>
      </p:pic>
      <p:pic>
        <p:nvPicPr>
          <p:cNvPr id="14" name="Google Shape;14;p158"/>
          <p:cNvPicPr preferRelativeResize="0"/>
          <p:nvPr/>
        </p:nvPicPr>
        <p:blipFill rotWithShape="1">
          <a:blip r:embed="rId3">
            <a:alphaModFix/>
          </a:blip>
          <a:srcRect/>
          <a:stretch/>
        </p:blipFill>
        <p:spPr>
          <a:xfrm>
            <a:off x="1850" y="0"/>
            <a:ext cx="9140299" cy="5143500"/>
          </a:xfrm>
          <a:prstGeom prst="rect">
            <a:avLst/>
          </a:prstGeom>
          <a:noFill/>
          <a:ln>
            <a:noFill/>
          </a:ln>
        </p:spPr>
      </p:pic>
      <p:grpSp>
        <p:nvGrpSpPr>
          <p:cNvPr id="15" name="Google Shape;15;p158"/>
          <p:cNvGrpSpPr/>
          <p:nvPr/>
        </p:nvGrpSpPr>
        <p:grpSpPr>
          <a:xfrm>
            <a:off x="650875" y="3718968"/>
            <a:ext cx="4573378" cy="277001"/>
            <a:chOff x="724689" y="4320000"/>
            <a:chExt cx="6097837" cy="369335"/>
          </a:xfrm>
        </p:grpSpPr>
        <p:sp>
          <p:nvSpPr>
            <p:cNvPr id="16" name="Google Shape;16;p158"/>
            <p:cNvSpPr/>
            <p:nvPr/>
          </p:nvSpPr>
          <p:spPr>
            <a:xfrm>
              <a:off x="990000" y="4320003"/>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2400"/>
                <a:buFont typeface="Calibri"/>
                <a:buNone/>
              </a:pPr>
              <a:r>
                <a:rPr lang="en-US" sz="1800" b="0" i="0" u="none" strike="noStrike" cap="none">
                  <a:solidFill>
                    <a:srgbClr val="FFFFFF"/>
                  </a:solidFill>
                  <a:latin typeface="Calibri"/>
                  <a:ea typeface="Calibri"/>
                  <a:cs typeface="Calibri"/>
                  <a:sym typeface="Calibri"/>
                </a:rPr>
                <a:t>Curso de Internet de las Cosas</a:t>
              </a:r>
              <a:endParaRPr sz="1800" b="0" i="0" u="none" strike="noStrike" cap="none">
                <a:solidFill>
                  <a:srgbClr val="FFFFFF"/>
                </a:solidFill>
                <a:latin typeface="Calibri"/>
                <a:ea typeface="Calibri"/>
                <a:cs typeface="Calibri"/>
                <a:sym typeface="Calibri"/>
              </a:endParaRPr>
            </a:p>
          </p:txBody>
        </p:sp>
        <p:sp>
          <p:nvSpPr>
            <p:cNvPr id="17" name="Google Shape;17;p158"/>
            <p:cNvSpPr/>
            <p:nvPr/>
          </p:nvSpPr>
          <p:spPr>
            <a:xfrm>
              <a:off x="724689" y="4320000"/>
              <a:ext cx="54000" cy="36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8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4"/>
          <p:cNvSpPr>
            <a:spLocks noGrp="1"/>
          </p:cNvSpPr>
          <p:nvPr>
            <p:ph type="pic" idx="2"/>
          </p:nvPr>
        </p:nvSpPr>
        <p:spPr>
          <a:xfrm>
            <a:off x="3887391" y="740569"/>
            <a:ext cx="4629150" cy="3655219"/>
          </a:xfrm>
          <a:prstGeom prst="rect">
            <a:avLst/>
          </a:prstGeom>
          <a:noFill/>
          <a:ln>
            <a:noFill/>
          </a:ln>
        </p:spPr>
      </p:sp>
      <p:sp>
        <p:nvSpPr>
          <p:cNvPr id="71" name="Google Shape;71;p184"/>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18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8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8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86"/>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6"/>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18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87"/>
        <p:cNvGrpSpPr/>
        <p:nvPr/>
      </p:nvGrpSpPr>
      <p:grpSpPr>
        <a:xfrm>
          <a:off x="0" y="0"/>
          <a:ext cx="0" cy="0"/>
          <a:chOff x="0" y="0"/>
          <a:chExt cx="0" cy="0"/>
        </a:xfrm>
      </p:grpSpPr>
      <p:cxnSp>
        <p:nvCxnSpPr>
          <p:cNvPr id="88" name="Google Shape;88;p18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89" name="Google Shape;89;p18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90" name="Google Shape;90;p18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pic>
        <p:nvPicPr>
          <p:cNvPr id="91" name="Google Shape;91;p187"/>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2"/>
        <p:cNvGrpSpPr/>
        <p:nvPr/>
      </p:nvGrpSpPr>
      <p:grpSpPr>
        <a:xfrm>
          <a:off x="0" y="0"/>
          <a:ext cx="0" cy="0"/>
          <a:chOff x="0" y="0"/>
          <a:chExt cx="0" cy="0"/>
        </a:xfrm>
      </p:grpSpPr>
      <p:cxnSp>
        <p:nvCxnSpPr>
          <p:cNvPr id="93" name="Google Shape;93;p18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94" name="Google Shape;94;p18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95" name="Google Shape;95;p18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96" name="Google Shape;96;p18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97"/>
        <p:cNvGrpSpPr/>
        <p:nvPr/>
      </p:nvGrpSpPr>
      <p:grpSpPr>
        <a:xfrm>
          <a:off x="0" y="0"/>
          <a:ext cx="0" cy="0"/>
          <a:chOff x="0" y="0"/>
          <a:chExt cx="0" cy="0"/>
        </a:xfrm>
      </p:grpSpPr>
      <p:cxnSp>
        <p:nvCxnSpPr>
          <p:cNvPr id="98" name="Google Shape;98;p189"/>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99" name="Google Shape;99;p189"/>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00" name="Google Shape;100;p189"/>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1" name="Google Shape;101;p18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2" name="Google Shape;102;p189"/>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03"/>
        <p:cNvGrpSpPr/>
        <p:nvPr/>
      </p:nvGrpSpPr>
      <p:grpSpPr>
        <a:xfrm>
          <a:off x="0" y="0"/>
          <a:ext cx="0" cy="0"/>
          <a:chOff x="0" y="0"/>
          <a:chExt cx="0" cy="0"/>
        </a:xfrm>
      </p:grpSpPr>
      <p:cxnSp>
        <p:nvCxnSpPr>
          <p:cNvPr id="104" name="Google Shape;104;p19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05" name="Google Shape;105;p19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06" name="Google Shape;106;p19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7" name="Google Shape;107;p19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8" name="Google Shape;108;p190"/>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09"/>
        <p:cNvGrpSpPr/>
        <p:nvPr/>
      </p:nvGrpSpPr>
      <p:grpSpPr>
        <a:xfrm>
          <a:off x="0" y="0"/>
          <a:ext cx="0" cy="0"/>
          <a:chOff x="0" y="0"/>
          <a:chExt cx="0" cy="0"/>
        </a:xfrm>
      </p:grpSpPr>
      <p:sp>
        <p:nvSpPr>
          <p:cNvPr id="110" name="Google Shape;110;p191"/>
          <p:cNvSpPr txBox="1"/>
          <p:nvPr/>
        </p:nvSpPr>
        <p:spPr>
          <a:xfrm>
            <a:off x="6371461" y="4760783"/>
            <a:ext cx="1715214"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u="none" strike="noStrike" cap="none">
                <a:solidFill>
                  <a:srgbClr val="7F7F7F"/>
                </a:solidFill>
                <a:latin typeface="Arial"/>
                <a:ea typeface="Arial"/>
                <a:cs typeface="Arial"/>
                <a:sym typeface="Arial"/>
              </a:rPr>
              <a:t>Chapter 4. Raspberry Pi with Python</a:t>
            </a:r>
            <a:endParaRPr/>
          </a:p>
        </p:txBody>
      </p:sp>
      <p:sp>
        <p:nvSpPr>
          <p:cNvPr id="111" name="Google Shape;111;p191"/>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u="none" strike="noStrike" cap="none">
                <a:solidFill>
                  <a:srgbClr val="7F7F7F"/>
                </a:solidFill>
                <a:latin typeface="Arial"/>
                <a:ea typeface="Arial"/>
                <a:cs typeface="Arial"/>
                <a:sym typeface="Arial"/>
              </a:rPr>
              <a:t>‹Nº›</a:t>
            </a:fld>
            <a:r>
              <a:rPr lang="en-US" sz="825" b="0" i="0" u="none" strike="noStrike" cap="none">
                <a:solidFill>
                  <a:srgbClr val="7F7F7F"/>
                </a:solidFill>
                <a:latin typeface="Arial"/>
                <a:ea typeface="Arial"/>
                <a:cs typeface="Arial"/>
                <a:sym typeface="Arial"/>
              </a:rPr>
              <a:t>/44</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118"/>
        <p:cNvGrpSpPr/>
        <p:nvPr/>
      </p:nvGrpSpPr>
      <p:grpSpPr>
        <a:xfrm>
          <a:off x="0" y="0"/>
          <a:ext cx="0" cy="0"/>
          <a:chOff x="0" y="0"/>
          <a:chExt cx="0" cy="0"/>
        </a:xfrm>
      </p:grpSpPr>
      <p:cxnSp>
        <p:nvCxnSpPr>
          <p:cNvPr id="119" name="Google Shape;119;p16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20" name="Google Shape;120;p16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21" name="Google Shape;121;p16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pic>
        <p:nvPicPr>
          <p:cNvPr id="122" name="Google Shape;122;p160"/>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3"/>
        <p:cNvGrpSpPr/>
        <p:nvPr/>
      </p:nvGrpSpPr>
      <p:grpSpPr>
        <a:xfrm>
          <a:off x="0" y="0"/>
          <a:ext cx="0" cy="0"/>
          <a:chOff x="0" y="0"/>
          <a:chExt cx="0" cy="0"/>
        </a:xfrm>
      </p:grpSpPr>
      <p:cxnSp>
        <p:nvCxnSpPr>
          <p:cNvPr id="124" name="Google Shape;124;p16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125" name="Google Shape;125;p16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26" name="Google Shape;126;p16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sp>
        <p:nvSpPr>
          <p:cNvPr id="127" name="Google Shape;127;p16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7. Node.js for IoT</a:t>
            </a:r>
            <a:endParaRPr sz="675" b="0" i="0" u="none" strike="noStrike" cap="none">
              <a:solidFill>
                <a:srgbClr val="7F7F7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17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7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17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28"/>
        <p:cNvGrpSpPr/>
        <p:nvPr/>
      </p:nvGrpSpPr>
      <p:grpSpPr>
        <a:xfrm>
          <a:off x="0" y="0"/>
          <a:ext cx="0" cy="0"/>
          <a:chOff x="0" y="0"/>
          <a:chExt cx="0" cy="0"/>
        </a:xfrm>
      </p:grpSpPr>
      <p:cxnSp>
        <p:nvCxnSpPr>
          <p:cNvPr id="129" name="Google Shape;129;p162"/>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0" name="Google Shape;130;p162"/>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131" name="Google Shape;131;p162"/>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2" name="Google Shape;132;p162"/>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3" name="Google Shape;133;p16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134"/>
        <p:cNvGrpSpPr/>
        <p:nvPr/>
      </p:nvGrpSpPr>
      <p:grpSpPr>
        <a:xfrm>
          <a:off x="0" y="0"/>
          <a:ext cx="0" cy="0"/>
          <a:chOff x="0" y="0"/>
          <a:chExt cx="0" cy="0"/>
        </a:xfrm>
      </p:grpSpPr>
      <p:cxnSp>
        <p:nvCxnSpPr>
          <p:cNvPr id="135" name="Google Shape;135;p163"/>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6" name="Google Shape;136;p163"/>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137" name="Google Shape;137;p163"/>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8" name="Google Shape;138;p16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9" name="Google Shape;139;p163"/>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40"/>
        <p:cNvGrpSpPr/>
        <p:nvPr/>
      </p:nvGrpSpPr>
      <p:grpSpPr>
        <a:xfrm>
          <a:off x="0" y="0"/>
          <a:ext cx="0" cy="0"/>
          <a:chOff x="0" y="0"/>
          <a:chExt cx="0" cy="0"/>
        </a:xfrm>
      </p:grpSpPr>
      <p:sp>
        <p:nvSpPr>
          <p:cNvPr id="141" name="Google Shape;141;p164"/>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142" name="Google Shape;142;p164"/>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‹Nº›</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3"/>
        <p:cNvGrpSpPr/>
        <p:nvPr/>
      </p:nvGrpSpPr>
      <p:grpSpPr>
        <a:xfrm>
          <a:off x="0" y="0"/>
          <a:ext cx="0" cy="0"/>
          <a:chOff x="0" y="0"/>
          <a:chExt cx="0" cy="0"/>
        </a:xfrm>
      </p:grpSpPr>
      <p:sp>
        <p:nvSpPr>
          <p:cNvPr id="144" name="Google Shape;144;p16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6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6" name="Google Shape;146;p16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49"/>
        <p:cNvGrpSpPr/>
        <p:nvPr/>
      </p:nvGrpSpPr>
      <p:grpSpPr>
        <a:xfrm>
          <a:off x="0" y="0"/>
          <a:ext cx="0" cy="0"/>
          <a:chOff x="0" y="0"/>
          <a:chExt cx="0" cy="0"/>
        </a:xfrm>
      </p:grpSpPr>
      <p:sp>
        <p:nvSpPr>
          <p:cNvPr id="150" name="Google Shape;150;p16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6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16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6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55"/>
        <p:cNvGrpSpPr/>
        <p:nvPr/>
      </p:nvGrpSpPr>
      <p:grpSpPr>
        <a:xfrm>
          <a:off x="0" y="0"/>
          <a:ext cx="0" cy="0"/>
          <a:chOff x="0" y="0"/>
          <a:chExt cx="0" cy="0"/>
        </a:xfrm>
      </p:grpSpPr>
      <p:sp>
        <p:nvSpPr>
          <p:cNvPr id="156" name="Google Shape;156;p16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58" name="Google Shape;158;p16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6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6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61"/>
        <p:cNvGrpSpPr/>
        <p:nvPr/>
      </p:nvGrpSpPr>
      <p:grpSpPr>
        <a:xfrm>
          <a:off x="0" y="0"/>
          <a:ext cx="0" cy="0"/>
          <a:chOff x="0" y="0"/>
          <a:chExt cx="0" cy="0"/>
        </a:xfrm>
      </p:grpSpPr>
      <p:sp>
        <p:nvSpPr>
          <p:cNvPr id="162" name="Google Shape;162;p16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16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4" name="Google Shape;164;p16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5" name="Google Shape;165;p16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6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6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68"/>
        <p:cNvGrpSpPr/>
        <p:nvPr/>
      </p:nvGrpSpPr>
      <p:grpSpPr>
        <a:xfrm>
          <a:off x="0" y="0"/>
          <a:ext cx="0" cy="0"/>
          <a:chOff x="0" y="0"/>
          <a:chExt cx="0" cy="0"/>
        </a:xfrm>
      </p:grpSpPr>
      <p:sp>
        <p:nvSpPr>
          <p:cNvPr id="169" name="Google Shape;169;p16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16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1" name="Google Shape;171;p16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2" name="Google Shape;172;p16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3" name="Google Shape;173;p16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4" name="Google Shape;174;p16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6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77"/>
        <p:cNvGrpSpPr/>
        <p:nvPr/>
      </p:nvGrpSpPr>
      <p:grpSpPr>
        <a:xfrm>
          <a:off x="0" y="0"/>
          <a:ext cx="0" cy="0"/>
          <a:chOff x="0" y="0"/>
          <a:chExt cx="0" cy="0"/>
        </a:xfrm>
      </p:grpSpPr>
      <p:sp>
        <p:nvSpPr>
          <p:cNvPr id="178" name="Google Shape;178;p17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17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7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7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82"/>
        <p:cNvGrpSpPr/>
        <p:nvPr/>
      </p:nvGrpSpPr>
      <p:grpSpPr>
        <a:xfrm>
          <a:off x="0" y="0"/>
          <a:ext cx="0" cy="0"/>
          <a:chOff x="0" y="0"/>
          <a:chExt cx="0" cy="0"/>
        </a:xfrm>
      </p:grpSpPr>
      <p:sp>
        <p:nvSpPr>
          <p:cNvPr id="183" name="Google Shape;183;p17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7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7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17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17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86"/>
        <p:cNvGrpSpPr/>
        <p:nvPr/>
      </p:nvGrpSpPr>
      <p:grpSpPr>
        <a:xfrm>
          <a:off x="0" y="0"/>
          <a:ext cx="0" cy="0"/>
          <a:chOff x="0" y="0"/>
          <a:chExt cx="0" cy="0"/>
        </a:xfrm>
      </p:grpSpPr>
      <p:sp>
        <p:nvSpPr>
          <p:cNvPr id="187" name="Google Shape;187;p17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17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9" name="Google Shape;189;p17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0" name="Google Shape;190;p17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7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93"/>
        <p:cNvGrpSpPr/>
        <p:nvPr/>
      </p:nvGrpSpPr>
      <p:grpSpPr>
        <a:xfrm>
          <a:off x="0" y="0"/>
          <a:ext cx="0" cy="0"/>
          <a:chOff x="0" y="0"/>
          <a:chExt cx="0" cy="0"/>
        </a:xfrm>
      </p:grpSpPr>
      <p:sp>
        <p:nvSpPr>
          <p:cNvPr id="194" name="Google Shape;194;p17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73"/>
          <p:cNvSpPr>
            <a:spLocks noGrp="1"/>
          </p:cNvSpPr>
          <p:nvPr>
            <p:ph type="pic" idx="2"/>
          </p:nvPr>
        </p:nvSpPr>
        <p:spPr>
          <a:xfrm>
            <a:off x="3887391" y="740569"/>
            <a:ext cx="4629150" cy="3655219"/>
          </a:xfrm>
          <a:prstGeom prst="rect">
            <a:avLst/>
          </a:prstGeom>
          <a:noFill/>
          <a:ln>
            <a:noFill/>
          </a:ln>
        </p:spPr>
      </p:sp>
      <p:sp>
        <p:nvSpPr>
          <p:cNvPr id="196" name="Google Shape;196;p17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7" name="Google Shape;197;p17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7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7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00"/>
        <p:cNvGrpSpPr/>
        <p:nvPr/>
      </p:nvGrpSpPr>
      <p:grpSpPr>
        <a:xfrm>
          <a:off x="0" y="0"/>
          <a:ext cx="0" cy="0"/>
          <a:chOff x="0" y="0"/>
          <a:chExt cx="0" cy="0"/>
        </a:xfrm>
      </p:grpSpPr>
      <p:sp>
        <p:nvSpPr>
          <p:cNvPr id="201" name="Google Shape;201;p17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7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3" name="Google Shape;203;p17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7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7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06"/>
        <p:cNvGrpSpPr/>
        <p:nvPr/>
      </p:nvGrpSpPr>
      <p:grpSpPr>
        <a:xfrm>
          <a:off x="0" y="0"/>
          <a:ext cx="0" cy="0"/>
          <a:chOff x="0" y="0"/>
          <a:chExt cx="0" cy="0"/>
        </a:xfrm>
      </p:grpSpPr>
      <p:sp>
        <p:nvSpPr>
          <p:cNvPr id="207" name="Google Shape;207;p17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7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17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17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7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8"/>
        <p:cNvGrpSpPr/>
        <p:nvPr/>
      </p:nvGrpSpPr>
      <p:grpSpPr>
        <a:xfrm>
          <a:off x="0" y="0"/>
          <a:ext cx="0" cy="0"/>
          <a:chOff x="0" y="0"/>
          <a:chExt cx="0" cy="0"/>
        </a:xfrm>
      </p:grpSpPr>
      <p:cxnSp>
        <p:nvCxnSpPr>
          <p:cNvPr id="219" name="Google Shape;219;p193"/>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20" name="Google Shape;220;p193"/>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21" name="Google Shape;221;p193"/>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22" name="Google Shape;222;p19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223"/>
        <p:cNvGrpSpPr/>
        <p:nvPr/>
      </p:nvGrpSpPr>
      <p:grpSpPr>
        <a:xfrm>
          <a:off x="0" y="0"/>
          <a:ext cx="0" cy="0"/>
          <a:chOff x="0" y="0"/>
          <a:chExt cx="0" cy="0"/>
        </a:xfrm>
      </p:grpSpPr>
      <p:pic>
        <p:nvPicPr>
          <p:cNvPr id="224" name="Google Shape;224;p194"/>
          <p:cNvPicPr preferRelativeResize="0"/>
          <p:nvPr/>
        </p:nvPicPr>
        <p:blipFill rotWithShape="1">
          <a:blip r:embed="rId2">
            <a:alphaModFix/>
          </a:blip>
          <a:srcRect/>
          <a:stretch/>
        </p:blipFill>
        <p:spPr>
          <a:xfrm>
            <a:off x="0" y="0"/>
            <a:ext cx="9146932" cy="5143500"/>
          </a:xfrm>
          <a:prstGeom prst="rect">
            <a:avLst/>
          </a:prstGeom>
          <a:noFill/>
          <a:ln>
            <a:noFill/>
          </a:ln>
        </p:spPr>
      </p:pic>
      <p:cxnSp>
        <p:nvCxnSpPr>
          <p:cNvPr id="225" name="Google Shape;225;p194"/>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26" name="Google Shape;226;p194"/>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27" name="Google Shape;227;p194"/>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228"/>
        <p:cNvGrpSpPr/>
        <p:nvPr/>
      </p:nvGrpSpPr>
      <p:grpSpPr>
        <a:xfrm>
          <a:off x="0" y="0"/>
          <a:ext cx="0" cy="0"/>
          <a:chOff x="0" y="0"/>
          <a:chExt cx="0" cy="0"/>
        </a:xfrm>
      </p:grpSpPr>
      <p:pic>
        <p:nvPicPr>
          <p:cNvPr id="229" name="Google Shape;229;p195"/>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0" name="Google Shape;230;p195"/>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1" name="Google Shape;231;p195"/>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32" name="Google Shape;232;p195"/>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3" name="Google Shape;233;p195"/>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234"/>
        <p:cNvGrpSpPr/>
        <p:nvPr/>
      </p:nvGrpSpPr>
      <p:grpSpPr>
        <a:xfrm>
          <a:off x="0" y="0"/>
          <a:ext cx="0" cy="0"/>
          <a:chOff x="0" y="0"/>
          <a:chExt cx="0" cy="0"/>
        </a:xfrm>
      </p:grpSpPr>
      <p:pic>
        <p:nvPicPr>
          <p:cNvPr id="235" name="Google Shape;235;p196"/>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6" name="Google Shape;236;p196"/>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7" name="Google Shape;237;p196"/>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38" name="Google Shape;238;p196"/>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9" name="Google Shape;239;p196"/>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비교">
  <p:cSld name="비교">
    <p:spTree>
      <p:nvGrpSpPr>
        <p:cNvPr id="1" name="Shape 240"/>
        <p:cNvGrpSpPr/>
        <p:nvPr/>
      </p:nvGrpSpPr>
      <p:grpSpPr>
        <a:xfrm>
          <a:off x="0" y="0"/>
          <a:ext cx="0" cy="0"/>
          <a:chOff x="0" y="0"/>
          <a:chExt cx="0" cy="0"/>
        </a:xfrm>
      </p:grpSpPr>
      <p:cxnSp>
        <p:nvCxnSpPr>
          <p:cNvPr id="241" name="Google Shape;241;p19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42" name="Google Shape;242;p19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43" name="Google Shape;243;p19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44" name="Google Shape;244;p197"/>
          <p:cNvGrpSpPr/>
          <p:nvPr/>
        </p:nvGrpSpPr>
        <p:grpSpPr>
          <a:xfrm>
            <a:off x="0" y="1"/>
            <a:ext cx="9146932" cy="749852"/>
            <a:chOff x="0" y="1"/>
            <a:chExt cx="9906000" cy="999802"/>
          </a:xfrm>
        </p:grpSpPr>
        <p:sp>
          <p:nvSpPr>
            <p:cNvPr id="245" name="Google Shape;245;p19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6" name="Google Shape;246;p19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grpSp>
        <p:nvGrpSpPr>
          <p:cNvPr id="247" name="Google Shape;247;p197"/>
          <p:cNvGrpSpPr/>
          <p:nvPr/>
        </p:nvGrpSpPr>
        <p:grpSpPr>
          <a:xfrm>
            <a:off x="415517" y="938532"/>
            <a:ext cx="8326978" cy="3745483"/>
            <a:chOff x="578678" y="1436153"/>
            <a:chExt cx="8748000" cy="4993977"/>
          </a:xfrm>
        </p:grpSpPr>
        <p:sp>
          <p:nvSpPr>
            <p:cNvPr id="248" name="Google Shape;248;p197"/>
            <p:cNvSpPr/>
            <p:nvPr/>
          </p:nvSpPr>
          <p:spPr>
            <a:xfrm>
              <a:off x="578678" y="1436153"/>
              <a:ext cx="8748000" cy="912275"/>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9" name="Google Shape;249;p19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sp>
        <p:nvSpPr>
          <p:cNvPr id="250" name="Google Shape;250;p197"/>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251"/>
        <p:cNvGrpSpPr/>
        <p:nvPr/>
      </p:nvGrpSpPr>
      <p:grpSpPr>
        <a:xfrm>
          <a:off x="0" y="0"/>
          <a:ext cx="0" cy="0"/>
          <a:chOff x="0" y="0"/>
          <a:chExt cx="0" cy="0"/>
        </a:xfrm>
      </p:grpSpPr>
      <p:grpSp>
        <p:nvGrpSpPr>
          <p:cNvPr id="252" name="Google Shape;252;p198"/>
          <p:cNvGrpSpPr/>
          <p:nvPr/>
        </p:nvGrpSpPr>
        <p:grpSpPr>
          <a:xfrm>
            <a:off x="415027" y="1096671"/>
            <a:ext cx="8311015" cy="3375212"/>
            <a:chOff x="578678" y="1445207"/>
            <a:chExt cx="8748000" cy="4136077"/>
          </a:xfrm>
        </p:grpSpPr>
        <p:sp>
          <p:nvSpPr>
            <p:cNvPr id="253" name="Google Shape;253;p19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4" name="Google Shape;254;p19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5" name="Google Shape;255;p19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56" name="Google Shape;256;p198"/>
          <p:cNvGrpSpPr/>
          <p:nvPr/>
        </p:nvGrpSpPr>
        <p:grpSpPr>
          <a:xfrm>
            <a:off x="0" y="1"/>
            <a:ext cx="9144000" cy="749852"/>
            <a:chOff x="0" y="1"/>
            <a:chExt cx="9906000" cy="999802"/>
          </a:xfrm>
        </p:grpSpPr>
        <p:sp>
          <p:nvSpPr>
            <p:cNvPr id="257" name="Google Shape;257;p19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8" name="Google Shape;258;p19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59" name="Google Shape;259;p19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60" name="Google Shape;260;p19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61" name="Google Shape;261;p19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62" name="Google Shape;262;p198"/>
          <p:cNvGrpSpPr/>
          <p:nvPr/>
        </p:nvGrpSpPr>
        <p:grpSpPr>
          <a:xfrm>
            <a:off x="690308" y="1806618"/>
            <a:ext cx="7882708" cy="2477646"/>
            <a:chOff x="747834" y="2129937"/>
            <a:chExt cx="8539600" cy="3303528"/>
          </a:xfrm>
        </p:grpSpPr>
        <p:grpSp>
          <p:nvGrpSpPr>
            <p:cNvPr id="263" name="Google Shape;263;p198"/>
            <p:cNvGrpSpPr/>
            <p:nvPr/>
          </p:nvGrpSpPr>
          <p:grpSpPr>
            <a:xfrm>
              <a:off x="747834" y="2129937"/>
              <a:ext cx="8539600" cy="1061997"/>
              <a:chOff x="805623" y="2423005"/>
              <a:chExt cx="8539600" cy="1061997"/>
            </a:xfrm>
          </p:grpSpPr>
          <p:grpSp>
            <p:nvGrpSpPr>
              <p:cNvPr id="264" name="Google Shape;264;p198"/>
              <p:cNvGrpSpPr/>
              <p:nvPr/>
            </p:nvGrpSpPr>
            <p:grpSpPr>
              <a:xfrm>
                <a:off x="966158" y="2423005"/>
                <a:ext cx="8379065" cy="1061997"/>
                <a:chOff x="1098893" y="2558690"/>
                <a:chExt cx="8379065" cy="1061997"/>
              </a:xfrm>
            </p:grpSpPr>
            <p:sp>
              <p:nvSpPr>
                <p:cNvPr id="265" name="Google Shape;265;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Guideline, mechanisms &amp; contingency plan</a:t>
                  </a:r>
                  <a:endParaRPr/>
                </a:p>
              </p:txBody>
            </p:sp>
            <p:sp>
              <p:nvSpPr>
                <p:cNvPr id="266" name="Google Shape;266;p198"/>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a:p>
              </p:txBody>
            </p:sp>
          </p:grpSp>
          <p:sp>
            <p:nvSpPr>
              <p:cNvPr id="267" name="Google Shape;267;p19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68" name="Google Shape;268;p198"/>
            <p:cNvGrpSpPr/>
            <p:nvPr/>
          </p:nvGrpSpPr>
          <p:grpSpPr>
            <a:xfrm>
              <a:off x="747834" y="3559917"/>
              <a:ext cx="8539600" cy="1061997"/>
              <a:chOff x="805623" y="3889855"/>
              <a:chExt cx="8539600" cy="1061997"/>
            </a:xfrm>
          </p:grpSpPr>
          <p:grpSp>
            <p:nvGrpSpPr>
              <p:cNvPr id="269" name="Google Shape;269;p198"/>
              <p:cNvGrpSpPr/>
              <p:nvPr/>
            </p:nvGrpSpPr>
            <p:grpSpPr>
              <a:xfrm>
                <a:off x="958539" y="3889855"/>
                <a:ext cx="8386684" cy="1061997"/>
                <a:chOff x="1098894" y="2558690"/>
                <a:chExt cx="8386684" cy="1061997"/>
              </a:xfrm>
            </p:grpSpPr>
            <p:sp>
              <p:nvSpPr>
                <p:cNvPr id="270" name="Google Shape;270;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Pairing similar, not necessarily equal, abilities as partners</a:t>
                  </a:r>
                  <a:endParaRPr/>
                </a:p>
              </p:txBody>
            </p:sp>
            <p:sp>
              <p:nvSpPr>
                <p:cNvPr id="271" name="Google Shape;271;p198"/>
                <p:cNvSpPr/>
                <p:nvPr/>
              </p:nvSpPr>
              <p:spPr>
                <a:xfrm>
                  <a:off x="1098894" y="2799950"/>
                  <a:ext cx="8386684"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a:p>
              </p:txBody>
            </p:sp>
          </p:grpSp>
          <p:sp>
            <p:nvSpPr>
              <p:cNvPr id="272" name="Google Shape;272;p19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73" name="Google Shape;273;p198"/>
            <p:cNvGrpSpPr/>
            <p:nvPr/>
          </p:nvGrpSpPr>
          <p:grpSpPr>
            <a:xfrm>
              <a:off x="747834" y="4781836"/>
              <a:ext cx="8539600" cy="651629"/>
              <a:chOff x="805623" y="5143345"/>
              <a:chExt cx="8539600" cy="651629"/>
            </a:xfrm>
          </p:grpSpPr>
          <p:grpSp>
            <p:nvGrpSpPr>
              <p:cNvPr id="274" name="Google Shape;274;p198"/>
              <p:cNvGrpSpPr/>
              <p:nvPr/>
            </p:nvGrpSpPr>
            <p:grpSpPr>
              <a:xfrm>
                <a:off x="966159" y="5143345"/>
                <a:ext cx="8379064" cy="651629"/>
                <a:chOff x="1098894" y="2558690"/>
                <a:chExt cx="8379064" cy="651629"/>
              </a:xfrm>
            </p:grpSpPr>
            <p:sp>
              <p:nvSpPr>
                <p:cNvPr id="275" name="Google Shape;275;p198"/>
                <p:cNvSpPr/>
                <p:nvPr/>
              </p:nvSpPr>
              <p:spPr>
                <a:xfrm>
                  <a:off x="1098894" y="2558690"/>
                  <a:ext cx="7907946" cy="191848"/>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Motivate students by offering extra incentives </a:t>
                  </a:r>
                  <a:endParaRPr/>
                </a:p>
              </p:txBody>
            </p:sp>
            <p:sp>
              <p:nvSpPr>
                <p:cNvPr id="276" name="Google Shape;276;p19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a:p>
              </p:txBody>
            </p:sp>
          </p:grpSp>
          <p:sp>
            <p:nvSpPr>
              <p:cNvPr id="277" name="Google Shape;277;p19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grpSp>
        <p:nvGrpSpPr>
          <p:cNvPr id="278" name="Google Shape;278;p198"/>
          <p:cNvGrpSpPr/>
          <p:nvPr/>
        </p:nvGrpSpPr>
        <p:grpSpPr>
          <a:xfrm>
            <a:off x="544438" y="1191355"/>
            <a:ext cx="6106767" cy="323037"/>
            <a:chOff x="790976" y="1592058"/>
            <a:chExt cx="6615664" cy="430715"/>
          </a:xfrm>
        </p:grpSpPr>
        <p:sp>
          <p:nvSpPr>
            <p:cNvPr id="279" name="Google Shape;279;p198"/>
            <p:cNvSpPr/>
            <p:nvPr/>
          </p:nvSpPr>
          <p:spPr>
            <a:xfrm>
              <a:off x="1332314" y="1592058"/>
              <a:ext cx="6074326" cy="4307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280" name="Google Shape;280;p19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281" name="Google Shape;281;p19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17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17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282"/>
        <p:cNvGrpSpPr/>
        <p:nvPr/>
      </p:nvGrpSpPr>
      <p:grpSpPr>
        <a:xfrm>
          <a:off x="0" y="0"/>
          <a:ext cx="0" cy="0"/>
          <a:chOff x="0" y="0"/>
          <a:chExt cx="0" cy="0"/>
        </a:xfrm>
      </p:grpSpPr>
      <p:grpSp>
        <p:nvGrpSpPr>
          <p:cNvPr id="283" name="Google Shape;283;p199"/>
          <p:cNvGrpSpPr/>
          <p:nvPr/>
        </p:nvGrpSpPr>
        <p:grpSpPr>
          <a:xfrm>
            <a:off x="0" y="1"/>
            <a:ext cx="9144000" cy="749852"/>
            <a:chOff x="0" y="1"/>
            <a:chExt cx="9906000" cy="999802"/>
          </a:xfrm>
        </p:grpSpPr>
        <p:sp>
          <p:nvSpPr>
            <p:cNvPr id="284" name="Google Shape;284;p19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85" name="Google Shape;285;p19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86" name="Google Shape;286;p199"/>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87" name="Google Shape;287;p199"/>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88" name="Google Shape;288;p199"/>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89" name="Google Shape;289;p199"/>
          <p:cNvGrpSpPr/>
          <p:nvPr/>
        </p:nvGrpSpPr>
        <p:grpSpPr>
          <a:xfrm>
            <a:off x="415027" y="1096671"/>
            <a:ext cx="8311015" cy="3375212"/>
            <a:chOff x="449612" y="1219200"/>
            <a:chExt cx="9003600" cy="4500283"/>
          </a:xfrm>
        </p:grpSpPr>
        <p:grpSp>
          <p:nvGrpSpPr>
            <p:cNvPr id="290" name="Google Shape;290;p199"/>
            <p:cNvGrpSpPr/>
            <p:nvPr/>
          </p:nvGrpSpPr>
          <p:grpSpPr>
            <a:xfrm>
              <a:off x="449612" y="1219200"/>
              <a:ext cx="9003600" cy="4500283"/>
              <a:chOff x="578678" y="1445207"/>
              <a:chExt cx="8748000" cy="4136077"/>
            </a:xfrm>
          </p:grpSpPr>
          <p:sp>
            <p:nvSpPr>
              <p:cNvPr id="291" name="Google Shape;291;p19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2" name="Google Shape;292;p19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3" name="Google Shape;293;p19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94" name="Google Shape;294;p199"/>
            <p:cNvGrpSpPr/>
            <p:nvPr/>
          </p:nvGrpSpPr>
          <p:grpSpPr>
            <a:xfrm>
              <a:off x="747834" y="2165797"/>
              <a:ext cx="8539600" cy="1061997"/>
              <a:chOff x="805623" y="2423005"/>
              <a:chExt cx="8539600" cy="1061997"/>
            </a:xfrm>
          </p:grpSpPr>
          <p:grpSp>
            <p:nvGrpSpPr>
              <p:cNvPr id="295" name="Google Shape;295;p199"/>
              <p:cNvGrpSpPr/>
              <p:nvPr/>
            </p:nvGrpSpPr>
            <p:grpSpPr>
              <a:xfrm>
                <a:off x="966158" y="2423005"/>
                <a:ext cx="8379065" cy="1061997"/>
                <a:chOff x="1098893" y="2558690"/>
                <a:chExt cx="8379065" cy="1061997"/>
              </a:xfrm>
            </p:grpSpPr>
            <p:sp>
              <p:nvSpPr>
                <p:cNvPr id="296" name="Google Shape;296;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Prevent collaboration cheating</a:t>
                  </a:r>
                  <a:endParaRPr/>
                </a:p>
              </p:txBody>
            </p:sp>
            <p:sp>
              <p:nvSpPr>
                <p:cNvPr id="297" name="Google Shape;297;p199"/>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a:p>
              </p:txBody>
            </p:sp>
          </p:grpSp>
          <p:sp>
            <p:nvSpPr>
              <p:cNvPr id="298" name="Google Shape;298;p19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99" name="Google Shape;299;p199"/>
            <p:cNvGrpSpPr/>
            <p:nvPr/>
          </p:nvGrpSpPr>
          <p:grpSpPr>
            <a:xfrm>
              <a:off x="747834" y="3595777"/>
              <a:ext cx="8539600" cy="1472367"/>
              <a:chOff x="805623" y="3889855"/>
              <a:chExt cx="8539600" cy="1472367"/>
            </a:xfrm>
          </p:grpSpPr>
          <p:grpSp>
            <p:nvGrpSpPr>
              <p:cNvPr id="300" name="Google Shape;300;p199"/>
              <p:cNvGrpSpPr/>
              <p:nvPr/>
            </p:nvGrpSpPr>
            <p:grpSpPr>
              <a:xfrm>
                <a:off x="958539" y="3889855"/>
                <a:ext cx="8386684" cy="1472367"/>
                <a:chOff x="1098894" y="2558690"/>
                <a:chExt cx="8386684" cy="1472367"/>
              </a:xfrm>
            </p:grpSpPr>
            <p:sp>
              <p:nvSpPr>
                <p:cNvPr id="301" name="Google Shape;301;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Collaborative learning environment</a:t>
                  </a:r>
                  <a:endParaRPr/>
                </a:p>
              </p:txBody>
            </p:sp>
            <p:sp>
              <p:nvSpPr>
                <p:cNvPr id="302" name="Google Shape;302;p199"/>
                <p:cNvSpPr/>
                <p:nvPr/>
              </p:nvSpPr>
              <p:spPr>
                <a:xfrm>
                  <a:off x="1098894" y="2799950"/>
                  <a:ext cx="8386684" cy="123110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a:p>
              </p:txBody>
            </p:sp>
          </p:grpSp>
          <p:sp>
            <p:nvSpPr>
              <p:cNvPr id="303" name="Google Shape;303;p19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304" name="Google Shape;304;p199"/>
            <p:cNvGrpSpPr/>
            <p:nvPr/>
          </p:nvGrpSpPr>
          <p:grpSpPr>
            <a:xfrm>
              <a:off x="589808" y="1345444"/>
              <a:ext cx="6615664" cy="430717"/>
              <a:chOff x="790976" y="1592058"/>
              <a:chExt cx="6615664" cy="430717"/>
            </a:xfrm>
          </p:grpSpPr>
          <p:sp>
            <p:nvSpPr>
              <p:cNvPr id="305" name="Google Shape;305;p199"/>
              <p:cNvSpPr/>
              <p:nvPr/>
            </p:nvSpPr>
            <p:spPr>
              <a:xfrm>
                <a:off x="1332314" y="1592058"/>
                <a:ext cx="6074326" cy="43071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306" name="Google Shape;306;p19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307" name="Google Shape;307;p19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308"/>
        <p:cNvGrpSpPr/>
        <p:nvPr/>
      </p:nvGrpSpPr>
      <p:grpSpPr>
        <a:xfrm>
          <a:off x="0" y="0"/>
          <a:ext cx="0" cy="0"/>
          <a:chOff x="0" y="0"/>
          <a:chExt cx="0" cy="0"/>
        </a:xfrm>
      </p:grpSpPr>
      <p:sp>
        <p:nvSpPr>
          <p:cNvPr id="309" name="Google Shape;309;p200"/>
          <p:cNvSpPr/>
          <p:nvPr/>
        </p:nvSpPr>
        <p:spPr>
          <a:xfrm>
            <a:off x="416591" y="915358"/>
            <a:ext cx="8309451" cy="60881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0" name="Google Shape;310;p200"/>
          <p:cNvSpPr/>
          <p:nvPr/>
        </p:nvSpPr>
        <p:spPr>
          <a:xfrm>
            <a:off x="416591" y="1552743"/>
            <a:ext cx="8309451" cy="3173898"/>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1" name="Google Shape;311;p200"/>
          <p:cNvSpPr/>
          <p:nvPr/>
        </p:nvSpPr>
        <p:spPr>
          <a:xfrm>
            <a:off x="596754" y="1061835"/>
            <a:ext cx="978034" cy="36920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399" b="0" i="0">
                <a:solidFill>
                  <a:srgbClr val="0D0D0D"/>
                </a:solidFill>
                <a:latin typeface="Arial"/>
                <a:ea typeface="Arial"/>
                <a:cs typeface="Arial"/>
                <a:sym typeface="Arial"/>
              </a:rPr>
              <a:t>Q1.</a:t>
            </a:r>
            <a:endParaRPr/>
          </a:p>
        </p:txBody>
      </p:sp>
      <p:pic>
        <p:nvPicPr>
          <p:cNvPr id="312" name="Google Shape;312;p200"/>
          <p:cNvPicPr preferRelativeResize="0"/>
          <p:nvPr/>
        </p:nvPicPr>
        <p:blipFill rotWithShape="1">
          <a:blip r:embed="rId2">
            <a:alphaModFix/>
          </a:blip>
          <a:srcRect/>
          <a:stretch/>
        </p:blipFill>
        <p:spPr>
          <a:xfrm>
            <a:off x="740674" y="4054774"/>
            <a:ext cx="104219" cy="82289"/>
          </a:xfrm>
          <a:prstGeom prst="rect">
            <a:avLst/>
          </a:prstGeom>
          <a:noFill/>
          <a:ln>
            <a:noFill/>
          </a:ln>
        </p:spPr>
      </p:pic>
      <p:cxnSp>
        <p:nvCxnSpPr>
          <p:cNvPr id="313" name="Google Shape;313;p200"/>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14" name="Google Shape;314;p200"/>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315" name="Google Shape;315;p200"/>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316" name="Google Shape;316;p200"/>
          <p:cNvGrpSpPr/>
          <p:nvPr/>
        </p:nvGrpSpPr>
        <p:grpSpPr>
          <a:xfrm>
            <a:off x="0" y="1"/>
            <a:ext cx="9144000" cy="749852"/>
            <a:chOff x="0" y="1"/>
            <a:chExt cx="9906000" cy="999802"/>
          </a:xfrm>
        </p:grpSpPr>
        <p:sp>
          <p:nvSpPr>
            <p:cNvPr id="317" name="Google Shape;317;p20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8" name="Google Shape;318;p20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sp>
        <p:nvSpPr>
          <p:cNvPr id="319" name="Google Shape;319;p20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ody" type="blank">
  <p:cSld name="BLANK">
    <p:spTree>
      <p:nvGrpSpPr>
        <p:cNvPr id="1" name="Shape 320"/>
        <p:cNvGrpSpPr/>
        <p:nvPr/>
      </p:nvGrpSpPr>
      <p:grpSpPr>
        <a:xfrm>
          <a:off x="0" y="0"/>
          <a:ext cx="0" cy="0"/>
          <a:chOff x="0" y="0"/>
          <a:chExt cx="0" cy="0"/>
        </a:xfrm>
      </p:grpSpPr>
      <p:cxnSp>
        <p:nvCxnSpPr>
          <p:cNvPr id="321" name="Google Shape;321;p20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22" name="Google Shape;322;p20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323" name="Google Shape;323;p20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cxnSp>
        <p:nvCxnSpPr>
          <p:cNvPr id="324" name="Google Shape;324;p201"/>
          <p:cNvCxnSpPr/>
          <p:nvPr/>
        </p:nvCxnSpPr>
        <p:spPr>
          <a:xfrm>
            <a:off x="415027" y="675000"/>
            <a:ext cx="8311015" cy="0"/>
          </a:xfrm>
          <a:prstGeom prst="straightConnector1">
            <a:avLst/>
          </a:prstGeom>
          <a:noFill/>
          <a:ln w="15875" cap="flat" cmpd="sng">
            <a:solidFill>
              <a:srgbClr val="0924A5"/>
            </a:solidFill>
            <a:prstDash val="solid"/>
            <a:miter lim="800000"/>
            <a:headEnd type="none" w="sm" len="sm"/>
            <a:tailEnd type="none" w="sm" len="sm"/>
          </a:ln>
        </p:spPr>
      </p:cxnSp>
      <p:sp>
        <p:nvSpPr>
          <p:cNvPr id="325" name="Google Shape;325;p20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st">
  <p:cSld name="last">
    <p:spTree>
      <p:nvGrpSpPr>
        <p:cNvPr id="1" name="Shape 326"/>
        <p:cNvGrpSpPr/>
        <p:nvPr/>
      </p:nvGrpSpPr>
      <p:grpSpPr>
        <a:xfrm>
          <a:off x="0" y="0"/>
          <a:ext cx="0" cy="0"/>
          <a:chOff x="0" y="0"/>
          <a:chExt cx="0" cy="0"/>
        </a:xfrm>
      </p:grpSpPr>
      <p:pic>
        <p:nvPicPr>
          <p:cNvPr id="327" name="Google Shape;327;p202"/>
          <p:cNvPicPr preferRelativeResize="0"/>
          <p:nvPr/>
        </p:nvPicPr>
        <p:blipFill rotWithShape="1">
          <a:blip r:embed="rId2">
            <a:alphaModFix/>
          </a:blip>
          <a:srcRect/>
          <a:stretch/>
        </p:blipFill>
        <p:spPr>
          <a:xfrm>
            <a:off x="2" y="3297"/>
            <a:ext cx="9141069" cy="5140204"/>
          </a:xfrm>
          <a:prstGeom prst="rect">
            <a:avLst/>
          </a:prstGeom>
          <a:noFill/>
          <a:ln>
            <a:noFill/>
          </a:ln>
        </p:spPr>
      </p:pic>
      <p:sp>
        <p:nvSpPr>
          <p:cNvPr id="328" name="Google Shape;328;p202"/>
          <p:cNvSpPr/>
          <p:nvPr/>
        </p:nvSpPr>
        <p:spPr>
          <a:xfrm>
            <a:off x="2" y="0"/>
            <a:ext cx="9141069" cy="51435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9">
              <a:solidFill>
                <a:schemeClr val="lt1"/>
              </a:solidFill>
              <a:latin typeface="Malgun Gothic"/>
              <a:ea typeface="Malgun Gothic"/>
              <a:cs typeface="Malgun Gothic"/>
              <a:sym typeface="Malgun Gothic"/>
            </a:endParaRPr>
          </a:p>
        </p:txBody>
      </p:sp>
      <p:sp>
        <p:nvSpPr>
          <p:cNvPr id="329" name="Google Shape;329;p202"/>
          <p:cNvSpPr/>
          <p:nvPr/>
        </p:nvSpPr>
        <p:spPr>
          <a:xfrm>
            <a:off x="415027" y="4257774"/>
            <a:ext cx="8311015" cy="55143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ⓒ2022 SAMSUNG. All rights reserved.</a:t>
            </a:r>
            <a:endParaRPr/>
          </a:p>
          <a:p>
            <a:pPr marL="0" marR="0" lvl="0" indent="0" algn="l" rtl="0">
              <a:lnSpc>
                <a:spcPct val="100000"/>
              </a:lnSpc>
              <a:spcBef>
                <a:spcPts val="45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225"/>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30" name="Google Shape;330;p202"/>
          <p:cNvPicPr preferRelativeResize="0"/>
          <p:nvPr/>
        </p:nvPicPr>
        <p:blipFill rotWithShape="1">
          <a:blip r:embed="rId3">
            <a:alphaModFix/>
          </a:blip>
          <a:srcRect/>
          <a:stretch/>
        </p:blipFill>
        <p:spPr>
          <a:xfrm>
            <a:off x="3427396" y="2267213"/>
            <a:ext cx="2286277" cy="609074"/>
          </a:xfrm>
          <a:prstGeom prst="rect">
            <a:avLst/>
          </a:prstGeom>
          <a:noFill/>
          <a:ln>
            <a:noFill/>
          </a:ln>
        </p:spPr>
      </p:pic>
      <p:sp>
        <p:nvSpPr>
          <p:cNvPr id="331" name="Google Shape;331;p202"/>
          <p:cNvSpPr/>
          <p:nvPr/>
        </p:nvSpPr>
        <p:spPr>
          <a:xfrm>
            <a:off x="415027" y="337500"/>
            <a:ext cx="1191675"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332"/>
        <p:cNvGrpSpPr/>
        <p:nvPr/>
      </p:nvGrpSpPr>
      <p:grpSpPr>
        <a:xfrm>
          <a:off x="0" y="0"/>
          <a:ext cx="0" cy="0"/>
          <a:chOff x="0" y="0"/>
          <a:chExt cx="0" cy="0"/>
        </a:xfrm>
      </p:grpSpPr>
      <p:pic>
        <p:nvPicPr>
          <p:cNvPr id="333" name="Google Shape;333;p20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4" name="Google Shape;334;p203"/>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5" name="Google Shape;335;p203"/>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336"/>
        <p:cNvGrpSpPr/>
        <p:nvPr/>
      </p:nvGrpSpPr>
      <p:grpSpPr>
        <a:xfrm>
          <a:off x="0" y="0"/>
          <a:ext cx="0" cy="0"/>
          <a:chOff x="0" y="0"/>
          <a:chExt cx="0" cy="0"/>
        </a:xfrm>
      </p:grpSpPr>
      <p:pic>
        <p:nvPicPr>
          <p:cNvPr id="337" name="Google Shape;337;p20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8" name="Google Shape;338;p204"/>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9" name="Google Shape;339;p204"/>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340"/>
        <p:cNvGrpSpPr/>
        <p:nvPr/>
      </p:nvGrpSpPr>
      <p:grpSpPr>
        <a:xfrm>
          <a:off x="0" y="0"/>
          <a:ext cx="0" cy="0"/>
          <a:chOff x="0" y="0"/>
          <a:chExt cx="0" cy="0"/>
        </a:xfrm>
      </p:grpSpPr>
      <p:sp>
        <p:nvSpPr>
          <p:cNvPr id="341" name="Google Shape;341;p205"/>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342" name="Google Shape;342;p205"/>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‹Nº›</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7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17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7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8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18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18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18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8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8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8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8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3"/>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183"/>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8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5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 name="Google Shape;9;p1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0" name="Google Shape;10;p1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 name="Google Shape;11;p1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5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5" name="Google Shape;115;p15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6" name="Google Shape;116;p1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7" name="Google Shape;117;p15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92"/>
          <p:cNvSpPr txBox="1">
            <a:spLocks noGrp="1"/>
          </p:cNvSpPr>
          <p:nvPr>
            <p:ph type="title"/>
          </p:nvPr>
        </p:nvSpPr>
        <p:spPr>
          <a:xfrm>
            <a:off x="628852" y="273844"/>
            <a:ext cx="7886297"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192"/>
          <p:cNvSpPr txBox="1">
            <a:spLocks noGrp="1"/>
          </p:cNvSpPr>
          <p:nvPr>
            <p:ph type="body" idx="1"/>
          </p:nvPr>
        </p:nvSpPr>
        <p:spPr>
          <a:xfrm>
            <a:off x="628852" y="1369219"/>
            <a:ext cx="7886297"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9pPr>
          </a:lstStyle>
          <a:p>
            <a:endParaRPr/>
          </a:p>
        </p:txBody>
      </p:sp>
      <p:sp>
        <p:nvSpPr>
          <p:cNvPr id="215" name="Google Shape;215;p192"/>
          <p:cNvSpPr txBox="1">
            <a:spLocks noGrp="1"/>
          </p:cNvSpPr>
          <p:nvPr>
            <p:ph type="dt" idx="10"/>
          </p:nvPr>
        </p:nvSpPr>
        <p:spPr>
          <a:xfrm>
            <a:off x="628852" y="4767263"/>
            <a:ext cx="2056593"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6" name="Google Shape;216;p192"/>
          <p:cNvSpPr txBox="1">
            <a:spLocks noGrp="1"/>
          </p:cNvSpPr>
          <p:nvPr>
            <p:ph type="ftr" idx="11"/>
          </p:nvPr>
        </p:nvSpPr>
        <p:spPr>
          <a:xfrm>
            <a:off x="3028456" y="4767263"/>
            <a:ext cx="3087089"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7" name="Google Shape;217;p192"/>
          <p:cNvSpPr txBox="1">
            <a:spLocks noGrp="1"/>
          </p:cNvSpPr>
          <p:nvPr>
            <p:ph type="sldNum" idx="12"/>
          </p:nvPr>
        </p:nvSpPr>
        <p:spPr>
          <a:xfrm>
            <a:off x="6458555" y="4767263"/>
            <a:ext cx="205659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Malgun Gothic"/>
                <a:ea typeface="Malgun Gothic"/>
                <a:cs typeface="Malgun Gothic"/>
                <a:sym typeface="Malgun Gothic"/>
              </a:defRPr>
            </a:lvl1pPr>
            <a:lvl2pPr marL="0" marR="0" lvl="1" indent="0" algn="r" rtl="0">
              <a:spcBef>
                <a:spcPts val="0"/>
              </a:spcBef>
              <a:buNone/>
              <a:defRPr sz="900">
                <a:solidFill>
                  <a:srgbClr val="888888"/>
                </a:solidFill>
                <a:latin typeface="Malgun Gothic"/>
                <a:ea typeface="Malgun Gothic"/>
                <a:cs typeface="Malgun Gothic"/>
                <a:sym typeface="Malgun Gothic"/>
              </a:defRPr>
            </a:lvl2pPr>
            <a:lvl3pPr marL="0" marR="0" lvl="2" indent="0" algn="r" rtl="0">
              <a:spcBef>
                <a:spcPts val="0"/>
              </a:spcBef>
              <a:buNone/>
              <a:defRPr sz="900">
                <a:solidFill>
                  <a:srgbClr val="888888"/>
                </a:solidFill>
                <a:latin typeface="Malgun Gothic"/>
                <a:ea typeface="Malgun Gothic"/>
                <a:cs typeface="Malgun Gothic"/>
                <a:sym typeface="Malgun Gothic"/>
              </a:defRPr>
            </a:lvl3pPr>
            <a:lvl4pPr marL="0" marR="0" lvl="3" indent="0" algn="r" rtl="0">
              <a:spcBef>
                <a:spcPts val="0"/>
              </a:spcBef>
              <a:buNone/>
              <a:defRPr sz="900">
                <a:solidFill>
                  <a:srgbClr val="888888"/>
                </a:solidFill>
                <a:latin typeface="Malgun Gothic"/>
                <a:ea typeface="Malgun Gothic"/>
                <a:cs typeface="Malgun Gothic"/>
                <a:sym typeface="Malgun Gothic"/>
              </a:defRPr>
            </a:lvl4pPr>
            <a:lvl5pPr marL="0" marR="0" lvl="4" indent="0" algn="r" rtl="0">
              <a:spcBef>
                <a:spcPts val="0"/>
              </a:spcBef>
              <a:buNone/>
              <a:defRPr sz="900">
                <a:solidFill>
                  <a:srgbClr val="888888"/>
                </a:solidFill>
                <a:latin typeface="Malgun Gothic"/>
                <a:ea typeface="Malgun Gothic"/>
                <a:cs typeface="Malgun Gothic"/>
                <a:sym typeface="Malgun Gothic"/>
              </a:defRPr>
            </a:lvl5pPr>
            <a:lvl6pPr marL="0" marR="0" lvl="5" indent="0" algn="r" rtl="0">
              <a:spcBef>
                <a:spcPts val="0"/>
              </a:spcBef>
              <a:buNone/>
              <a:defRPr sz="900">
                <a:solidFill>
                  <a:srgbClr val="888888"/>
                </a:solidFill>
                <a:latin typeface="Malgun Gothic"/>
                <a:ea typeface="Malgun Gothic"/>
                <a:cs typeface="Malgun Gothic"/>
                <a:sym typeface="Malgun Gothic"/>
              </a:defRPr>
            </a:lvl6pPr>
            <a:lvl7pPr marL="0" marR="0" lvl="6" indent="0" algn="r" rtl="0">
              <a:spcBef>
                <a:spcPts val="0"/>
              </a:spcBef>
              <a:buNone/>
              <a:defRPr sz="900">
                <a:solidFill>
                  <a:srgbClr val="888888"/>
                </a:solidFill>
                <a:latin typeface="Malgun Gothic"/>
                <a:ea typeface="Malgun Gothic"/>
                <a:cs typeface="Malgun Gothic"/>
                <a:sym typeface="Malgun Gothic"/>
              </a:defRPr>
            </a:lvl7pPr>
            <a:lvl8pPr marL="0" marR="0" lvl="7" indent="0" algn="r" rtl="0">
              <a:spcBef>
                <a:spcPts val="0"/>
              </a:spcBef>
              <a:buNone/>
              <a:defRPr sz="900">
                <a:solidFill>
                  <a:srgbClr val="888888"/>
                </a:solidFill>
                <a:latin typeface="Malgun Gothic"/>
                <a:ea typeface="Malgun Gothic"/>
                <a:cs typeface="Malgun Gothic"/>
                <a:sym typeface="Malgun Gothic"/>
              </a:defRPr>
            </a:lvl8pPr>
            <a:lvl9pPr marL="0" marR="0" lvl="8" indent="0" algn="r" rtl="0">
              <a:spcBef>
                <a:spcPts val="0"/>
              </a:spcBef>
              <a:buNone/>
              <a:defRPr sz="9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grpSp>
        <p:nvGrpSpPr>
          <p:cNvPr id="2504" name="Google Shape;2504;p156"/>
          <p:cNvGrpSpPr/>
          <p:nvPr/>
        </p:nvGrpSpPr>
        <p:grpSpPr>
          <a:xfrm>
            <a:off x="859631" y="824"/>
            <a:ext cx="7424739" cy="5141852"/>
            <a:chOff x="-1" y="0"/>
            <a:chExt cx="9902826" cy="6858000"/>
          </a:xfrm>
        </p:grpSpPr>
        <p:pic>
          <p:nvPicPr>
            <p:cNvPr id="2505" name="Google Shape;2505;p156"/>
            <p:cNvPicPr preferRelativeResize="0"/>
            <p:nvPr/>
          </p:nvPicPr>
          <p:blipFill rotWithShape="1">
            <a:blip r:embed="rId3">
              <a:alphaModFix/>
            </a:blip>
            <a:srcRect/>
            <a:stretch/>
          </p:blipFill>
          <p:spPr>
            <a:xfrm>
              <a:off x="0" y="2198"/>
              <a:ext cx="9902825" cy="6855802"/>
            </a:xfrm>
            <a:prstGeom prst="rect">
              <a:avLst/>
            </a:prstGeom>
            <a:noFill/>
            <a:ln>
              <a:noFill/>
            </a:ln>
          </p:spPr>
        </p:pic>
        <p:sp>
          <p:nvSpPr>
            <p:cNvPr id="2506" name="Google Shape;2506;p156"/>
            <p:cNvSpPr/>
            <p:nvPr/>
          </p:nvSpPr>
          <p:spPr>
            <a:xfrm>
              <a:off x="-1" y="0"/>
              <a:ext cx="9902826" cy="6858000"/>
            </a:xfrm>
            <a:prstGeom prst="rect">
              <a:avLst/>
            </a:prstGeom>
            <a:solidFill>
              <a:schemeClr val="dk1">
                <a:alpha val="7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rgbClr val="FFFFFF"/>
                </a:solidFill>
                <a:latin typeface="Arial"/>
                <a:ea typeface="Arial"/>
                <a:cs typeface="Arial"/>
                <a:sym typeface="Arial"/>
              </a:endParaRPr>
            </a:p>
          </p:txBody>
        </p:sp>
        <p:cxnSp>
          <p:nvCxnSpPr>
            <p:cNvPr id="2507" name="Google Shape;2507;p156"/>
            <p:cNvCxnSpPr/>
            <p:nvPr/>
          </p:nvCxnSpPr>
          <p:spPr>
            <a:xfrm>
              <a:off x="656391" y="2327183"/>
              <a:ext cx="0" cy="1976055"/>
            </a:xfrm>
            <a:prstGeom prst="straightConnector1">
              <a:avLst/>
            </a:prstGeom>
            <a:noFill/>
            <a:ln w="38100" cap="flat" cmpd="sng">
              <a:solidFill>
                <a:schemeClr val="lt1"/>
              </a:solidFill>
              <a:prstDash val="solid"/>
              <a:miter lim="800000"/>
              <a:headEnd type="none" w="sm" len="sm"/>
              <a:tailEnd type="none" w="sm" len="sm"/>
            </a:ln>
          </p:spPr>
        </p:cxnSp>
        <p:sp>
          <p:nvSpPr>
            <p:cNvPr id="2508" name="Google Shape;2508;p156"/>
            <p:cNvSpPr/>
            <p:nvPr/>
          </p:nvSpPr>
          <p:spPr>
            <a:xfrm>
              <a:off x="945928" y="2468724"/>
              <a:ext cx="8398097" cy="169297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124">
                  <a:solidFill>
                    <a:srgbClr val="FFFFFF"/>
                  </a:solidFill>
                  <a:latin typeface="Arial"/>
                  <a:ea typeface="Arial"/>
                  <a:cs typeface="Arial"/>
                  <a:sym typeface="Arial"/>
                </a:rPr>
                <a:t>End of</a:t>
              </a:r>
              <a:endParaRPr/>
            </a:p>
            <a:p>
              <a:pPr marL="0" marR="0" lvl="0" indent="0" algn="l" rtl="0">
                <a:spcBef>
                  <a:spcPts val="0"/>
                </a:spcBef>
                <a:spcAft>
                  <a:spcPts val="0"/>
                </a:spcAft>
                <a:buNone/>
              </a:pPr>
              <a:r>
                <a:rPr lang="en-US" sz="4124">
                  <a:solidFill>
                    <a:srgbClr val="FFFFFF"/>
                  </a:solidFill>
                  <a:latin typeface="Arial"/>
                  <a:ea typeface="Arial"/>
                  <a:cs typeface="Arial"/>
                  <a:sym typeface="Arial"/>
                </a:rPr>
                <a:t>Document</a:t>
              </a:r>
              <a:endParaRPr/>
            </a:p>
          </p:txBody>
        </p:sp>
      </p:grpSp>
      <p:sp>
        <p:nvSpPr>
          <p:cNvPr id="2509" name="Google Shape;2509;p156"/>
          <p:cNvSpPr/>
          <p:nvPr/>
        </p:nvSpPr>
        <p:spPr>
          <a:xfrm>
            <a:off x="1287889" y="4766529"/>
            <a:ext cx="2166591" cy="1500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975" b="1">
                <a:solidFill>
                  <a:schemeClr val="lt1"/>
                </a:solidFill>
                <a:latin typeface="Arial"/>
                <a:ea typeface="Arial"/>
                <a:cs typeface="Arial"/>
                <a:sym typeface="Arial"/>
              </a:rPr>
              <a:t>Samsung Innovation Campus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2"/>
          <p:cNvGrpSpPr/>
          <p:nvPr/>
        </p:nvGrpSpPr>
        <p:grpSpPr>
          <a:xfrm>
            <a:off x="722164" y="1195589"/>
            <a:ext cx="3752071" cy="3127030"/>
            <a:chOff x="706524" y="1617567"/>
            <a:chExt cx="7542068" cy="3425222"/>
          </a:xfrm>
        </p:grpSpPr>
        <p:sp>
          <p:nvSpPr>
            <p:cNvPr id="353" name="Google Shape;353;p2"/>
            <p:cNvSpPr/>
            <p:nvPr/>
          </p:nvSpPr>
          <p:spPr>
            <a:xfrm>
              <a:off x="780008" y="2223889"/>
              <a:ext cx="7468584" cy="76224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00" b="0" i="0" u="none" strike="noStrike" cap="none" dirty="0">
                  <a:solidFill>
                    <a:schemeClr val="dk1"/>
                  </a:solidFill>
                  <a:latin typeface="Calibri"/>
                  <a:ea typeface="Calibri"/>
                  <a:cs typeface="Calibri"/>
                  <a:sym typeface="Calibri"/>
                </a:rPr>
                <a:t>Proyecto Capstone</a:t>
              </a:r>
              <a:endParaRPr dirty="0"/>
            </a:p>
          </p:txBody>
        </p:sp>
        <p:sp>
          <p:nvSpPr>
            <p:cNvPr id="354" name="Google Shape;354;p2"/>
            <p:cNvSpPr/>
            <p:nvPr/>
          </p:nvSpPr>
          <p:spPr>
            <a:xfrm>
              <a:off x="989998" y="4647551"/>
              <a:ext cx="5630544" cy="395238"/>
            </a:xfrm>
            <a:prstGeom prst="rect">
              <a:avLst/>
            </a:prstGeom>
            <a:noFill/>
            <a:ln>
              <a:noFill/>
            </a:ln>
          </p:spPr>
          <p:txBody>
            <a:bodyPr spcFirstLastPara="1" wrap="square" lIns="0" tIns="0" rIns="0" bIns="0" anchor="ctr" anchorCtr="0">
              <a:spAutoFit/>
            </a:bodyPr>
            <a:lstStyle/>
            <a:p>
              <a:pPr lvl="0"/>
              <a:r>
                <a:rPr lang="es-ES" dirty="0"/>
                <a:t>Control de distancia en pantallas.</a:t>
              </a:r>
              <a:endParaRPr sz="788" b="0" i="0" u="none" strike="noStrike" cap="none" dirty="0">
                <a:solidFill>
                  <a:schemeClr val="dk1"/>
                </a:solidFill>
                <a:latin typeface="Calibri"/>
                <a:ea typeface="Calibri"/>
                <a:cs typeface="Calibri"/>
                <a:sym typeface="Calibri"/>
              </a:endParaRPr>
            </a:p>
          </p:txBody>
        </p:sp>
        <p:sp>
          <p:nvSpPr>
            <p:cNvPr id="355" name="Google Shape;355;p2"/>
            <p:cNvSpPr/>
            <p:nvPr/>
          </p:nvSpPr>
          <p:spPr>
            <a:xfrm>
              <a:off x="990000" y="1652326"/>
              <a:ext cx="5479709" cy="114312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049" b="0" i="0" u="none" strike="noStrike" cap="none" dirty="0">
                <a:solidFill>
                  <a:srgbClr val="7F7F7F"/>
                </a:solidFill>
                <a:latin typeface="Calibri"/>
                <a:ea typeface="Calibri"/>
                <a:cs typeface="Calibri"/>
                <a:sym typeface="Calibri"/>
              </a:endParaRPr>
            </a:p>
          </p:txBody>
        </p:sp>
        <p:sp>
          <p:nvSpPr>
            <p:cNvPr id="356" name="Google Shape;356;p2"/>
            <p:cNvSpPr/>
            <p:nvPr/>
          </p:nvSpPr>
          <p:spPr>
            <a:xfrm>
              <a:off x="706524" y="1617567"/>
              <a:ext cx="60008" cy="1577703"/>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sp>
          <p:nvSpPr>
            <p:cNvPr id="357" name="Google Shape;357;p2"/>
            <p:cNvSpPr/>
            <p:nvPr/>
          </p:nvSpPr>
          <p:spPr>
            <a:xfrm>
              <a:off x="720000" y="4653044"/>
              <a:ext cx="60008" cy="323164"/>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sp>
          <p:nvSpPr>
            <p:cNvPr id="10" name="Google Shape;357;p2"/>
            <p:cNvSpPr/>
            <p:nvPr/>
          </p:nvSpPr>
          <p:spPr>
            <a:xfrm>
              <a:off x="707823" y="3445199"/>
              <a:ext cx="60008" cy="323164"/>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grpSp>
      <p:sp>
        <p:nvSpPr>
          <p:cNvPr id="3" name="CuadroTexto 2"/>
          <p:cNvSpPr txBox="1"/>
          <p:nvPr/>
        </p:nvSpPr>
        <p:spPr>
          <a:xfrm>
            <a:off x="863188" y="2792239"/>
            <a:ext cx="3699071" cy="1169551"/>
          </a:xfrm>
          <a:prstGeom prst="rect">
            <a:avLst/>
          </a:prstGeom>
          <a:noFill/>
        </p:spPr>
        <p:txBody>
          <a:bodyPr wrap="square" rtlCol="0">
            <a:spAutoFit/>
          </a:bodyPr>
          <a:lstStyle/>
          <a:p>
            <a:r>
              <a:rPr lang="en-US" dirty="0" err="1"/>
              <a:t>Participantes</a:t>
            </a:r>
            <a:r>
              <a:rPr lang="en-US" dirty="0"/>
              <a:t>:</a:t>
            </a:r>
          </a:p>
          <a:p>
            <a:r>
              <a:rPr lang="en-US" dirty="0"/>
              <a:t>Gutiérrez Alfaro Karla </a:t>
            </a:r>
            <a:r>
              <a:rPr lang="en-US" dirty="0" err="1"/>
              <a:t>Estefanía</a:t>
            </a:r>
            <a:endParaRPr lang="en-US" dirty="0"/>
          </a:p>
          <a:p>
            <a:r>
              <a:rPr lang="en-US" dirty="0"/>
              <a:t>Arellano Martinez Andrea </a:t>
            </a:r>
            <a:r>
              <a:rPr lang="en-US" dirty="0" err="1"/>
              <a:t>Estefanía</a:t>
            </a:r>
            <a:endParaRPr lang="en-US" dirty="0"/>
          </a:p>
          <a:p>
            <a:r>
              <a:rPr lang="en-US" dirty="0"/>
              <a:t>Jiménez Naranjo Francisco Javier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
          <p:cNvGrpSpPr/>
          <p:nvPr/>
        </p:nvGrpSpPr>
        <p:grpSpPr>
          <a:xfrm>
            <a:off x="1195833" y="338216"/>
            <a:ext cx="6756521" cy="276999"/>
            <a:chOff x="450000" y="450000"/>
            <a:chExt cx="9011582" cy="369451"/>
          </a:xfrm>
        </p:grpSpPr>
        <p:sp>
          <p:nvSpPr>
            <p:cNvPr id="364" name="Google Shape;364;p3"/>
            <p:cNvSpPr/>
            <p:nvPr/>
          </p:nvSpPr>
          <p:spPr>
            <a:xfrm>
              <a:off x="450000" y="450000"/>
              <a:ext cx="8785225" cy="36945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Introducción al capítulo</a:t>
              </a:r>
              <a:endParaRPr sz="1800" b="0" i="0" u="none" strike="noStrike" cap="none">
                <a:solidFill>
                  <a:schemeClr val="dk1"/>
                </a:solidFill>
                <a:latin typeface="Arial"/>
                <a:ea typeface="Arial"/>
                <a:cs typeface="Arial"/>
                <a:sym typeface="Arial"/>
              </a:endParaRPr>
            </a:p>
          </p:txBody>
        </p:sp>
        <p:cxnSp>
          <p:nvCxnSpPr>
            <p:cNvPr id="365" name="Google Shape;365;p3"/>
            <p:cNvCxnSpPr/>
            <p:nvPr/>
          </p:nvCxnSpPr>
          <p:spPr>
            <a:xfrm>
              <a:off x="3760405" y="630000"/>
              <a:ext cx="5701177" cy="0"/>
            </a:xfrm>
            <a:prstGeom prst="straightConnector1">
              <a:avLst/>
            </a:prstGeom>
            <a:noFill/>
            <a:ln w="12700" cap="flat" cmpd="sng">
              <a:solidFill>
                <a:schemeClr val="dk1"/>
              </a:solidFill>
              <a:prstDash val="solid"/>
              <a:miter lim="800000"/>
              <a:headEnd type="none" w="sm" len="sm"/>
              <a:tailEnd type="none" w="sm" len="sm"/>
            </a:ln>
          </p:spPr>
        </p:cxnSp>
      </p:grpSp>
      <p:sp>
        <p:nvSpPr>
          <p:cNvPr id="366" name="Google Shape;366;p3"/>
          <p:cNvSpPr/>
          <p:nvPr/>
        </p:nvSpPr>
        <p:spPr>
          <a:xfrm>
            <a:off x="1391672" y="1214384"/>
            <a:ext cx="6472544" cy="368049"/>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marL="214248" marR="0" lvl="0" indent="-214248" algn="l" rtl="0">
              <a:spcBef>
                <a:spcPts val="0"/>
              </a:spcBef>
              <a:spcAft>
                <a:spcPts val="0"/>
              </a:spcAft>
              <a:buClr>
                <a:srgbClr val="A5A5A5"/>
              </a:buClr>
              <a:buSzPts val="975"/>
              <a:buFont typeface="Noto Sans Symbols"/>
              <a:buChar char="✔"/>
            </a:pPr>
            <a:r>
              <a:rPr lang="es-ES" sz="975" dirty="0" smtClean="0">
                <a:solidFill>
                  <a:srgbClr val="262626"/>
                </a:solidFill>
              </a:rPr>
              <a:t>Lograr que los usuarios de dispositivos con pantalla disminuya su cansancio en la vista. </a:t>
            </a:r>
            <a:endParaRPr dirty="0"/>
          </a:p>
        </p:txBody>
      </p:sp>
      <p:grpSp>
        <p:nvGrpSpPr>
          <p:cNvPr id="367" name="Google Shape;367;p3"/>
          <p:cNvGrpSpPr/>
          <p:nvPr/>
        </p:nvGrpSpPr>
        <p:grpSpPr>
          <a:xfrm>
            <a:off x="1189645" y="966263"/>
            <a:ext cx="6674571" cy="175269"/>
            <a:chOff x="441747" y="1714333"/>
            <a:chExt cx="8902281" cy="233767"/>
          </a:xfrm>
        </p:grpSpPr>
        <p:sp>
          <p:nvSpPr>
            <p:cNvPr id="368" name="Google Shape;368;p3"/>
            <p:cNvSpPr/>
            <p:nvPr/>
          </p:nvSpPr>
          <p:spPr>
            <a:xfrm>
              <a:off x="711203" y="1723495"/>
              <a:ext cx="8632825" cy="21551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b="1" i="0" u="none" strike="noStrike" cap="none">
                  <a:solidFill>
                    <a:srgbClr val="262626"/>
                  </a:solidFill>
                  <a:latin typeface="Arial"/>
                  <a:ea typeface="Arial"/>
                  <a:cs typeface="Arial"/>
                  <a:sym typeface="Arial"/>
                </a:rPr>
                <a:t>Objetivos del capítulo</a:t>
              </a:r>
              <a:endParaRPr sz="1050" b="1" i="0" u="none" strike="noStrike" cap="none">
                <a:solidFill>
                  <a:srgbClr val="262626"/>
                </a:solidFill>
                <a:latin typeface="Arial"/>
                <a:ea typeface="Arial"/>
                <a:cs typeface="Arial"/>
                <a:sym typeface="Arial"/>
              </a:endParaRPr>
            </a:p>
          </p:txBody>
        </p:sp>
        <p:sp>
          <p:nvSpPr>
            <p:cNvPr id="369" name="Google Shape;369;p3"/>
            <p:cNvSpPr/>
            <p:nvPr/>
          </p:nvSpPr>
          <p:spPr>
            <a:xfrm>
              <a:off x="441747" y="1714333"/>
              <a:ext cx="216000" cy="233767"/>
            </a:xfrm>
            <a:custGeom>
              <a:avLst/>
              <a:gdLst/>
              <a:ahLst/>
              <a:cxnLst/>
              <a:rect l="l" t="t" r="r" b="b"/>
              <a:pathLst>
                <a:path w="21600" h="21251" extrusionOk="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w="762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49">
                <a:solidFill>
                  <a:schemeClr val="dk1"/>
                </a:solidFill>
                <a:latin typeface="Calibri"/>
                <a:ea typeface="Calibri"/>
                <a:cs typeface="Calibri"/>
                <a:sym typeface="Calibri"/>
              </a:endParaRPr>
            </a:p>
          </p:txBody>
        </p:sp>
      </p:grpSp>
      <p:grpSp>
        <p:nvGrpSpPr>
          <p:cNvPr id="370" name="Google Shape;370;p3"/>
          <p:cNvGrpSpPr/>
          <p:nvPr/>
        </p:nvGrpSpPr>
        <p:grpSpPr>
          <a:xfrm>
            <a:off x="1195833" y="1996767"/>
            <a:ext cx="6674571" cy="175269"/>
            <a:chOff x="441747" y="1714333"/>
            <a:chExt cx="8902281" cy="233767"/>
          </a:xfrm>
        </p:grpSpPr>
        <p:sp>
          <p:nvSpPr>
            <p:cNvPr id="371" name="Google Shape;371;p3"/>
            <p:cNvSpPr/>
            <p:nvPr/>
          </p:nvSpPr>
          <p:spPr>
            <a:xfrm>
              <a:off x="711203" y="1723495"/>
              <a:ext cx="8632825" cy="21551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b="1">
                  <a:solidFill>
                    <a:srgbClr val="262626"/>
                  </a:solidFill>
                  <a:latin typeface="Arial"/>
                  <a:ea typeface="Arial"/>
                  <a:cs typeface="Arial"/>
                  <a:sym typeface="Arial"/>
                </a:rPr>
                <a:t>Contenido del capítulo</a:t>
              </a:r>
              <a:endParaRPr sz="1050" b="1">
                <a:solidFill>
                  <a:srgbClr val="262626"/>
                </a:solidFill>
                <a:latin typeface="Arial"/>
                <a:ea typeface="Arial"/>
                <a:cs typeface="Arial"/>
                <a:sym typeface="Arial"/>
              </a:endParaRPr>
            </a:p>
          </p:txBody>
        </p:sp>
        <p:sp>
          <p:nvSpPr>
            <p:cNvPr id="372" name="Google Shape;372;p3"/>
            <p:cNvSpPr/>
            <p:nvPr/>
          </p:nvSpPr>
          <p:spPr>
            <a:xfrm>
              <a:off x="441747" y="1714333"/>
              <a:ext cx="216000" cy="233767"/>
            </a:xfrm>
            <a:custGeom>
              <a:avLst/>
              <a:gdLst/>
              <a:ahLst/>
              <a:cxnLst/>
              <a:rect l="l" t="t" r="r" b="b"/>
              <a:pathLst>
                <a:path w="21600" h="21251" extrusionOk="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w="762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49">
                <a:solidFill>
                  <a:schemeClr val="dk1"/>
                </a:solidFill>
                <a:latin typeface="Calibri"/>
                <a:ea typeface="Calibri"/>
                <a:cs typeface="Calibri"/>
                <a:sym typeface="Calibri"/>
              </a:endParaRPr>
            </a:p>
          </p:txBody>
        </p:sp>
      </p:grpSp>
      <p:sp>
        <p:nvSpPr>
          <p:cNvPr id="373" name="Google Shape;373;p3"/>
          <p:cNvSpPr/>
          <p:nvPr/>
        </p:nvSpPr>
        <p:spPr>
          <a:xfrm>
            <a:off x="1391671" y="2225356"/>
            <a:ext cx="6472544" cy="1268296"/>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marL="214248" marR="0" lvl="0" indent="-214248" algn="l" rtl="0">
              <a:spcBef>
                <a:spcPts val="0"/>
              </a:spcBef>
              <a:spcAft>
                <a:spcPts val="0"/>
              </a:spcAft>
              <a:buClr>
                <a:srgbClr val="A5A5A5"/>
              </a:buClr>
              <a:buSzPts val="975"/>
              <a:buFont typeface="Noto Sans Symbols"/>
              <a:buChar char="✔"/>
            </a:pPr>
            <a:r>
              <a:rPr lang="es-MX" sz="975" dirty="0" smtClean="0">
                <a:solidFill>
                  <a:srgbClr val="262626"/>
                </a:solidFill>
                <a:latin typeface="Arial"/>
                <a:ea typeface="Arial"/>
                <a:cs typeface="Arial"/>
                <a:sym typeface="Arial"/>
              </a:rPr>
              <a:t>Descripción del proyecto </a:t>
            </a:r>
            <a:endParaRPr lang="es-MX" sz="975" dirty="0">
              <a:solidFill>
                <a:srgbClr val="262626"/>
              </a:solidFill>
              <a:latin typeface="Arial"/>
              <a:ea typeface="Arial"/>
              <a:cs typeface="Arial"/>
              <a:sym typeface="Arial"/>
            </a:endParaRP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Explicación de la necesidad, Mercado o personas a las que va dirigido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Caso de uso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Wireframe y prototipo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Tecnologías a utilizar</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Demostración</a:t>
            </a:r>
          </a:p>
          <a:p>
            <a:pPr marL="214248" marR="0" lvl="0" indent="-214248" algn="l" rtl="0">
              <a:spcBef>
                <a:spcPts val="0"/>
              </a:spcBef>
              <a:spcAft>
                <a:spcPts val="0"/>
              </a:spcAft>
              <a:buClr>
                <a:srgbClr val="A5A5A5"/>
              </a:buClr>
              <a:buSzPts val="975"/>
              <a:buFont typeface="Noto Sans Symbols"/>
              <a:buChar char="✔"/>
            </a:pPr>
            <a:endParaRPr sz="975" dirty="0">
              <a:solidFill>
                <a:srgbClr val="26262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
          <p:cNvSpPr/>
          <p:nvPr/>
        </p:nvSpPr>
        <p:spPr>
          <a:xfrm>
            <a:off x="4580911" y="1854650"/>
            <a:ext cx="3750290" cy="2285241"/>
          </a:xfrm>
          <a:prstGeom prst="rect">
            <a:avLst/>
          </a:prstGeom>
          <a:noFill/>
          <a:ln>
            <a:noFill/>
          </a:ln>
        </p:spPr>
        <p:txBody>
          <a:bodyPr spcFirstLastPara="1" wrap="square" lIns="0" tIns="0" rIns="0" bIns="0" anchor="t" anchorCtr="0">
            <a:spAutoFit/>
          </a:bodyPr>
          <a:lstStyle/>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rPr>
              <a:t>1.1 Introducción </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a:t>
            </a:r>
            <a:r>
              <a:rPr lang="es-MX" sz="1350" dirty="0" smtClean="0">
                <a:solidFill>
                  <a:srgbClr val="3F3F3F"/>
                </a:solidFill>
                <a:latin typeface="Arial"/>
                <a:ea typeface="Arial"/>
                <a:cs typeface="Arial"/>
                <a:sym typeface="Arial"/>
              </a:rPr>
              <a:t>.2 Descripción del proyecto</a:t>
            </a:r>
          </a:p>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rPr>
              <a:t>1.3</a:t>
            </a:r>
            <a:r>
              <a:rPr lang="es-MX" sz="1350" dirty="0" smtClean="0">
                <a:solidFill>
                  <a:srgbClr val="3F3F3F"/>
                </a:solidFill>
                <a:latin typeface="Arial"/>
                <a:ea typeface="Arial"/>
                <a:cs typeface="Arial"/>
                <a:sym typeface="Arial"/>
              </a:rPr>
              <a:t> Objetivos del proyecto </a:t>
            </a:r>
          </a:p>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rPr>
              <a:t>1.4 Historia </a:t>
            </a:r>
          </a:p>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rPr>
              <a:t>1.5 Sensores</a:t>
            </a:r>
          </a:p>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latin typeface="Arial"/>
                <a:ea typeface="Arial"/>
                <a:cs typeface="Arial"/>
                <a:sym typeface="Arial"/>
              </a:rPr>
              <a:t>1.6 Uso de información</a:t>
            </a:r>
          </a:p>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rPr>
              <a:t>1.7 tecnología que vamos utilizar </a:t>
            </a:r>
            <a:endParaRPr lang="es-MX" sz="1350" dirty="0" smtClean="0">
              <a:solidFill>
                <a:srgbClr val="3F3F3F"/>
              </a:solidFill>
              <a:latin typeface="Arial"/>
              <a:ea typeface="Arial"/>
              <a:cs typeface="Arial"/>
              <a:sym typeface="Arial"/>
            </a:endParaRPr>
          </a:p>
          <a:p>
            <a:pPr marL="285750" marR="0" lvl="0" indent="-285750" algn="l" rtl="0">
              <a:spcBef>
                <a:spcPts val="0"/>
              </a:spcBef>
              <a:spcAft>
                <a:spcPts val="0"/>
              </a:spcAft>
              <a:buClr>
                <a:srgbClr val="3F3F3F"/>
              </a:buClr>
              <a:buSzPts val="1620"/>
              <a:buFont typeface="Arial"/>
              <a:buChar char="│"/>
            </a:pPr>
            <a:r>
              <a:rPr lang="es-MX" sz="1350" dirty="0" smtClean="0">
                <a:solidFill>
                  <a:srgbClr val="3F3F3F"/>
                </a:solidFill>
              </a:rPr>
              <a:t>1.8 Wireframe</a:t>
            </a:r>
          </a:p>
          <a:p>
            <a:pPr marL="285750" marR="0" lvl="0" indent="-285750" algn="l" rtl="0">
              <a:spcBef>
                <a:spcPts val="0"/>
              </a:spcBef>
              <a:spcAft>
                <a:spcPts val="0"/>
              </a:spcAft>
              <a:buClr>
                <a:srgbClr val="3F3F3F"/>
              </a:buClr>
              <a:buSzPts val="1620"/>
              <a:buFont typeface="Arial"/>
              <a:buChar char="│"/>
            </a:pPr>
            <a:endParaRPr lang="es-MX" sz="1350" dirty="0" smtClean="0">
              <a:solidFill>
                <a:srgbClr val="3F3F3F"/>
              </a:solidFill>
            </a:endParaRPr>
          </a:p>
          <a:p>
            <a:pPr marL="285750" marR="0" lvl="0" indent="-285750" algn="l" rtl="0">
              <a:spcBef>
                <a:spcPts val="0"/>
              </a:spcBef>
              <a:spcAft>
                <a:spcPts val="0"/>
              </a:spcAft>
              <a:buClr>
                <a:srgbClr val="3F3F3F"/>
              </a:buClr>
              <a:buSzPts val="1620"/>
              <a:buFont typeface="Arial"/>
              <a:buChar char="│"/>
            </a:pPr>
            <a:endParaRPr lang="es-MX" sz="1350" dirty="0" smtClean="0">
              <a:solidFill>
                <a:srgbClr val="3F3F3F"/>
              </a:solidFill>
            </a:endParaRPr>
          </a:p>
          <a:p>
            <a:pPr marL="285750" marR="0" lvl="0" indent="-285750" algn="l" rtl="0">
              <a:spcBef>
                <a:spcPts val="0"/>
              </a:spcBef>
              <a:spcAft>
                <a:spcPts val="0"/>
              </a:spcAft>
              <a:buClr>
                <a:srgbClr val="3F3F3F"/>
              </a:buClr>
              <a:buSzPts val="1620"/>
              <a:buFont typeface="Arial"/>
              <a:buChar char="│"/>
            </a:pPr>
            <a:endParaRPr lang="es-MX" sz="1350" dirty="0" smtClean="0">
              <a:solidFill>
                <a:srgbClr val="3F3F3F"/>
              </a:solidFill>
              <a:latin typeface="Arial"/>
              <a:ea typeface="Arial"/>
              <a:cs typeface="Arial"/>
              <a:sym typeface="Arial"/>
            </a:endParaRPr>
          </a:p>
        </p:txBody>
      </p:sp>
      <p:sp>
        <p:nvSpPr>
          <p:cNvPr id="380" name="Google Shape;380;p4"/>
          <p:cNvSpPr/>
          <p:nvPr/>
        </p:nvSpPr>
        <p:spPr>
          <a:xfrm>
            <a:off x="497467" y="1878631"/>
            <a:ext cx="4132590"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dirty="0" smtClean="0">
                <a:solidFill>
                  <a:schemeClr val="lt1"/>
                </a:solidFill>
              </a:rPr>
              <a:t>Dispositivo de sensores de distancia en pantallas</a:t>
            </a:r>
            <a:endParaRPr dirty="0"/>
          </a:p>
        </p:txBody>
      </p:sp>
      <p:sp>
        <p:nvSpPr>
          <p:cNvPr id="381" name="Google Shape;381;p4"/>
          <p:cNvSpPr/>
          <p:nvPr/>
        </p:nvSpPr>
        <p:spPr>
          <a:xfrm>
            <a:off x="504877" y="1519773"/>
            <a:ext cx="1236837" cy="23070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99">
                <a:solidFill>
                  <a:srgbClr val="D8D8D8"/>
                </a:solidFill>
                <a:latin typeface="Arial"/>
                <a:ea typeface="Arial"/>
                <a:cs typeface="Arial"/>
                <a:sym typeface="Arial"/>
              </a:rPr>
              <a:t>Unidad</a:t>
            </a:r>
            <a:r>
              <a:rPr lang="en-US" sz="1499">
                <a:solidFill>
                  <a:srgbClr val="D8D8D8"/>
                </a:solidFill>
                <a:latin typeface="Calibri"/>
                <a:ea typeface="Calibri"/>
                <a:cs typeface="Calibri"/>
                <a:sym typeface="Calibri"/>
              </a:rPr>
              <a:t> 1. </a:t>
            </a:r>
            <a:endParaRPr sz="4049">
              <a:solidFill>
                <a:srgbClr val="D8D8D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
          <p:cNvSpPr/>
          <p:nvPr/>
        </p:nvSpPr>
        <p:spPr>
          <a:xfrm>
            <a:off x="735984" y="1677168"/>
            <a:ext cx="6464381" cy="246221"/>
          </a:xfrm>
          <a:prstGeom prst="rect">
            <a:avLst/>
          </a:prstGeom>
          <a:noFill/>
          <a:ln>
            <a:noFill/>
          </a:ln>
        </p:spPr>
        <p:txBody>
          <a:bodyPr spcFirstLastPara="1" wrap="square" lIns="0" tIns="0" rIns="0" bIns="0" anchor="t" anchorCtr="0">
            <a:spAutoFit/>
          </a:bodyPr>
          <a:lstStyle/>
          <a:p>
            <a:pPr marL="86916" marR="0" lvl="0" indent="-80010" algn="l" rtl="0">
              <a:spcBef>
                <a:spcPts val="0"/>
              </a:spcBef>
              <a:spcAft>
                <a:spcPts val="0"/>
              </a:spcAft>
              <a:buClr>
                <a:schemeClr val="dk1"/>
              </a:buClr>
              <a:buSzPts val="1260"/>
              <a:buFont typeface="Arial"/>
              <a:buChar char="•"/>
            </a:pPr>
            <a:r>
              <a:rPr lang="es-ES" sz="1600" dirty="0" smtClean="0">
                <a:solidFill>
                  <a:schemeClr val="dk1"/>
                </a:solidFill>
                <a:latin typeface="Arial"/>
                <a:ea typeface="Arial"/>
                <a:cs typeface="Arial"/>
                <a:sym typeface="Arial"/>
              </a:rPr>
              <a:t>Introducción</a:t>
            </a:r>
            <a:r>
              <a:rPr lang="es-ES" sz="1050" dirty="0" smtClean="0">
                <a:solidFill>
                  <a:schemeClr val="dk1"/>
                </a:solidFill>
                <a:latin typeface="Arial"/>
                <a:ea typeface="Arial"/>
                <a:cs typeface="Arial"/>
                <a:sym typeface="Arial"/>
              </a:rPr>
              <a:t> </a:t>
            </a:r>
            <a:endParaRPr sz="1050" dirty="0">
              <a:solidFill>
                <a:schemeClr val="dk1"/>
              </a:solidFill>
              <a:latin typeface="Arial"/>
              <a:ea typeface="Arial"/>
              <a:cs typeface="Arial"/>
              <a:sym typeface="Arial"/>
            </a:endParaRPr>
          </a:p>
        </p:txBody>
      </p:sp>
      <p:sp>
        <p:nvSpPr>
          <p:cNvPr id="388" name="Google Shape;388;p5"/>
          <p:cNvSpPr/>
          <p:nvPr/>
        </p:nvSpPr>
        <p:spPr>
          <a:xfrm>
            <a:off x="735984" y="2194988"/>
            <a:ext cx="6372225" cy="1032334"/>
          </a:xfrm>
          <a:prstGeom prst="rect">
            <a:avLst/>
          </a:prstGeom>
          <a:noFill/>
          <a:ln>
            <a:noFill/>
          </a:ln>
        </p:spPr>
        <p:txBody>
          <a:bodyPr spcFirstLastPara="1" wrap="square" lIns="0" tIns="53975" rIns="107975" bIns="53975" anchor="t" anchorCtr="0">
            <a:spAutoFit/>
          </a:bodyPr>
          <a:lstStyle/>
          <a:p>
            <a:pPr marL="136922" lvl="0" indent="-136922">
              <a:buClr>
                <a:srgbClr val="193EB0"/>
              </a:buClr>
              <a:buSzPts val="975"/>
              <a:buFont typeface="Arial"/>
              <a:buChar char="‣"/>
            </a:pPr>
            <a:r>
              <a:rPr lang="es-ES" sz="1200" dirty="0"/>
              <a:t>El uso de dispositivos electrónicos con pantalla cada vez es más frecuente, con ello la vista cansada es un problema común que afecta en ocasiones el uso durante mucho </a:t>
            </a:r>
            <a:r>
              <a:rPr lang="es-ES" sz="1200" dirty="0" smtClean="0"/>
              <a:t>tiempo, elaboraremos un sensor el cual te marcara la distancia correcta para evitar el esfuerzo de la vista </a:t>
            </a:r>
          </a:p>
          <a:p>
            <a:pPr marL="136922" lvl="0" indent="-136922">
              <a:buClr>
                <a:srgbClr val="193EB0"/>
              </a:buClr>
              <a:buSzPts val="975"/>
              <a:buFont typeface="Arial"/>
              <a:buChar char="‣"/>
            </a:pPr>
            <a:r>
              <a:rPr lang="es-ES" sz="1200" dirty="0" smtClean="0"/>
              <a:t>Nuestro producto va dirigido a todo tipo de publico a partir de los 6 años de edad </a:t>
            </a:r>
            <a:endParaRPr sz="1200" dirty="0"/>
          </a:p>
        </p:txBody>
      </p:sp>
      <p:sp>
        <p:nvSpPr>
          <p:cNvPr id="408" name="Google Shape;408;p5"/>
          <p:cNvSpPr/>
          <p:nvPr/>
        </p:nvSpPr>
        <p:spPr>
          <a:xfrm>
            <a:off x="1701800" y="330244"/>
            <a:ext cx="5740399" cy="20678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350" dirty="0" err="1">
                <a:solidFill>
                  <a:schemeClr val="lt1"/>
                </a:solidFill>
                <a:latin typeface="Arial"/>
                <a:ea typeface="Arial"/>
                <a:cs typeface="Arial"/>
                <a:sym typeface="Arial"/>
              </a:rPr>
              <a:t>Pantalla</a:t>
            </a:r>
            <a:r>
              <a:rPr lang="en-US" sz="1350" dirty="0">
                <a:solidFill>
                  <a:schemeClr val="lt1"/>
                </a:solidFill>
                <a:latin typeface="Arial"/>
                <a:ea typeface="Arial"/>
                <a:cs typeface="Arial"/>
                <a:sym typeface="Arial"/>
              </a:rPr>
              <a:t> #2</a:t>
            </a:r>
            <a:endParaRPr dirty="0"/>
          </a:p>
        </p:txBody>
      </p:sp>
      <p:sp>
        <p:nvSpPr>
          <p:cNvPr id="409" name="Google Shape;409;p5"/>
          <p:cNvSpPr/>
          <p:nvPr/>
        </p:nvSpPr>
        <p:spPr>
          <a:xfrm>
            <a:off x="7858053" y="780289"/>
            <a:ext cx="912738" cy="20774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dirty="0">
                <a:solidFill>
                  <a:srgbClr val="7F7F7F"/>
                </a:solidFill>
                <a:latin typeface="Arial"/>
                <a:ea typeface="Arial"/>
                <a:cs typeface="Arial"/>
                <a:sym typeface="Arial"/>
              </a:rPr>
              <a:t>UNIDAD  </a:t>
            </a:r>
            <a:r>
              <a:rPr lang="en-US" sz="1350" b="1" dirty="0">
                <a:solidFill>
                  <a:srgbClr val="7F7F7F"/>
                </a:solidFill>
                <a:latin typeface="Arial"/>
                <a:ea typeface="Arial"/>
                <a:cs typeface="Arial"/>
                <a:sym typeface="Arial"/>
              </a:rPr>
              <a:t>01</a:t>
            </a:r>
            <a:endParaRPr sz="788" dirty="0">
              <a:solidFill>
                <a:srgbClr val="7F7F7F"/>
              </a:solidFill>
              <a:latin typeface="Arial"/>
              <a:ea typeface="Arial"/>
              <a:cs typeface="Arial"/>
              <a:sym typeface="Arial"/>
            </a:endParaRPr>
          </a:p>
        </p:txBody>
      </p:sp>
      <p:sp>
        <p:nvSpPr>
          <p:cNvPr id="2" name="CuadroTexto 1"/>
          <p:cNvSpPr txBox="1"/>
          <p:nvPr/>
        </p:nvSpPr>
        <p:spPr>
          <a:xfrm>
            <a:off x="735984" y="1042605"/>
            <a:ext cx="3990110" cy="307777"/>
          </a:xfrm>
          <a:prstGeom prst="rect">
            <a:avLst/>
          </a:prstGeom>
          <a:noFill/>
        </p:spPr>
        <p:txBody>
          <a:bodyPr wrap="square" rtlCol="0">
            <a:spAutoFit/>
          </a:bodyPr>
          <a:lstStyle/>
          <a:p>
            <a:r>
              <a:rPr lang="es-ES" dirty="0" smtClean="0"/>
              <a:t>1.1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43030" y="762598"/>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
        <p:nvSpPr>
          <p:cNvPr id="3" name="Rectángulo 2"/>
          <p:cNvSpPr/>
          <p:nvPr/>
        </p:nvSpPr>
        <p:spPr>
          <a:xfrm>
            <a:off x="507374" y="1545081"/>
            <a:ext cx="2717411" cy="338554"/>
          </a:xfrm>
          <a:prstGeom prst="rect">
            <a:avLst/>
          </a:prstGeom>
        </p:spPr>
        <p:txBody>
          <a:bodyPr wrap="none">
            <a:spAutoFit/>
          </a:bodyPr>
          <a:lstStyle/>
          <a:p>
            <a:pPr marL="285750" indent="-285750">
              <a:buFont typeface="Arial" panose="020B0604020202020204" pitchFamily="34" charset="0"/>
              <a:buChar char="•"/>
            </a:pPr>
            <a:r>
              <a:rPr lang="es-MX" sz="1600" dirty="0">
                <a:solidFill>
                  <a:srgbClr val="3F3F3F"/>
                </a:solidFill>
              </a:rPr>
              <a:t>Descripción del proyecto</a:t>
            </a:r>
            <a:endParaRPr lang="en-US" sz="1600" dirty="0"/>
          </a:p>
        </p:txBody>
      </p:sp>
      <p:sp>
        <p:nvSpPr>
          <p:cNvPr id="4" name="CuadroTexto 3"/>
          <p:cNvSpPr txBox="1"/>
          <p:nvPr/>
        </p:nvSpPr>
        <p:spPr>
          <a:xfrm>
            <a:off x="469062" y="2327564"/>
            <a:ext cx="8274415" cy="1046440"/>
          </a:xfrm>
          <a:prstGeom prst="rect">
            <a:avLst/>
          </a:prstGeom>
          <a:noFill/>
        </p:spPr>
        <p:txBody>
          <a:bodyPr wrap="square" rtlCol="0">
            <a:spAutoFit/>
          </a:bodyPr>
          <a:lstStyle/>
          <a:p>
            <a:pPr marL="171450" indent="-171450">
              <a:buFont typeface="Wingdings" panose="05000000000000000000" pitchFamily="2" charset="2"/>
              <a:buChar char="Ø"/>
            </a:pPr>
            <a:r>
              <a:rPr lang="es-ES" sz="1200" dirty="0"/>
              <a:t>El propósito del proyecto es lograr que los usuarios de dispositivos con pantalla disminuyan su cansancio en la vista y por la posición, utilizando un sensor ultrasónico para medir la distancia correcta para el uso de los dispositivos y dando una señal en caso de que el usuario tenga una mala </a:t>
            </a:r>
            <a:r>
              <a:rPr lang="es-ES" sz="1200" dirty="0" smtClean="0"/>
              <a:t>posición y así dar una posición correcta o mandar una tipo de alerta en el caso que se detecte mal postura y esfuerzo en el usuario .</a:t>
            </a:r>
            <a:endParaRPr lang="en-US" sz="1200" dirty="0"/>
          </a:p>
          <a:p>
            <a:r>
              <a:rPr lang="es-ES" dirty="0"/>
              <a:t> </a:t>
            </a:r>
            <a:endParaRPr lang="en-US" dirty="0"/>
          </a:p>
        </p:txBody>
      </p:sp>
      <p:sp>
        <p:nvSpPr>
          <p:cNvPr id="5" name="CuadroTexto 4"/>
          <p:cNvSpPr txBox="1"/>
          <p:nvPr/>
        </p:nvSpPr>
        <p:spPr>
          <a:xfrm>
            <a:off x="702803" y="1163782"/>
            <a:ext cx="2206652" cy="307777"/>
          </a:xfrm>
          <a:prstGeom prst="rect">
            <a:avLst/>
          </a:prstGeom>
          <a:noFill/>
        </p:spPr>
        <p:txBody>
          <a:bodyPr wrap="square" rtlCol="0">
            <a:spAutoFit/>
          </a:bodyPr>
          <a:lstStyle/>
          <a:p>
            <a:r>
              <a:rPr lang="es-ES" dirty="0" smtClean="0"/>
              <a:t>1.2</a:t>
            </a:r>
            <a:endParaRPr lang="en-US" dirty="0"/>
          </a:p>
        </p:txBody>
      </p:sp>
    </p:spTree>
    <p:extLst>
      <p:ext uri="{BB962C8B-B14F-4D97-AF65-F5344CB8AC3E}">
        <p14:creationId xmlns:p14="http://schemas.microsoft.com/office/powerpoint/2010/main" val="1703739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22080"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
        <p:nvSpPr>
          <p:cNvPr id="3" name="Rectángulo 2"/>
          <p:cNvSpPr/>
          <p:nvPr/>
        </p:nvSpPr>
        <p:spPr>
          <a:xfrm>
            <a:off x="417881" y="1374992"/>
            <a:ext cx="2294218"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Objetivos del proyecto </a:t>
            </a:r>
            <a:endParaRPr lang="en-US" dirty="0"/>
          </a:p>
        </p:txBody>
      </p:sp>
      <p:sp>
        <p:nvSpPr>
          <p:cNvPr id="4" name="CuadroTexto 3"/>
          <p:cNvSpPr txBox="1"/>
          <p:nvPr/>
        </p:nvSpPr>
        <p:spPr>
          <a:xfrm>
            <a:off x="476093" y="1110883"/>
            <a:ext cx="2168866" cy="307777"/>
          </a:xfrm>
          <a:prstGeom prst="rect">
            <a:avLst/>
          </a:prstGeom>
          <a:noFill/>
        </p:spPr>
        <p:txBody>
          <a:bodyPr wrap="square" rtlCol="0">
            <a:spAutoFit/>
          </a:bodyPr>
          <a:lstStyle/>
          <a:p>
            <a:r>
              <a:rPr lang="es-ES" dirty="0" smtClean="0"/>
              <a:t>1.3</a:t>
            </a:r>
            <a:endParaRPr lang="en-US" dirty="0"/>
          </a:p>
        </p:txBody>
      </p:sp>
      <p:sp>
        <p:nvSpPr>
          <p:cNvPr id="5" name="Rectángulo 4"/>
          <p:cNvSpPr/>
          <p:nvPr/>
        </p:nvSpPr>
        <p:spPr>
          <a:xfrm>
            <a:off x="417880" y="1833580"/>
            <a:ext cx="8030873" cy="764825"/>
          </a:xfrm>
          <a:prstGeom prst="rect">
            <a:avLst/>
          </a:prstGeom>
        </p:spPr>
        <p:txBody>
          <a:bodyPr wrap="square">
            <a:spAutoFit/>
          </a:bodyPr>
          <a:lstStyle/>
          <a:p>
            <a:pPr marL="171450" indent="-171450">
              <a:lnSpc>
                <a:spcPct val="115000"/>
              </a:lnSpc>
              <a:buFont typeface="Wingdings" panose="05000000000000000000" pitchFamily="2" charset="2"/>
              <a:buChar char="Ø"/>
            </a:pPr>
            <a:r>
              <a:rPr lang="es-ES" sz="1200" dirty="0">
                <a:latin typeface="Arial" panose="020B0604020202020204" pitchFamily="34" charset="0"/>
                <a:ea typeface="Arial" panose="020B0604020202020204" pitchFamily="34" charset="0"/>
              </a:rPr>
              <a:t>Mejorar la experiencia del usuario al utilizar dispositivos con pantalla, al tiempo que promueven hábitos saludables de </a:t>
            </a:r>
            <a:r>
              <a:rPr lang="es-ES" sz="1200" dirty="0" smtClean="0">
                <a:latin typeface="Arial" panose="020B0604020202020204" pitchFamily="34" charset="0"/>
                <a:ea typeface="Arial" panose="020B0604020202020204" pitchFamily="34" charset="0"/>
              </a:rPr>
              <a:t>visualización al experimentar con cosas nuevas</a:t>
            </a:r>
            <a:endParaRPr lang="en-US" sz="1200" dirty="0">
              <a:latin typeface="Arial" panose="020B0604020202020204" pitchFamily="34" charset="0"/>
              <a:ea typeface="Arial" panose="020B0604020202020204" pitchFamily="34" charset="0"/>
            </a:endParaRPr>
          </a:p>
          <a:p>
            <a:pPr>
              <a:lnSpc>
                <a:spcPct val="115000"/>
              </a:lnSpc>
            </a:pPr>
            <a:r>
              <a:rPr lang="es-ES" dirty="0">
                <a:latin typeface="Arial" panose="020B0604020202020204" pitchFamily="34" charset="0"/>
                <a:ea typeface="Arial" panose="020B060402020202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83160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1197" y="1382549"/>
            <a:ext cx="4599336" cy="307777"/>
          </a:xfrm>
          <a:prstGeom prst="rect">
            <a:avLst/>
          </a:prstGeom>
        </p:spPr>
        <p:txBody>
          <a:bodyPr wrap="none">
            <a:spAutoFit/>
          </a:bodyPr>
          <a:lstStyle/>
          <a:p>
            <a:pPr marL="285750" indent="-285750">
              <a:buFont typeface="Arial" panose="020B0604020202020204" pitchFamily="34" charset="0"/>
              <a:buChar char="•"/>
            </a:pPr>
            <a:r>
              <a:rPr lang="es-MX" dirty="0" smtClean="0">
                <a:solidFill>
                  <a:srgbClr val="3F3F3F"/>
                </a:solidFill>
              </a:rPr>
              <a:t>Historia del por que elaboraremos nuestro proyecto </a:t>
            </a:r>
            <a:endParaRPr lang="en-US" dirty="0"/>
          </a:p>
        </p:txBody>
      </p:sp>
      <p:sp>
        <p:nvSpPr>
          <p:cNvPr id="3" name="CuadroTexto 2"/>
          <p:cNvSpPr txBox="1"/>
          <p:nvPr/>
        </p:nvSpPr>
        <p:spPr>
          <a:xfrm>
            <a:off x="571197" y="1110110"/>
            <a:ext cx="1726139" cy="309838"/>
          </a:xfrm>
          <a:prstGeom prst="rect">
            <a:avLst/>
          </a:prstGeom>
          <a:noFill/>
        </p:spPr>
        <p:txBody>
          <a:bodyPr wrap="square" rtlCol="0">
            <a:spAutoFit/>
          </a:bodyPr>
          <a:lstStyle/>
          <a:p>
            <a:r>
              <a:rPr lang="es-ES" dirty="0" smtClean="0"/>
              <a:t>1.4</a:t>
            </a:r>
            <a:endParaRPr lang="en-US" dirty="0"/>
          </a:p>
        </p:txBody>
      </p:sp>
      <p:sp>
        <p:nvSpPr>
          <p:cNvPr id="4" name="CuadroTexto 3"/>
          <p:cNvSpPr txBox="1"/>
          <p:nvPr/>
        </p:nvSpPr>
        <p:spPr>
          <a:xfrm>
            <a:off x="571197" y="1874142"/>
            <a:ext cx="8066482" cy="1600438"/>
          </a:xfrm>
          <a:prstGeom prst="rect">
            <a:avLst/>
          </a:prstGeom>
          <a:noFill/>
        </p:spPr>
        <p:txBody>
          <a:bodyPr wrap="square" rtlCol="0">
            <a:spAutoFit/>
          </a:bodyPr>
          <a:lstStyle/>
          <a:p>
            <a:r>
              <a:rPr lang="es-ES" dirty="0" smtClean="0"/>
              <a:t>Nosotros decidimos crear este proyecto por que tener vista cansada afecta tu salud y nosotros con nuestro proyecto queremos evitarnos esos daños como lo son la vista y la postura, ya que la idea surgió a base de estos problemas y nuestro propósito es evitar el cansancio de los usuarios y llegar a generar conciencia sobre lo importante que es el cuidado de la salud visual y la importancia de mantener una cierta distancia adecuada de la visualización y obtener una buena postura al momento de utilizar los aparatos electrónicos </a:t>
            </a:r>
          </a:p>
          <a:p>
            <a:r>
              <a:rPr lang="es-ES" dirty="0" smtClean="0"/>
              <a:t>Nuestro proyecto lo podrán utilizar en televisiones y computadoras (pc) </a:t>
            </a:r>
            <a:endParaRPr lang="en-US" dirty="0"/>
          </a:p>
        </p:txBody>
      </p:sp>
      <p:sp>
        <p:nvSpPr>
          <p:cNvPr id="5" name="Rectángulo 4"/>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Tree>
    <p:extLst>
      <p:ext uri="{BB962C8B-B14F-4D97-AF65-F5344CB8AC3E}">
        <p14:creationId xmlns:p14="http://schemas.microsoft.com/office/powerpoint/2010/main" val="818788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65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543</Words>
  <Application>Microsoft Office PowerPoint</Application>
  <PresentationFormat>Presentación en pantalla (16:9)</PresentationFormat>
  <Paragraphs>61</Paragraphs>
  <Slides>10</Slides>
  <Notes>6</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10</vt:i4>
      </vt:variant>
    </vt:vector>
  </HeadingPairs>
  <TitlesOfParts>
    <vt:vector size="18" baseType="lpstr">
      <vt:lpstr>Noto Sans Symbols</vt:lpstr>
      <vt:lpstr>Arial</vt:lpstr>
      <vt:lpstr>Wingdings</vt:lpstr>
      <vt:lpstr>Malgun Gothic</vt:lpstr>
      <vt:lpstr>Calibri</vt:lpstr>
      <vt:lpstr>2_디자인 사용자 지정</vt:lpstr>
      <vt:lpstr>1_디자인 사용자 지정</vt:lpstr>
      <vt:lpstr>디자인 사용자 지정</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2018-03-02T14:47:58Z</dcterms:created>
  <dcterms:modified xsi:type="dcterms:W3CDTF">2024-02-03T17:52:39Z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0x01010068ED2E6D4E77E244B9E3F70AF9B53527</vt:lpwstr>
  </property>
</Properties>
</file>