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01DB22A-895E-4352-90A4-F0BEE37A12E2}" type="datetimeFigureOut">
              <a:rPr lang="ru-RU" smtClean="0"/>
              <a:t>25.03.2022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7A63A454-EE58-4A4B-8C46-129C9A48770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5692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B22A-895E-4352-90A4-F0BEE37A12E2}" type="datetimeFigureOut">
              <a:rPr lang="ru-RU" smtClean="0"/>
              <a:t>25.03.2022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3A454-EE58-4A4B-8C46-129C9A4877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561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B22A-895E-4352-90A4-F0BEE37A12E2}" type="datetimeFigureOut">
              <a:rPr lang="ru-RU" smtClean="0"/>
              <a:t>25.03.2022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3A454-EE58-4A4B-8C46-129C9A4877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44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B22A-895E-4352-90A4-F0BEE37A12E2}" type="datetimeFigureOut">
              <a:rPr lang="ru-RU" smtClean="0"/>
              <a:t>25.03.2022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3A454-EE58-4A4B-8C46-129C9A4877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907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B22A-895E-4352-90A4-F0BEE37A12E2}" type="datetimeFigureOut">
              <a:rPr lang="ru-RU" smtClean="0"/>
              <a:t>25.03.2022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3A454-EE58-4A4B-8C46-129C9A48770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3648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B22A-895E-4352-90A4-F0BEE37A12E2}" type="datetimeFigureOut">
              <a:rPr lang="ru-RU" smtClean="0"/>
              <a:t>25.03.2022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3A454-EE58-4A4B-8C46-129C9A4877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731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B22A-895E-4352-90A4-F0BEE37A12E2}" type="datetimeFigureOut">
              <a:rPr lang="ru-RU" smtClean="0"/>
              <a:t>25.03.2022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3A454-EE58-4A4B-8C46-129C9A4877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56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B22A-895E-4352-90A4-F0BEE37A12E2}" type="datetimeFigureOut">
              <a:rPr lang="ru-RU" smtClean="0"/>
              <a:t>25.03.2022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3A454-EE58-4A4B-8C46-129C9A4877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4057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B22A-895E-4352-90A4-F0BEE37A12E2}" type="datetimeFigureOut">
              <a:rPr lang="ru-RU" smtClean="0"/>
              <a:t>25.03.2022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3A454-EE58-4A4B-8C46-129C9A4877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040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B22A-895E-4352-90A4-F0BEE37A12E2}" type="datetimeFigureOut">
              <a:rPr lang="ru-RU" smtClean="0"/>
              <a:t>25.03.2022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3A454-EE58-4A4B-8C46-129C9A4877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9116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DB22A-895E-4352-90A4-F0BEE37A12E2}" type="datetimeFigureOut">
              <a:rPr lang="ru-RU" smtClean="0"/>
              <a:t>25.03.2022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3A454-EE58-4A4B-8C46-129C9A4877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9512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01DB22A-895E-4352-90A4-F0BEE37A12E2}" type="datetimeFigureOut">
              <a:rPr lang="ru-RU" smtClean="0"/>
              <a:t>25.03.2022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7A63A454-EE58-4A4B-8C46-129C9A4877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2363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385119"/>
            <a:ext cx="8825658" cy="1237735"/>
          </a:xfrm>
        </p:spPr>
        <p:txBody>
          <a:bodyPr>
            <a:normAutofit/>
          </a:bodyPr>
          <a:lstStyle/>
          <a:p>
            <a:r>
              <a:rPr lang="ru-RU" dirty="0" smtClean="0"/>
              <a:t>Мини игра 3д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1771135"/>
            <a:ext cx="8825658" cy="4885038"/>
          </a:xfrm>
        </p:spPr>
        <p:txBody>
          <a:bodyPr/>
          <a:lstStyle/>
          <a:p>
            <a:r>
              <a:rPr lang="ru-RU" dirty="0" smtClean="0"/>
              <a:t>Концепция: Объекты по которым передвигаются персонажи находятся в воздухе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Задача: добраться до конца уровня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Нет возрождений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Одна жизнь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3 уровня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Физическое взаимодействие персонажа с объектами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Воздействие физики на персонажа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err="1" smtClean="0"/>
              <a:t>Мультиплеер</a:t>
            </a:r>
            <a:endParaRPr lang="ru-RU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78782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Уровень 1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881" y="1828800"/>
            <a:ext cx="6815089" cy="4351338"/>
          </a:xfrm>
        </p:spPr>
      </p:pic>
    </p:spTree>
    <p:extLst>
      <p:ext uri="{BB962C8B-B14F-4D97-AF65-F5344CB8AC3E}">
        <p14:creationId xmlns:p14="http://schemas.microsoft.com/office/powerpoint/2010/main" val="337419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18</TotalTime>
  <Words>37</Words>
  <Application>Microsoft Office PowerPoint</Application>
  <PresentationFormat>Широкоэкранный</PresentationFormat>
  <Paragraphs>10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Century Schoolbook</vt:lpstr>
      <vt:lpstr>Wingdings 2</vt:lpstr>
      <vt:lpstr>View</vt:lpstr>
      <vt:lpstr>Мини игра 3д</vt:lpstr>
      <vt:lpstr>Уровень 1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 игра 3д</dc:title>
  <dc:creator>Учетная запись Майкрософт</dc:creator>
  <cp:lastModifiedBy>Учетная запись Майкрософт</cp:lastModifiedBy>
  <cp:revision>3</cp:revision>
  <dcterms:created xsi:type="dcterms:W3CDTF">2022-03-25T18:40:34Z</dcterms:created>
  <dcterms:modified xsi:type="dcterms:W3CDTF">2022-03-25T18:59:31Z</dcterms:modified>
</cp:coreProperties>
</file>