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97A0C-82D1-4BA9-998B-C8CBA3EED383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B078-D180-4191-B0F3-ABE35B937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2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6572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r>
              <a:rPr lang="de-DE" kern="0" dirty="0" err="1"/>
              <a:t>Advisor</a:t>
            </a:r>
            <a:r>
              <a:rPr lang="de-DE" kern="0" dirty="0"/>
              <a:t>:</a:t>
            </a:r>
            <a:r>
              <a:rPr lang="de-DE" kern="0" baseline="0" dirty="0"/>
              <a:t> Betreuer</a:t>
            </a:r>
          </a:p>
          <a:p>
            <a:r>
              <a:rPr lang="de-DE" kern="0" dirty="0"/>
              <a:t>01.01.2019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https://se.informatik.uni-wuerzburg.de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2000" kern="0" dirty="0"/>
              <a:t>Master/Bachelor Thesis/</a:t>
            </a:r>
            <a:r>
              <a:rPr lang="de-DE" sz="2000" kern="0" dirty="0" err="1"/>
              <a:t>Proposal</a:t>
            </a:r>
            <a:r>
              <a:rPr lang="de-DE" sz="2000" kern="0" dirty="0"/>
              <a:t> Presentation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AF5473-FA97-4FF8-9493-647C3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54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22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01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0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69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6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7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B209B7F-DBDA-4A0C-BAF8-BDF7F86C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0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55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4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Julian Schubert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‹#›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b="0" i="0" kern="1200" dirty="0">
                <a:solidFill>
                  <a:srgbClr val="8A8A8A"/>
                </a:solidFill>
                <a:latin typeface="+mn-lt"/>
                <a:ea typeface="+mn-ea"/>
                <a:cs typeface="+mn-cs"/>
              </a:rPr>
              <a:t>Design, Implementation and evaluation of different strategies for playing Pokémon battles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5234" y="0"/>
            <a:ext cx="10972800" cy="731837"/>
          </a:xfrm>
        </p:spPr>
        <p:txBody>
          <a:bodyPr wrap="square" anchor="ctr">
            <a:normAutofit/>
          </a:bodyPr>
          <a:lstStyle/>
          <a:p>
            <a:r>
              <a:rPr lang="de-DE" sz="2000" dirty="0"/>
              <a:t>Design, Implementation </a:t>
            </a:r>
            <a:r>
              <a:rPr lang="de-DE" sz="2000" dirty="0" err="1"/>
              <a:t>and</a:t>
            </a:r>
            <a:r>
              <a:rPr lang="de-DE" sz="2000" dirty="0"/>
              <a:t> Evaluation </a:t>
            </a:r>
            <a:r>
              <a:rPr lang="de-DE" sz="2000" dirty="0" err="1"/>
              <a:t>of</a:t>
            </a:r>
            <a:r>
              <a:rPr lang="de-DE" sz="2000" dirty="0"/>
              <a:t> Different </a:t>
            </a:r>
            <a:r>
              <a:rPr lang="de-DE" sz="2000" dirty="0" err="1"/>
              <a:t>Strategies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for</a:t>
            </a:r>
            <a:r>
              <a:rPr lang="de-DE" sz="2000" dirty="0"/>
              <a:t> P</a:t>
            </a:r>
            <a:r>
              <a:rPr lang="de-DE" sz="2000"/>
              <a:t>laying</a:t>
            </a:r>
            <a:r>
              <a:rPr lang="de-DE" sz="2000" dirty="0"/>
              <a:t> Pokémon </a:t>
            </a:r>
            <a:r>
              <a:rPr lang="de-DE" sz="2000" dirty="0" err="1"/>
              <a:t>Battles</a:t>
            </a:r>
            <a:endParaRPr lang="en-US" sz="200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546AC68-C019-49A6-9407-9958BC3D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95" y="917871"/>
            <a:ext cx="5386917" cy="639762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63D79"/>
                </a:solidFill>
              </a:rPr>
              <a:t>Bewertung</a:t>
            </a:r>
            <a:r>
              <a:rPr lang="en-US" dirty="0">
                <a:solidFill>
                  <a:srgbClr val="063D79"/>
                </a:solidFill>
              </a:rPr>
              <a:t> </a:t>
            </a:r>
            <a:r>
              <a:rPr lang="en-US" dirty="0" err="1">
                <a:solidFill>
                  <a:srgbClr val="063D79"/>
                </a:solidFill>
              </a:rPr>
              <a:t>eines</a:t>
            </a:r>
            <a:r>
              <a:rPr lang="en-US" dirty="0">
                <a:solidFill>
                  <a:srgbClr val="063D79"/>
                </a:solidFill>
              </a:rPr>
              <a:t> </a:t>
            </a:r>
            <a:r>
              <a:rPr lang="en-US" dirty="0" err="1">
                <a:solidFill>
                  <a:srgbClr val="063D79"/>
                </a:solidFill>
              </a:rPr>
              <a:t>Gamestates</a:t>
            </a:r>
            <a:endParaRPr lang="en-US" dirty="0">
              <a:solidFill>
                <a:srgbClr val="063D79"/>
              </a:solidFill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8E7941D-F2F3-4DBC-95A9-B45FACAFB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3694" y="917871"/>
            <a:ext cx="5389033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63D79"/>
                </a:solidFill>
              </a:rPr>
              <a:t>Evaluation </a:t>
            </a:r>
            <a:r>
              <a:rPr lang="en-US" dirty="0" err="1">
                <a:solidFill>
                  <a:srgbClr val="063D79"/>
                </a:solidFill>
              </a:rPr>
              <a:t>gegen</a:t>
            </a:r>
            <a:r>
              <a:rPr lang="en-US" dirty="0">
                <a:solidFill>
                  <a:srgbClr val="063D79"/>
                </a:solidFill>
              </a:rPr>
              <a:t> Menschen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BF30419-EF7C-4D60-9899-99FB12FD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74343" y="1916758"/>
            <a:ext cx="5268384" cy="3951288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84D7500E-3876-44DC-A1DF-BEAB12E45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495" y="1916758"/>
            <a:ext cx="5268384" cy="3951288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72C54BB-918B-4219-B9CB-C8F2F58973EC}"/>
              </a:ext>
            </a:extLst>
          </p:cNvPr>
          <p:cNvCxnSpPr>
            <a:cxnSpLocks/>
          </p:cNvCxnSpPr>
          <p:nvPr/>
        </p:nvCxnSpPr>
        <p:spPr bwMode="auto">
          <a:xfrm>
            <a:off x="6091634" y="731837"/>
            <a:ext cx="0" cy="55446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987224400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-_Students_16.9.pptx" id="{E69349FC-9B54-4376-8D35-E83C1DA02EAB}" vid="{BA1B7DEA-2664-44F1-B1F7-7664F8C0B23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Wingdings 3</vt:lpstr>
      <vt:lpstr>SE_powerpoint_17</vt:lpstr>
      <vt:lpstr>Design, Implementation and Evaluation of Different Strategies  for Playing Pokémon Battles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Implementation and evaluation of different strategies  for playing Pokémon battles</dc:title>
  <dc:creator>Julian Schubert</dc:creator>
  <cp:lastModifiedBy>Julian Schubert</cp:lastModifiedBy>
  <cp:revision>5</cp:revision>
  <dcterms:created xsi:type="dcterms:W3CDTF">2022-02-04T10:40:00Z</dcterms:created>
  <dcterms:modified xsi:type="dcterms:W3CDTF">2022-02-04T18:43:21Z</dcterms:modified>
</cp:coreProperties>
</file>