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36"/>
    <a:srgbClr val="FDD629"/>
    <a:srgbClr val="DCBC28"/>
    <a:srgbClr val="80CA57"/>
    <a:srgbClr val="24CB9B"/>
    <a:srgbClr val="02BFCD"/>
    <a:srgbClr val="2597EB"/>
    <a:srgbClr val="2896EB"/>
    <a:srgbClr val="3F6FFF"/>
    <a:srgbClr val="414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258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982" y="-1"/>
            <a:ext cx="3011413" cy="5399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96" y="0"/>
            <a:ext cx="2998327" cy="5399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84" y="-660"/>
            <a:ext cx="3010776" cy="540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6" y="0"/>
            <a:ext cx="3010776" cy="540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43" y="5345430"/>
            <a:ext cx="300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(a)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08583" y="5374959"/>
            <a:ext cx="300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(b)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49645" y="5330825"/>
            <a:ext cx="298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(c)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81770" y="5345430"/>
            <a:ext cx="3003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(d)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14" y="5847138"/>
            <a:ext cx="360000" cy="216000"/>
          </a:xfrm>
          <a:prstGeom prst="rect">
            <a:avLst/>
          </a:prstGeom>
          <a:solidFill>
            <a:srgbClr val="414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7" name="矩形 16"/>
          <p:cNvSpPr/>
          <p:nvPr/>
        </p:nvSpPr>
        <p:spPr>
          <a:xfrm>
            <a:off x="2296879" y="5847138"/>
            <a:ext cx="360000" cy="216000"/>
          </a:xfrm>
          <a:prstGeom prst="rect">
            <a:avLst/>
          </a:prstGeom>
          <a:solidFill>
            <a:srgbClr val="3F6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8" name="矩形 17"/>
          <p:cNvSpPr/>
          <p:nvPr/>
        </p:nvSpPr>
        <p:spPr>
          <a:xfrm>
            <a:off x="4562532" y="5847138"/>
            <a:ext cx="360000" cy="216000"/>
          </a:xfrm>
          <a:prstGeom prst="rect">
            <a:avLst/>
          </a:prstGeom>
          <a:solidFill>
            <a:srgbClr val="259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9" name="矩形 18"/>
          <p:cNvSpPr/>
          <p:nvPr/>
        </p:nvSpPr>
        <p:spPr>
          <a:xfrm>
            <a:off x="6662977" y="5858272"/>
            <a:ext cx="360000" cy="216000"/>
          </a:xfrm>
          <a:prstGeom prst="rect">
            <a:avLst/>
          </a:prstGeom>
          <a:solidFill>
            <a:srgbClr val="02B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0" name="矩形 19"/>
          <p:cNvSpPr/>
          <p:nvPr/>
        </p:nvSpPr>
        <p:spPr>
          <a:xfrm>
            <a:off x="8721869" y="5857902"/>
            <a:ext cx="360000" cy="216000"/>
          </a:xfrm>
          <a:prstGeom prst="rect">
            <a:avLst/>
          </a:prstGeom>
          <a:solidFill>
            <a:srgbClr val="24C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1" name="矩形 20"/>
          <p:cNvSpPr/>
          <p:nvPr/>
        </p:nvSpPr>
        <p:spPr>
          <a:xfrm>
            <a:off x="14514" y="6226172"/>
            <a:ext cx="360000" cy="216000"/>
          </a:xfrm>
          <a:prstGeom prst="rect">
            <a:avLst/>
          </a:prstGeom>
          <a:solidFill>
            <a:srgbClr val="80C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2" name="矩形 21"/>
          <p:cNvSpPr/>
          <p:nvPr/>
        </p:nvSpPr>
        <p:spPr>
          <a:xfrm>
            <a:off x="2295871" y="6233097"/>
            <a:ext cx="360000" cy="216000"/>
          </a:xfrm>
          <a:prstGeom prst="rect">
            <a:avLst/>
          </a:prstGeom>
          <a:solidFill>
            <a:srgbClr val="DCBC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6647358" y="6239654"/>
            <a:ext cx="360000" cy="216000"/>
          </a:xfrm>
          <a:prstGeom prst="rect">
            <a:avLst/>
          </a:prstGeom>
          <a:solidFill>
            <a:srgbClr val="FDD6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4562532" y="6241348"/>
            <a:ext cx="360000" cy="216000"/>
          </a:xfrm>
          <a:prstGeom prst="rect">
            <a:avLst/>
          </a:prstGeom>
          <a:solidFill>
            <a:srgbClr val="EFF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4197" y="5740987"/>
            <a:ext cx="17910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Asphalt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3105" y="5748408"/>
            <a:ext cx="1465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Meadows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8657" y="5733815"/>
            <a:ext cx="11443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Gravel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78571" y="5751923"/>
            <a:ext cx="146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Trees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37612" y="5733560"/>
            <a:ext cx="40491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Painted-metal-sheets</a:t>
            </a:r>
            <a:r>
              <a:rPr lang="en-US" altLang="zh-CN" sz="2000" dirty="0"/>
              <a:t> 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41" y="6120030"/>
            <a:ext cx="1455051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Bare Soil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16193" y="6123385"/>
            <a:ext cx="1487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latin typeface="Bodoni MT" panose="02070603080606020203" pitchFamily="18" charset="0"/>
              </a:rPr>
              <a:t>Bitumen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78571" y="6123385"/>
            <a:ext cx="3374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Self-Blocking-Bricks 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12746" y="6124216"/>
            <a:ext cx="1468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Shadows</a:t>
            </a:r>
            <a:endParaRPr lang="en-US" altLang="zh-CN" sz="20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Bodoni MT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YanMinchao</dc:creator>
  <cp:lastModifiedBy>奶酪仙贝</cp:lastModifiedBy>
  <cp:revision>20</cp:revision>
  <dcterms:created xsi:type="dcterms:W3CDTF">2020-09-13T10:15:00Z</dcterms:created>
  <dcterms:modified xsi:type="dcterms:W3CDTF">2020-09-21T03:50:18Z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