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8094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36"/>
    <a:srgbClr val="FDD629"/>
    <a:srgbClr val="DCBC28"/>
    <a:srgbClr val="80CA57"/>
    <a:srgbClr val="24CB9B"/>
    <a:srgbClr val="02BFCD"/>
    <a:srgbClr val="2597EB"/>
    <a:srgbClr val="2896EB"/>
    <a:srgbClr val="3F6FFF"/>
    <a:srgbClr val="414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8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7650" y="1122363"/>
            <a:ext cx="113858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7650" y="3602038"/>
            <a:ext cx="1138589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64046" y="365125"/>
            <a:ext cx="32734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3707" y="365125"/>
            <a:ext cx="963057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801" y="1709738"/>
            <a:ext cx="130937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35801" y="4589463"/>
            <a:ext cx="130937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3707" y="1825625"/>
            <a:ext cx="64520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5482" y="1825625"/>
            <a:ext cx="64520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5685" y="365125"/>
            <a:ext cx="130937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5685" y="1681163"/>
            <a:ext cx="64223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5685" y="2505075"/>
            <a:ext cx="642235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85482" y="1681163"/>
            <a:ext cx="64539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85482" y="2505075"/>
            <a:ext cx="64539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5685" y="457200"/>
            <a:ext cx="489633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987" y="987425"/>
            <a:ext cx="768548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5685" y="2057400"/>
            <a:ext cx="489633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5685" y="457200"/>
            <a:ext cx="489633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3987" y="987425"/>
            <a:ext cx="768548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5685" y="2057400"/>
            <a:ext cx="489633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43707" y="365125"/>
            <a:ext cx="130937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3707" y="1825625"/>
            <a:ext cx="13093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43707" y="6356350"/>
            <a:ext cx="34157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C266-57B5-4D6E-BABE-E90B0F0205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8772" y="6356350"/>
            <a:ext cx="512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21722" y="6356350"/>
            <a:ext cx="34157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0BCA-F003-4B3C-9C70-9B79A6EBB5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61" y="-1"/>
            <a:ext cx="2750761" cy="493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246" y="0"/>
            <a:ext cx="2738806" cy="493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3" y="-660"/>
            <a:ext cx="2749843" cy="4932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" y="0"/>
            <a:ext cx="2749843" cy="493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4852035"/>
            <a:ext cx="2743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(a)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79395" y="4852035"/>
            <a:ext cx="2748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(b)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7995" y="4835525"/>
            <a:ext cx="273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(c)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11515" y="4837430"/>
            <a:ext cx="2750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(d)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87641" y="315653"/>
            <a:ext cx="360000" cy="216000"/>
          </a:xfrm>
          <a:prstGeom prst="rect">
            <a:avLst/>
          </a:prstGeom>
          <a:solidFill>
            <a:srgbClr val="414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7" name="矩形 16"/>
          <p:cNvSpPr/>
          <p:nvPr/>
        </p:nvSpPr>
        <p:spPr>
          <a:xfrm>
            <a:off x="11081385" y="1304925"/>
            <a:ext cx="360045" cy="215900"/>
          </a:xfrm>
          <a:prstGeom prst="rect">
            <a:avLst/>
          </a:prstGeom>
          <a:solidFill>
            <a:srgbClr val="3F6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8" name="矩形 17"/>
          <p:cNvSpPr/>
          <p:nvPr/>
        </p:nvSpPr>
        <p:spPr>
          <a:xfrm>
            <a:off x="11087735" y="2309495"/>
            <a:ext cx="360045" cy="215900"/>
          </a:xfrm>
          <a:prstGeom prst="rect">
            <a:avLst/>
          </a:prstGeom>
          <a:solidFill>
            <a:srgbClr val="259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9" name="矩形 18"/>
          <p:cNvSpPr/>
          <p:nvPr/>
        </p:nvSpPr>
        <p:spPr>
          <a:xfrm>
            <a:off x="11087735" y="3267710"/>
            <a:ext cx="360045" cy="215900"/>
          </a:xfrm>
          <a:prstGeom prst="rect">
            <a:avLst/>
          </a:prstGeom>
          <a:solidFill>
            <a:srgbClr val="02B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0" name="矩形 19"/>
          <p:cNvSpPr/>
          <p:nvPr/>
        </p:nvSpPr>
        <p:spPr>
          <a:xfrm>
            <a:off x="11087735" y="4431665"/>
            <a:ext cx="360045" cy="215900"/>
          </a:xfrm>
          <a:prstGeom prst="rect">
            <a:avLst/>
          </a:prstGeom>
          <a:solidFill>
            <a:srgbClr val="24C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1" name="矩形 20"/>
          <p:cNvSpPr/>
          <p:nvPr/>
        </p:nvSpPr>
        <p:spPr>
          <a:xfrm>
            <a:off x="11087735" y="808990"/>
            <a:ext cx="360045" cy="215900"/>
          </a:xfrm>
          <a:prstGeom prst="rect">
            <a:avLst/>
          </a:prstGeom>
          <a:solidFill>
            <a:srgbClr val="80C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2" name="矩形 21"/>
          <p:cNvSpPr/>
          <p:nvPr/>
        </p:nvSpPr>
        <p:spPr>
          <a:xfrm>
            <a:off x="11087735" y="1819275"/>
            <a:ext cx="360045" cy="215900"/>
          </a:xfrm>
          <a:prstGeom prst="rect">
            <a:avLst/>
          </a:prstGeom>
          <a:solidFill>
            <a:srgbClr val="DCBC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3" name="矩形 22"/>
          <p:cNvSpPr/>
          <p:nvPr/>
        </p:nvSpPr>
        <p:spPr>
          <a:xfrm>
            <a:off x="11087735" y="3794125"/>
            <a:ext cx="360045" cy="215900"/>
          </a:xfrm>
          <a:prstGeom prst="rect">
            <a:avLst/>
          </a:prstGeom>
          <a:solidFill>
            <a:srgbClr val="FDD6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11087735" y="2773045"/>
            <a:ext cx="360045" cy="215900"/>
          </a:xfrm>
          <a:prstGeom prst="rect">
            <a:avLst/>
          </a:prstGeom>
          <a:solidFill>
            <a:srgbClr val="EFF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1392441" y="234902"/>
            <a:ext cx="17910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Asphalt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387455" y="1216025"/>
            <a:ext cx="1465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Meadows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93170" y="2218055"/>
            <a:ext cx="114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Gravel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09680" y="3178810"/>
            <a:ext cx="1464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Trees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409680" y="4342765"/>
            <a:ext cx="1773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Painted-metal</a:t>
            </a:r>
            <a:endParaRPr lang="en-US" altLang="zh-CN" sz="1400" dirty="0">
              <a:latin typeface="Bodoni MT" panose="02070603080606020203" pitchFamily="18" charset="0"/>
            </a:endParaRPr>
          </a:p>
          <a:p>
            <a:r>
              <a:rPr lang="en-US" altLang="zh-CN" sz="1400" dirty="0">
                <a:latin typeface="Bodoni MT" panose="02070603080606020203" pitchFamily="18" charset="0"/>
              </a:rPr>
              <a:t> -sheets</a:t>
            </a:r>
            <a:r>
              <a:rPr lang="en-US" altLang="zh-CN" sz="1400" dirty="0"/>
              <a:t> 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392535" y="728345"/>
            <a:ext cx="1454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Bare Soil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393170" y="1730375"/>
            <a:ext cx="148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>
                <a:latin typeface="Bodoni MT" panose="02070603080606020203" pitchFamily="18" charset="0"/>
              </a:rPr>
              <a:t>Bitumen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09680" y="3677285"/>
            <a:ext cx="167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Self-Blocking</a:t>
            </a:r>
            <a:endParaRPr lang="en-US" altLang="zh-CN" sz="1400" dirty="0">
              <a:latin typeface="Bodoni MT" panose="02070603080606020203" pitchFamily="18" charset="0"/>
            </a:endParaRPr>
          </a:p>
          <a:p>
            <a:r>
              <a:rPr lang="en-US" altLang="zh-CN" sz="1400" dirty="0">
                <a:latin typeface="Bodoni MT" panose="02070603080606020203" pitchFamily="18" charset="0"/>
              </a:rPr>
              <a:t> -Bricks 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409680" y="2684145"/>
            <a:ext cx="1468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doni MT" panose="02070603080606020203" pitchFamily="18" charset="0"/>
              </a:rPr>
              <a:t>Shadows</a:t>
            </a:r>
            <a:endParaRPr lang="en-US" altLang="zh-CN" sz="14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Bodoni MT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YanMinchao</dc:creator>
  <cp:lastModifiedBy>奶酪仙贝</cp:lastModifiedBy>
  <cp:revision>26</cp:revision>
  <cp:lastPrinted>2020-09-21T04:25:00Z</cp:lastPrinted>
  <dcterms:created xsi:type="dcterms:W3CDTF">2020-09-13T10:15:00Z</dcterms:created>
  <dcterms:modified xsi:type="dcterms:W3CDTF">2020-09-21T04:40:34Z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