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2A86"/>
    <a:srgbClr val="F7FA0B"/>
    <a:srgbClr val="F4E41B"/>
    <a:srgbClr val="FBCE2D"/>
    <a:srgbClr val="F8BA43"/>
    <a:srgbClr val="D7BA54"/>
    <a:srgbClr val="B7BC62"/>
    <a:srgbClr val="92BE73"/>
    <a:srgbClr val="64BE82"/>
    <a:srgbClr val="37B8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C1611-83E0-4738-B534-D0D4896E6A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34212-A63A-4F24-B1D4-570071241C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AF08-CE8B-4ADC-B28A-BE71448EED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9C5E-0DDA-461F-8270-7CD6FE4CB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AF08-CE8B-4ADC-B28A-BE71448EED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9C5E-0DDA-461F-8270-7CD6FE4CB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AF08-CE8B-4ADC-B28A-BE71448EED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9C5E-0DDA-461F-8270-7CD6FE4CB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AF08-CE8B-4ADC-B28A-BE71448EED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9C5E-0DDA-461F-8270-7CD6FE4CB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AF08-CE8B-4ADC-B28A-BE71448EED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9C5E-0DDA-461F-8270-7CD6FE4CB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AF08-CE8B-4ADC-B28A-BE71448EED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9C5E-0DDA-461F-8270-7CD6FE4CB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AF08-CE8B-4ADC-B28A-BE71448EED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9C5E-0DDA-461F-8270-7CD6FE4CB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AF08-CE8B-4ADC-B28A-BE71448EED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9C5E-0DDA-461F-8270-7CD6FE4CB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AF08-CE8B-4ADC-B28A-BE71448EED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9C5E-0DDA-461F-8270-7CD6FE4CB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AF08-CE8B-4ADC-B28A-BE71448EED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9C5E-0DDA-461F-8270-7CD6FE4CB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AF08-CE8B-4ADC-B28A-BE71448EED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9C5E-0DDA-461F-8270-7CD6FE4CB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AF08-CE8B-4ADC-B28A-BE71448EED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19C5E-0DDA-461F-8270-7CD6FE4CB0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>
          <a:xfrm>
            <a:off x="1087600" y="1012809"/>
            <a:ext cx="9681342" cy="5528158"/>
            <a:chOff x="1098395" y="1012809"/>
            <a:chExt cx="9681342" cy="5528158"/>
          </a:xfrm>
        </p:grpSpPr>
        <p:grpSp>
          <p:nvGrpSpPr>
            <p:cNvPr id="65" name="组合 64"/>
            <p:cNvGrpSpPr/>
            <p:nvPr/>
          </p:nvGrpSpPr>
          <p:grpSpPr>
            <a:xfrm>
              <a:off x="3706072" y="5592184"/>
              <a:ext cx="1445346" cy="460375"/>
              <a:chOff x="5252745" y="6033495"/>
              <a:chExt cx="1445346" cy="460375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5252745" y="6121619"/>
                <a:ext cx="324000" cy="252000"/>
              </a:xfrm>
              <a:prstGeom prst="rect">
                <a:avLst/>
              </a:prstGeom>
              <a:solidFill>
                <a:srgbClr val="2F44B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31" name="文本框 57"/>
              <p:cNvSpPr txBox="1"/>
              <p:nvPr/>
            </p:nvSpPr>
            <p:spPr>
              <a:xfrm>
                <a:off x="5536157" y="6033495"/>
                <a:ext cx="1161934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Bodoni MT" panose="02070603080606020203" charset="0"/>
                    <a:cs typeface="Bodoni MT" panose="02070603080606020203" charset="0"/>
                  </a:rPr>
                  <a:t>Alfalfa</a:t>
                </a:r>
                <a:endParaRPr lang="en-US" altLang="zh-CN" sz="2000" dirty="0" smtClean="0">
                  <a:latin typeface="Bodoni MT" panose="02070603080606020203" charset="0"/>
                  <a:cs typeface="Bodoni MT" panose="02070603080606020203" charset="0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1227879" y="5611916"/>
              <a:ext cx="1966207" cy="460375"/>
              <a:chOff x="6597825" y="6059140"/>
              <a:chExt cx="1966207" cy="460375"/>
            </a:xfrm>
          </p:grpSpPr>
          <p:sp>
            <p:nvSpPr>
              <p:cNvPr id="29" name="文本框 53"/>
              <p:cNvSpPr txBox="1"/>
              <p:nvPr/>
            </p:nvSpPr>
            <p:spPr>
              <a:xfrm>
                <a:off x="6916630" y="6059140"/>
                <a:ext cx="1647402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Bodoni MT" panose="02070603080606020203" charset="0"/>
                    <a:cs typeface="Bodoni MT" panose="02070603080606020203" charset="0"/>
                  </a:rPr>
                  <a:t>Corn-notill</a:t>
                </a:r>
                <a:endParaRPr lang="en-US" altLang="zh-CN" sz="24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597825" y="6148881"/>
                <a:ext cx="324000" cy="252000"/>
              </a:xfrm>
              <a:prstGeom prst="rect">
                <a:avLst/>
              </a:prstGeom>
              <a:solidFill>
                <a:srgbClr val="0362E0"/>
              </a:solidFill>
              <a:ln>
                <a:solidFill>
                  <a:srgbClr val="0362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  <p:pic>
          <p:nvPicPr>
            <p:cNvPr id="3" name="图片 2"/>
            <p:cNvPicPr/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39" t="12026" r="27235" b="27059"/>
            <a:stretch>
              <a:fillRect/>
            </a:stretch>
          </p:blipFill>
          <p:spPr>
            <a:xfrm>
              <a:off x="1098395" y="1012809"/>
              <a:ext cx="2993545" cy="3006000"/>
            </a:xfrm>
            <a:prstGeom prst="rect">
              <a:avLst/>
            </a:prstGeom>
          </p:spPr>
        </p:pic>
        <p:pic>
          <p:nvPicPr>
            <p:cNvPr id="4" name="图片 3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4" b="4967"/>
            <a:stretch>
              <a:fillRect/>
            </a:stretch>
          </p:blipFill>
          <p:spPr>
            <a:xfrm>
              <a:off x="4155223" y="1022329"/>
              <a:ext cx="3004416" cy="300600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0" t="5110" b="5001"/>
            <a:stretch>
              <a:fillRect/>
            </a:stretch>
          </p:blipFill>
          <p:spPr>
            <a:xfrm>
              <a:off x="7233717" y="1013081"/>
              <a:ext cx="3007562" cy="3006000"/>
            </a:xfrm>
            <a:prstGeom prst="rect">
              <a:avLst/>
            </a:prstGeom>
          </p:spPr>
        </p:pic>
        <p:sp>
          <p:nvSpPr>
            <p:cNvPr id="35" name="文本框 53"/>
            <p:cNvSpPr txBox="1"/>
            <p:nvPr/>
          </p:nvSpPr>
          <p:spPr>
            <a:xfrm>
              <a:off x="1498516" y="4298998"/>
              <a:ext cx="188583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/>
                  </a:solidFill>
                  <a:latin typeface="Bodoni MT" panose="02070603080606020203" charset="0"/>
                  <a:cs typeface="Bodoni MT" panose="02070603080606020203" charset="0"/>
                </a:rPr>
                <a:t>Corn-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Bodoni MT" panose="02070603080606020203" charset="0"/>
                  <a:cs typeface="Bodoni MT" panose="02070603080606020203" charset="0"/>
                </a:rPr>
                <a:t>mintill</a:t>
              </a:r>
              <a:endParaRPr lang="en-US" altLang="zh-CN" sz="2000" dirty="0" err="1" smtClean="0">
                <a:solidFill>
                  <a:schemeClr val="tx1"/>
                </a:solidFill>
                <a:uFillTx/>
                <a:latin typeface="Bodoni MT" panose="02070603080606020203" charset="0"/>
                <a:cs typeface="Bodoni MT" panose="02070603080606020203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217812" y="4377944"/>
              <a:ext cx="324000" cy="252000"/>
            </a:xfrm>
            <a:prstGeom prst="rect">
              <a:avLst/>
            </a:prstGeom>
            <a:solidFill>
              <a:srgbClr val="0D74DD"/>
            </a:solidFill>
            <a:ln>
              <a:solidFill>
                <a:srgbClr val="0D74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7" name="文本框 53"/>
            <p:cNvSpPr txBox="1"/>
            <p:nvPr/>
          </p:nvSpPr>
          <p:spPr>
            <a:xfrm>
              <a:off x="4025740" y="4310049"/>
              <a:ext cx="102818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/>
                  </a:solidFill>
                  <a:latin typeface="Bodoni MT" panose="02070603080606020203" charset="0"/>
                  <a:cs typeface="Bodoni MT" panose="02070603080606020203" charset="0"/>
                </a:rPr>
                <a:t>Corn</a:t>
              </a:r>
              <a:endParaRPr lang="en-US" altLang="zh-CN" sz="2400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701855" y="4377565"/>
              <a:ext cx="324000" cy="252000"/>
            </a:xfrm>
            <a:prstGeom prst="rect">
              <a:avLst/>
            </a:prstGeom>
            <a:solidFill>
              <a:srgbClr val="1584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9" name="文本框 53"/>
            <p:cNvSpPr txBox="1"/>
            <p:nvPr/>
          </p:nvSpPr>
          <p:spPr>
            <a:xfrm>
              <a:off x="5417275" y="4302040"/>
              <a:ext cx="211920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/>
                  </a:solidFill>
                  <a:latin typeface="Bodoni MT" panose="02070603080606020203" charset="0"/>
                  <a:cs typeface="Bodoni MT" panose="02070603080606020203" charset="0"/>
                </a:rPr>
                <a:t>Grass-pasture</a:t>
              </a:r>
              <a:endParaRPr lang="en-US" altLang="zh-CN" sz="2400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137205" y="4377811"/>
              <a:ext cx="324000" cy="252000"/>
            </a:xfrm>
            <a:prstGeom prst="rect">
              <a:avLst/>
            </a:prstGeom>
            <a:solidFill>
              <a:srgbClr val="0897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140849" y="5293628"/>
              <a:ext cx="324000" cy="252000"/>
            </a:xfrm>
            <a:prstGeom prst="rect">
              <a:avLst/>
            </a:prstGeom>
            <a:solidFill>
              <a:srgbClr val="07A6C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2" name="文本框 57"/>
            <p:cNvSpPr txBox="1"/>
            <p:nvPr/>
          </p:nvSpPr>
          <p:spPr>
            <a:xfrm>
              <a:off x="5436325" y="5228364"/>
              <a:ext cx="172035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Bodoni MT" panose="02070603080606020203" charset="0"/>
                  <a:cs typeface="Bodoni MT" panose="02070603080606020203" charset="0"/>
                </a:rPr>
                <a:t>Grass-tree</a:t>
              </a:r>
              <a:endParaRPr lang="en-US" altLang="zh-CN" sz="2400" dirty="0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7325051" y="4295005"/>
              <a:ext cx="3454686" cy="460375"/>
              <a:chOff x="2575274" y="4608296"/>
              <a:chExt cx="3454686" cy="460375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575274" y="4690705"/>
                <a:ext cx="324000" cy="252000"/>
              </a:xfrm>
              <a:prstGeom prst="rect">
                <a:avLst/>
              </a:prstGeom>
              <a:solidFill>
                <a:srgbClr val="15B0B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44" name="文本框 57"/>
              <p:cNvSpPr txBox="1"/>
              <p:nvPr/>
            </p:nvSpPr>
            <p:spPr>
              <a:xfrm>
                <a:off x="2858685" y="4608296"/>
                <a:ext cx="317127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Bodoni MT" panose="02070603080606020203" charset="0"/>
                    <a:cs typeface="Bodoni MT" panose="02070603080606020203" charset="0"/>
                  </a:rPr>
                  <a:t>Grass-pasture-mowed</a:t>
                </a:r>
                <a:endParaRPr lang="en-US" altLang="zh-CN" sz="2000" dirty="0" smtClean="0">
                  <a:latin typeface="Bodoni MT" panose="02070603080606020203" charset="0"/>
                  <a:cs typeface="Bodoni MT" panose="02070603080606020203" charset="0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1218141" y="4802379"/>
              <a:ext cx="324000" cy="252000"/>
            </a:xfrm>
            <a:prstGeom prst="rect">
              <a:avLst/>
            </a:prstGeom>
            <a:solidFill>
              <a:srgbClr val="0D74DD"/>
            </a:solidFill>
            <a:ln>
              <a:solidFill>
                <a:srgbClr val="0D74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2400" dirty="0">
                <a:sym typeface="+mn-ea"/>
              </a:endParaRPr>
            </a:p>
          </p:txBody>
        </p:sp>
        <p:sp>
          <p:nvSpPr>
            <p:cNvPr id="46" name="文本框 57"/>
            <p:cNvSpPr txBox="1"/>
            <p:nvPr/>
          </p:nvSpPr>
          <p:spPr>
            <a:xfrm>
              <a:off x="1500282" y="4719335"/>
              <a:ext cx="288121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en-US" altLang="zh-CN" sz="2000" dirty="0" smtClean="0">
                  <a:latin typeface="Bodoni MT" panose="02070603080606020203" charset="0"/>
                  <a:cs typeface="Bodoni MT" panose="02070603080606020203" charset="0"/>
                </a:rPr>
                <a:t>Hay-windrowed</a:t>
              </a:r>
              <a:endParaRPr lang="en-US" altLang="zh-CN" sz="2000" dirty="0" smtClean="0">
                <a:latin typeface="Bodoni MT" panose="02070603080606020203" charset="0"/>
                <a:cs typeface="Bodoni MT" panose="02070603080606020203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702066" y="4813852"/>
              <a:ext cx="324000" cy="252000"/>
            </a:xfrm>
            <a:prstGeom prst="rect">
              <a:avLst/>
            </a:prstGeom>
            <a:solidFill>
              <a:srgbClr val="64BE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8" name="文本框 57"/>
            <p:cNvSpPr txBox="1"/>
            <p:nvPr/>
          </p:nvSpPr>
          <p:spPr>
            <a:xfrm>
              <a:off x="4018623" y="4741401"/>
              <a:ext cx="91215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Bodoni MT" panose="02070603080606020203" charset="0"/>
                  <a:cs typeface="Bodoni MT" panose="02070603080606020203" charset="0"/>
                </a:rPr>
                <a:t>Oats</a:t>
              </a:r>
              <a:endParaRPr lang="en-US" altLang="zh-CN" sz="2000" dirty="0" smtClean="0">
                <a:latin typeface="Bodoni MT" panose="02070603080606020203" charset="0"/>
                <a:cs typeface="Bodoni MT" panose="02070603080606020203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140849" y="4802231"/>
              <a:ext cx="324000" cy="252000"/>
            </a:xfrm>
            <a:prstGeom prst="rect">
              <a:avLst/>
            </a:prstGeom>
            <a:solidFill>
              <a:srgbClr val="92BE7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0" name="文本框 57"/>
            <p:cNvSpPr txBox="1"/>
            <p:nvPr/>
          </p:nvSpPr>
          <p:spPr>
            <a:xfrm>
              <a:off x="5436325" y="4738237"/>
              <a:ext cx="222588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Bodoni MT" panose="02070603080606020203" charset="0"/>
                  <a:cs typeface="Bodoni MT" panose="02070603080606020203" charset="0"/>
                </a:rPr>
                <a:t>Soybean-notill</a:t>
              </a:r>
              <a:endParaRPr lang="en-US" altLang="zh-CN" sz="2000" dirty="0" smtClean="0">
                <a:latin typeface="Bodoni MT" panose="02070603080606020203" charset="0"/>
                <a:cs typeface="Bodoni MT" panose="02070603080606020203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325273" y="4795624"/>
              <a:ext cx="324000" cy="252000"/>
            </a:xfrm>
            <a:prstGeom prst="rect">
              <a:avLst/>
            </a:prstGeom>
            <a:solidFill>
              <a:srgbClr val="B7BC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2" name="文本框 57"/>
            <p:cNvSpPr txBox="1"/>
            <p:nvPr/>
          </p:nvSpPr>
          <p:spPr>
            <a:xfrm>
              <a:off x="7608684" y="4701785"/>
              <a:ext cx="249605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en-US" altLang="zh-CN" sz="2000" dirty="0" smtClean="0">
                  <a:latin typeface="Bodoni MT" panose="02070603080606020203" charset="0"/>
                  <a:cs typeface="Bodoni MT" panose="02070603080606020203" charset="0"/>
                </a:rPr>
                <a:t>Soybean-mintill</a:t>
              </a:r>
              <a:endParaRPr lang="en-US" altLang="zh-CN" sz="2000" dirty="0" smtClean="0">
                <a:latin typeface="Bodoni MT" panose="02070603080606020203" charset="0"/>
                <a:cs typeface="Bodoni MT" panose="02070603080606020203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328952" y="5236402"/>
              <a:ext cx="324000" cy="252000"/>
            </a:xfrm>
            <a:prstGeom prst="rect">
              <a:avLst/>
            </a:prstGeom>
            <a:solidFill>
              <a:srgbClr val="D7BA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4" name="文本框 57"/>
            <p:cNvSpPr txBox="1"/>
            <p:nvPr/>
          </p:nvSpPr>
          <p:spPr>
            <a:xfrm>
              <a:off x="7612363" y="5142563"/>
              <a:ext cx="270645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en-US" altLang="zh-CN" sz="2000" dirty="0" smtClean="0">
                  <a:latin typeface="Bodoni MT" panose="02070603080606020203" charset="0"/>
                  <a:cs typeface="Bodoni MT" panose="02070603080606020203" charset="0"/>
                </a:rPr>
                <a:t>Soybean-clean</a:t>
              </a:r>
              <a:endParaRPr lang="en-US" altLang="zh-CN" sz="2000" dirty="0" smtClean="0">
                <a:latin typeface="Bodoni MT" panose="02070603080606020203" charset="0"/>
                <a:cs typeface="Bodoni MT" panose="02070603080606020203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218141" y="5293156"/>
              <a:ext cx="324000" cy="252000"/>
            </a:xfrm>
            <a:prstGeom prst="rect">
              <a:avLst/>
            </a:prstGeom>
            <a:solidFill>
              <a:srgbClr val="F8BA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6" name="文本框 57"/>
            <p:cNvSpPr txBox="1"/>
            <p:nvPr/>
          </p:nvSpPr>
          <p:spPr>
            <a:xfrm>
              <a:off x="1519967" y="5220272"/>
              <a:ext cx="172035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en-US" altLang="zh-CN" sz="2000" dirty="0" smtClean="0">
                  <a:latin typeface="Bodoni MT" panose="02070603080606020203" charset="0"/>
                  <a:cs typeface="Bodoni MT" panose="02070603080606020203" charset="0"/>
                </a:rPr>
                <a:t>Wheat</a:t>
              </a:r>
              <a:endParaRPr lang="en-US" altLang="zh-CN" sz="2000" dirty="0" smtClean="0">
                <a:latin typeface="Bodoni MT" panose="02070603080606020203" charset="0"/>
                <a:cs typeface="Bodoni MT" panose="02070603080606020203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694941" y="5281580"/>
              <a:ext cx="324000" cy="252000"/>
            </a:xfrm>
            <a:prstGeom prst="rect">
              <a:avLst/>
            </a:prstGeom>
            <a:solidFill>
              <a:srgbClr val="FBCE2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001213" y="5189011"/>
              <a:ext cx="109511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Bodoni MT" panose="02070603080606020203" charset="0"/>
                  <a:cs typeface="Bodoni MT" panose="02070603080606020203" charset="0"/>
                </a:rPr>
                <a:t>Woods</a:t>
              </a:r>
              <a:endParaRPr lang="en-US" altLang="zh-CN" sz="2400" dirty="0">
                <a:latin typeface="Times New Roman" panose="02020603050405020304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28514" y="6080592"/>
              <a:ext cx="4519461" cy="460375"/>
              <a:chOff x="3553681" y="6067477"/>
              <a:chExt cx="4519461" cy="460375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3553681" y="6142901"/>
                <a:ext cx="324000" cy="252000"/>
              </a:xfrm>
              <a:prstGeom prst="rect">
                <a:avLst/>
              </a:prstGeom>
              <a:solidFill>
                <a:srgbClr val="F4E41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rgbClr val="F4E41B"/>
                  </a:solidFill>
                </a:endParaRPr>
              </a:p>
            </p:txBody>
          </p:sp>
          <p:sp>
            <p:nvSpPr>
              <p:cNvPr id="60" name="文本框 57"/>
              <p:cNvSpPr txBox="1"/>
              <p:nvPr/>
            </p:nvSpPr>
            <p:spPr>
              <a:xfrm>
                <a:off x="3832012" y="6067477"/>
                <a:ext cx="424113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Bodoni MT" panose="02070603080606020203" charset="0"/>
                    <a:cs typeface="Bodoni MT" panose="02070603080606020203" charset="0"/>
                  </a:rPr>
                  <a:t>Bulidings-Grass-Trees-Drivers</a:t>
                </a:r>
                <a:endParaRPr lang="en-US" altLang="zh-CN" sz="2000" dirty="0" smtClean="0">
                  <a:latin typeface="Bodoni MT" panose="02070603080606020203" charset="0"/>
                  <a:cs typeface="Bodoni MT" panose="02070603080606020203" charset="0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7339196" y="5586259"/>
              <a:ext cx="3057346" cy="460375"/>
              <a:chOff x="7658100" y="5786011"/>
              <a:chExt cx="3057346" cy="460375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7658100" y="5879850"/>
                <a:ext cx="324000" cy="252000"/>
              </a:xfrm>
              <a:prstGeom prst="rect">
                <a:avLst/>
              </a:prstGeom>
              <a:solidFill>
                <a:srgbClr val="F7FA0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rgbClr val="F4E41B"/>
                  </a:solidFill>
                </a:endParaRPr>
              </a:p>
            </p:txBody>
          </p:sp>
          <p:sp>
            <p:nvSpPr>
              <p:cNvPr id="62" name="文本框 57"/>
              <p:cNvSpPr txBox="1"/>
              <p:nvPr/>
            </p:nvSpPr>
            <p:spPr>
              <a:xfrm>
                <a:off x="7941511" y="5786011"/>
                <a:ext cx="277393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Bodoni MT" panose="02070603080606020203" charset="0"/>
                    <a:cs typeface="Bodoni MT" panose="02070603080606020203" charset="0"/>
                  </a:rPr>
                  <a:t>S</a:t>
                </a:r>
                <a:r>
                  <a:rPr lang="en-US" altLang="zh-CN" sz="2000" dirty="0" smtClean="0">
                    <a:latin typeface="Bodoni MT" panose="02070603080606020203" charset="0"/>
                    <a:cs typeface="Bodoni MT" panose="02070603080606020203" charset="0"/>
                  </a:rPr>
                  <a:t>tone-Steel-Drivers</a:t>
                </a:r>
                <a:endParaRPr lang="en-US" altLang="zh-CN" sz="2400" dirty="0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5140944" y="5625496"/>
              <a:ext cx="1541641" cy="460375"/>
              <a:chOff x="5252745" y="6094455"/>
              <a:chExt cx="1541641" cy="460375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5252745" y="6159084"/>
                <a:ext cx="324000" cy="252000"/>
              </a:xfrm>
              <a:prstGeom prst="rect">
                <a:avLst/>
              </a:prstGeom>
              <a:solidFill>
                <a:srgbClr val="352A8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69" name="文本框 57"/>
              <p:cNvSpPr txBox="1"/>
              <p:nvPr/>
            </p:nvSpPr>
            <p:spPr>
              <a:xfrm>
                <a:off x="5546951" y="6094455"/>
                <a:ext cx="124743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Bodoni MT" panose="02070603080606020203" charset="0"/>
                    <a:cs typeface="Bodoni MT" panose="02070603080606020203" charset="0"/>
                  </a:rPr>
                  <a:t>Ground</a:t>
                </a:r>
                <a:endParaRPr lang="en-US" altLang="zh-CN" sz="2400" dirty="0">
                  <a:latin typeface="Times New Roman" panose="02020603050405020304" charset="0"/>
                </a:endParaRPr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2393683" y="3944327"/>
              <a:ext cx="52133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Bodoni MT" panose="02070603080606020203" charset="0"/>
                  <a:cs typeface="Bodoni MT" panose="02070603080606020203" charset="0"/>
                </a:rPr>
                <a:t>(a)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5387228" y="3961543"/>
              <a:ext cx="538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en-US" altLang="zh-CN" sz="2000" dirty="0" smtClean="0">
                  <a:latin typeface="Bodoni MT" panose="02070603080606020203" charset="0"/>
                  <a:cs typeface="Bodoni MT" panose="02070603080606020203" charset="0"/>
                </a:rPr>
                <a:t>(b)</a:t>
              </a:r>
              <a:endParaRPr lang="en-US" altLang="zh-CN" sz="2000" dirty="0" smtClean="0">
                <a:latin typeface="Bodoni MT" panose="02070603080606020203" charset="0"/>
                <a:cs typeface="Bodoni MT" panose="02070603080606020203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8564032" y="3957802"/>
              <a:ext cx="52133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Bodoni MT" panose="02070603080606020203" charset="0"/>
                  <a:cs typeface="Bodoni MT" panose="02070603080606020203" charset="0"/>
                </a:rPr>
                <a:t>(c)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WPS 演示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等线</vt:lpstr>
      <vt:lpstr>微软雅黑</vt:lpstr>
      <vt:lpstr>Arial Unicode MS</vt:lpstr>
      <vt:lpstr>等线 Light</vt:lpstr>
      <vt:lpstr>Calibri</vt:lpstr>
      <vt:lpstr>TeamViewer15</vt:lpstr>
      <vt:lpstr>Tiger Expert</vt:lpstr>
      <vt:lpstr>华文彩云</vt:lpstr>
      <vt:lpstr>楷体</vt:lpstr>
      <vt:lpstr>MS Gothic</vt:lpstr>
      <vt:lpstr>Microsoft YaHei UI</vt:lpstr>
      <vt:lpstr>Microsoft JhengHei Light</vt:lpstr>
      <vt:lpstr>Malgun Gothic</vt:lpstr>
      <vt:lpstr>Microsoft YaHei UI Light</vt:lpstr>
      <vt:lpstr>Berlin Sans FB Demi</vt:lpstr>
      <vt:lpstr>Baskerville Old Face</vt:lpstr>
      <vt:lpstr>Bell MT</vt:lpstr>
      <vt:lpstr>Bauhaus 93</vt:lpstr>
      <vt:lpstr>Tw Cen MT Condensed</vt:lpstr>
      <vt:lpstr>Verdana</vt:lpstr>
      <vt:lpstr>Wingdings 3</vt:lpstr>
      <vt:lpstr>Bodoni MT Condensed</vt:lpstr>
      <vt:lpstr>Britannic Bold</vt:lpstr>
      <vt:lpstr>Bradley Hand ITC</vt:lpstr>
      <vt:lpstr>Blackadder ITC</vt:lpstr>
      <vt:lpstr>Bodoni MT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nijun</dc:creator>
  <cp:lastModifiedBy>奶酪仙贝</cp:lastModifiedBy>
  <cp:revision>52</cp:revision>
  <dcterms:created xsi:type="dcterms:W3CDTF">2018-12-06T07:45:00Z</dcterms:created>
  <dcterms:modified xsi:type="dcterms:W3CDTF">2020-09-20T08:45:26Z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