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36"/>
    <a:srgbClr val="FDD629"/>
    <a:srgbClr val="DCBC28"/>
    <a:srgbClr val="80CA57"/>
    <a:srgbClr val="24CB9B"/>
    <a:srgbClr val="02BFCD"/>
    <a:srgbClr val="2597EB"/>
    <a:srgbClr val="2896EB"/>
    <a:srgbClr val="3F6FFF"/>
    <a:srgbClr val="414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EF7E6-5044-41EF-AAB7-B41A6459D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BCEB4-71DE-4C7B-81B4-9120A83A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8908C-E8DA-429A-A7CF-F324AA2E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DAC69-4FD8-493B-A7EB-2B932DD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087F8-736C-4AE4-B7EA-C253236B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1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40325-89B5-4ABE-9A8F-34EFB840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F5500-792A-43E7-B187-E7DDD4CE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9FA45-A34C-4013-9704-8CC13A39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B4D5B-0B2A-4477-91A9-7DE617D7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39B6D-07DD-4A5F-876C-394FBB2B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D196A-5B85-4631-AE95-63733A10C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7C8BB-BC2C-4F99-8A40-126998B5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FAC55-F01C-4461-8C6C-D3D2698C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2F0EE-9804-41D2-ACB3-AA7CAE19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9B81A-14E0-4D1E-883C-43BFA55A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A9C47-CC95-4FBD-A1ED-D31B5D0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3C995-AC13-4A6B-88D5-609D8CEE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645B9-C3B5-4EFB-AAA9-B5B2C9A9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E868A-29C2-4903-8346-29B4B7FA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B867-6657-4318-A87B-ACC6D8D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2ECFC-87CA-447D-9391-A1D6FD8C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DFFA0-5FE0-4F05-BD13-599C9C7C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2DEC9-84B9-4B85-96D1-816E0F3B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D1887-D079-4DE7-982F-3BDF35D6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FF2B-F6E4-4BBB-8825-D88DB09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BFDB2-CF41-49A6-87A6-E3945CA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C5E28-4B26-4DEE-A8E4-F47D22A91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8E0D1-5F21-45EB-979F-8855271E6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C4B3-510E-403D-AE9E-49F74C80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C688-A73A-4E8A-84AC-103B7D5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9148E-982C-4345-BF56-090CF2C8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8607E-D974-4419-90CA-E4C42B58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6FA5F-2CE6-4160-9538-373E62D4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BF70A-6AE8-4275-9245-E04105C8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85B27-9A54-4191-A645-6A7A7ABF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C40A96-1080-451E-ACAB-128C08CDD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AC136-284E-4FD7-9CB5-E994B0A1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32FE2-6F63-439A-AFB5-029A73B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042DE-0057-4905-9202-DF3EA89D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F693-F3B8-4131-B073-50DFD6E0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CDC75-2411-40BB-A847-4D673990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39F1A-4A29-4F15-BA90-14766AE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5DB4D-37AD-4E70-93EB-6B8E73D9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D3B1B3-F4AB-452B-A8BB-F580766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8374B2-8460-4680-AF69-A52D9765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0B324-AF56-42FF-BB23-E8E960FA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9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0482-508B-404D-AA29-CD5AA5FB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5B1AE-E53D-4F1C-ADBD-542BD31C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94BBA-1C97-4043-9DB7-0A36B441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80B0-8509-4665-B372-2508DAA9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E3F8B-5BDE-4EE3-AA16-E6F6BE6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33093-CC6F-445B-8174-373681F6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E159-8868-4E1D-A70A-EDBE0517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CA6AE-146D-4808-AD7E-5E47D36A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1B797-8086-419F-B15A-EF7994B6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F8869-3905-43F7-9DDC-2790661E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DC032-AFB9-422E-BF01-7A21A94F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BD58A-0C99-4BD5-928A-497ECBF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84E0DB-5F90-4ECA-BAEB-BF2BDE2E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18D81-B19E-4C6C-8E72-8A5C9D12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5CF74-7533-4904-9776-DF4748604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BFB4-5028-464F-AC3E-24FB27CF0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C8A6F-76D4-4D4E-86A2-3C076456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3BF212-16E5-4D68-BFE0-BB3F20A3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33" y="-660"/>
            <a:ext cx="1322477" cy="237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E373B-BFDD-4FDD-A348-B8EE5B91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4" y="-660"/>
            <a:ext cx="1322609" cy="237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3CDE65-D8DB-46BC-A56C-E993878DB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39" y="0"/>
            <a:ext cx="1324193" cy="237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9F2F22-E889-47FD-B9AA-F1FEDC92B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323599" cy="2376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B82EF6-E58C-4CE0-A3AB-2A2376EC3BFE}"/>
              </a:ext>
            </a:extLst>
          </p:cNvPr>
          <p:cNvSpPr txBox="1"/>
          <p:nvPr/>
        </p:nvSpPr>
        <p:spPr>
          <a:xfrm>
            <a:off x="0" y="2316480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Bodoni MT" panose="02070603080606020203" pitchFamily="18" charset="0"/>
              </a:rPr>
              <a:t>(a)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96092-DF01-4D6A-9D7A-1A2EE0736013}"/>
              </a:ext>
            </a:extLst>
          </p:cNvPr>
          <p:cNvSpPr txBox="1"/>
          <p:nvPr/>
        </p:nvSpPr>
        <p:spPr>
          <a:xfrm>
            <a:off x="1340731" y="2316480"/>
            <a:ext cx="132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Bodoni MT" panose="02070603080606020203" pitchFamily="18" charset="0"/>
              </a:rPr>
              <a:t>(b)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6DD92E-D16F-4C8E-9E34-03C15DAAAA51}"/>
              </a:ext>
            </a:extLst>
          </p:cNvPr>
          <p:cNvSpPr txBox="1"/>
          <p:nvPr/>
        </p:nvSpPr>
        <p:spPr>
          <a:xfrm>
            <a:off x="2558234" y="2316480"/>
            <a:ext cx="132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Bodoni MT" panose="02070603080606020203" pitchFamily="18" charset="0"/>
              </a:rPr>
              <a:t>(c)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52548A-A366-4A6D-AABB-EE9D06A36AC0}"/>
              </a:ext>
            </a:extLst>
          </p:cNvPr>
          <p:cNvSpPr txBox="1"/>
          <p:nvPr/>
        </p:nvSpPr>
        <p:spPr>
          <a:xfrm>
            <a:off x="3896138" y="2316480"/>
            <a:ext cx="132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Bodoni MT" panose="02070603080606020203" pitchFamily="18" charset="0"/>
              </a:rPr>
              <a:t>(d)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1A21F4-1A4C-45D9-8EB0-8F70F561D3FD}"/>
              </a:ext>
            </a:extLst>
          </p:cNvPr>
          <p:cNvSpPr/>
          <p:nvPr/>
        </p:nvSpPr>
        <p:spPr>
          <a:xfrm>
            <a:off x="43959" y="2595203"/>
            <a:ext cx="180000" cy="125999"/>
          </a:xfrm>
          <a:prstGeom prst="rect">
            <a:avLst/>
          </a:prstGeom>
          <a:solidFill>
            <a:srgbClr val="414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F8B62F-0C7C-40B6-8180-E63CA3193485}"/>
              </a:ext>
            </a:extLst>
          </p:cNvPr>
          <p:cNvSpPr/>
          <p:nvPr/>
        </p:nvSpPr>
        <p:spPr>
          <a:xfrm>
            <a:off x="978679" y="2595203"/>
            <a:ext cx="180000" cy="125999"/>
          </a:xfrm>
          <a:prstGeom prst="rect">
            <a:avLst/>
          </a:prstGeom>
          <a:solidFill>
            <a:srgbClr val="3F6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363ECB-8CD9-41EB-B5A2-BC2AD3DAF45B}"/>
              </a:ext>
            </a:extLst>
          </p:cNvPr>
          <p:cNvSpPr/>
          <p:nvPr/>
        </p:nvSpPr>
        <p:spPr>
          <a:xfrm>
            <a:off x="1943879" y="2595203"/>
            <a:ext cx="180000" cy="125999"/>
          </a:xfrm>
          <a:prstGeom prst="rect">
            <a:avLst/>
          </a:prstGeom>
          <a:solidFill>
            <a:srgbClr val="259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4E705D-ADBC-4DE9-B2F3-66DDD90E533B}"/>
              </a:ext>
            </a:extLst>
          </p:cNvPr>
          <p:cNvSpPr/>
          <p:nvPr/>
        </p:nvSpPr>
        <p:spPr>
          <a:xfrm>
            <a:off x="2851929" y="2595203"/>
            <a:ext cx="180000" cy="125999"/>
          </a:xfrm>
          <a:prstGeom prst="rect">
            <a:avLst/>
          </a:prstGeom>
          <a:solidFill>
            <a:srgbClr val="02B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E8709A-793F-4C30-9C2E-43516DABC1E3}"/>
              </a:ext>
            </a:extLst>
          </p:cNvPr>
          <p:cNvSpPr/>
          <p:nvPr/>
        </p:nvSpPr>
        <p:spPr>
          <a:xfrm>
            <a:off x="3606981" y="2585819"/>
            <a:ext cx="180000" cy="125999"/>
          </a:xfrm>
          <a:prstGeom prst="rect">
            <a:avLst/>
          </a:prstGeom>
          <a:solidFill>
            <a:srgbClr val="24C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DE5545-FC9D-4551-9040-B1929AED14C8}"/>
              </a:ext>
            </a:extLst>
          </p:cNvPr>
          <p:cNvSpPr/>
          <p:nvPr/>
        </p:nvSpPr>
        <p:spPr>
          <a:xfrm>
            <a:off x="43959" y="2839980"/>
            <a:ext cx="180000" cy="125999"/>
          </a:xfrm>
          <a:prstGeom prst="rect">
            <a:avLst/>
          </a:prstGeom>
          <a:solidFill>
            <a:srgbClr val="80C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1026C1-7AFA-4357-A2C0-D2377968CE13}"/>
              </a:ext>
            </a:extLst>
          </p:cNvPr>
          <p:cNvSpPr/>
          <p:nvPr/>
        </p:nvSpPr>
        <p:spPr>
          <a:xfrm>
            <a:off x="978679" y="2835025"/>
            <a:ext cx="180000" cy="125999"/>
          </a:xfrm>
          <a:prstGeom prst="rect">
            <a:avLst/>
          </a:prstGeom>
          <a:solidFill>
            <a:srgbClr val="DCBC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F8C3C1-B2AD-4D93-BF74-0CC5EF549C16}"/>
              </a:ext>
            </a:extLst>
          </p:cNvPr>
          <p:cNvSpPr/>
          <p:nvPr/>
        </p:nvSpPr>
        <p:spPr>
          <a:xfrm>
            <a:off x="2856213" y="2854424"/>
            <a:ext cx="180000" cy="125999"/>
          </a:xfrm>
          <a:prstGeom prst="rect">
            <a:avLst/>
          </a:prstGeom>
          <a:solidFill>
            <a:srgbClr val="FDD6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B6B751-20E2-4CEC-9195-6FE85663BCDC}"/>
              </a:ext>
            </a:extLst>
          </p:cNvPr>
          <p:cNvSpPr/>
          <p:nvPr/>
        </p:nvSpPr>
        <p:spPr>
          <a:xfrm>
            <a:off x="1943879" y="2842288"/>
            <a:ext cx="180000" cy="125999"/>
          </a:xfrm>
          <a:prstGeom prst="rect">
            <a:avLst/>
          </a:prstGeom>
          <a:solidFill>
            <a:srgbClr val="EFF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5D710D-D328-4E0C-8E57-5B17F40AA761}"/>
              </a:ext>
            </a:extLst>
          </p:cNvPr>
          <p:cNvSpPr txBox="1"/>
          <p:nvPr/>
        </p:nvSpPr>
        <p:spPr>
          <a:xfrm>
            <a:off x="167640" y="2499360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Asphalt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20ADF7-861A-4C21-B934-90F78B60DA74}"/>
              </a:ext>
            </a:extLst>
          </p:cNvPr>
          <p:cNvSpPr txBox="1"/>
          <p:nvPr/>
        </p:nvSpPr>
        <p:spPr>
          <a:xfrm>
            <a:off x="1101090" y="2499360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Meadows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DB067A-1E48-4F71-93F1-7C7F0B3E60BF}"/>
              </a:ext>
            </a:extLst>
          </p:cNvPr>
          <p:cNvSpPr txBox="1"/>
          <p:nvPr/>
        </p:nvSpPr>
        <p:spPr>
          <a:xfrm>
            <a:off x="2063115" y="2508885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Gravel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88F8E3-D825-4283-866D-46FE078AC382}"/>
              </a:ext>
            </a:extLst>
          </p:cNvPr>
          <p:cNvSpPr txBox="1"/>
          <p:nvPr/>
        </p:nvSpPr>
        <p:spPr>
          <a:xfrm>
            <a:off x="2965856" y="2509586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Trees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C61323-36A8-4976-B649-54D071DC3F6D}"/>
              </a:ext>
            </a:extLst>
          </p:cNvPr>
          <p:cNvSpPr txBox="1"/>
          <p:nvPr/>
        </p:nvSpPr>
        <p:spPr>
          <a:xfrm>
            <a:off x="3714203" y="2455545"/>
            <a:ext cx="251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Painted-metal-sheets</a:t>
            </a:r>
            <a:r>
              <a:rPr lang="en-US" altLang="zh-CN" dirty="0"/>
              <a:t> 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9A1C3D-8892-4ED4-AA79-8DC2309634F2}"/>
              </a:ext>
            </a:extLst>
          </p:cNvPr>
          <p:cNvSpPr txBox="1"/>
          <p:nvPr/>
        </p:nvSpPr>
        <p:spPr>
          <a:xfrm>
            <a:off x="167640" y="2749090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Bare Soil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B7DCB-6BF5-476F-B90F-4B18F1FBFE41}"/>
              </a:ext>
            </a:extLst>
          </p:cNvPr>
          <p:cNvSpPr txBox="1"/>
          <p:nvPr/>
        </p:nvSpPr>
        <p:spPr>
          <a:xfrm>
            <a:off x="1110283" y="2753349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Bitumen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F6D9E8-142E-4F8B-94CC-B4E00D4E3700}"/>
              </a:ext>
            </a:extLst>
          </p:cNvPr>
          <p:cNvSpPr txBox="1"/>
          <p:nvPr/>
        </p:nvSpPr>
        <p:spPr>
          <a:xfrm>
            <a:off x="2977758" y="2765361"/>
            <a:ext cx="243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Self-Blocking-Bricks 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7DE28E-E43B-4CBD-9372-E432C66C0CB9}"/>
              </a:ext>
            </a:extLst>
          </p:cNvPr>
          <p:cNvSpPr txBox="1"/>
          <p:nvPr/>
        </p:nvSpPr>
        <p:spPr>
          <a:xfrm>
            <a:off x="2061715" y="2755695"/>
            <a:ext cx="13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Shadows</a:t>
            </a:r>
            <a:endParaRPr lang="zh-CN" altLang="en-US" sz="1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Bodoni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YanMinchao</dc:creator>
  <cp:lastModifiedBy>YanMinchao</cp:lastModifiedBy>
  <cp:revision>5</cp:revision>
  <dcterms:created xsi:type="dcterms:W3CDTF">2020-09-13T10:15:10Z</dcterms:created>
  <dcterms:modified xsi:type="dcterms:W3CDTF">2020-09-13T10:58:13Z</dcterms:modified>
</cp:coreProperties>
</file>