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14"/>
    <a:srgbClr val="F6DC27"/>
    <a:srgbClr val="F8BA3C"/>
    <a:srgbClr val="B8C42F"/>
    <a:srgbClr val="63CC6F"/>
    <a:srgbClr val="29C3A7"/>
    <a:srgbClr val="00B7C9"/>
    <a:srgbClr val="24A1E4"/>
    <a:srgbClr val="2D81F9"/>
    <a:srgbClr val="455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4E82E-03F4-4A84-B274-C336103F9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43679-AFEB-4DC9-AFCC-B60A279C7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B705C-4629-4D62-AC9F-8546C28B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1EA2B-3500-4396-B527-5EA79AEA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DB9A8-FF42-4928-B41C-E5E7084D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4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A13E0-998E-4468-A59F-C7C26673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F01C3E-79C7-47E3-98BF-1CF82FB24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9ACD6-795A-4421-8FBE-84D8E9BE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4EA9C-2D6C-4126-B29E-80AF9CAF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EA17D-5870-41ED-8D32-B56FC2B2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4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65ACBC-9FF1-402A-A3E5-99048576C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81726-6C81-4142-8F65-F136D4C6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67658-2856-4943-9F9F-7D17C1B4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DC086-2B9C-4782-9302-6D35102B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A5836-F8C1-430D-B488-2DB2FA57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0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2216C-64FE-44C0-9C88-7DBD7FF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C8383-1F12-49BB-A837-76A7D27D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45C82-A922-484E-B29D-E644B1C7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A1ED-8FF0-484B-8E08-5B6E4A3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54C99-705F-4681-9181-79CF8582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E552E-23E2-402E-A638-1DF7DF57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8C45D-C211-4435-B962-5977DBCB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D5A74-AA24-4D76-95A0-D72AFC25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E4899-FA70-4964-8CEE-FEFF13A2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4645E-22AA-4BE3-9902-F29798B8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5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EE1DB-65BA-4B80-BEE6-C828137E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9E427-613C-4CA8-9D73-ABD0DE249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AF3CD-51AC-49CC-B6A7-1FE661AF1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4485B-C8BA-4761-8628-339EF3FA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5A196-D551-401D-9C9D-54CD2CF1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90F85-4805-4987-8660-F5BD5706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3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6864F-6BC7-4B41-9AE6-E5B28F3B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4E613-3AB8-4A06-81D0-0DF2CF38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7CF07-5989-4BA6-9789-3474AB227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02BAC4-98FF-4793-AAB0-6AAEA06EC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4D66C-BA48-4EC0-81EE-555382230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F7F4A1-FBC6-4490-BC81-C77BF5F4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F178B4-3C8F-47DA-9846-A727F47B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82E0C3-B870-43E3-83DD-2DFF6391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3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A1DF-3839-4399-B557-584559EF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C5E11-F197-4DE4-A7AE-74F036CC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391BDC-40AA-4AC7-A1D9-C55519A3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4C3D7-D047-4005-8FD2-DF74DEFB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A08D55-34FA-48E8-BBB1-17EFEEEE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AFB7C7-A78B-44FA-A775-CE2A1DE4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047D1A-7DF3-45B0-9FE1-E7442731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EB3F2-41DE-4C7F-A3C8-D04D473C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FFFCA-1914-45D2-8499-10ECE039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A72D8-F025-41D5-A874-A0D7EC3DE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14C66-668D-4829-AF53-92B65AE3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2AF60-9ECA-41D1-B629-CAF70C0C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40C9E-E75D-4A96-975E-73F9B129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2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04924-230B-4E80-BD48-0171DB88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D523A-6E48-4571-BECD-934C90DC4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63BB8-B055-4976-857F-5230627A7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A8C12-9518-4AD5-A743-F0EF8EB0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261ED-3F04-44A5-AD78-AC26FCF2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E1D6C-8DE9-4778-831C-53C30B5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9C398-F055-433B-9FF3-D350FCF4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6CA74-EDA1-4E3A-A362-452059F3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5D888-72E8-4080-8F26-E878E622E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F2E28-CE3A-4810-9F16-9549A2243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E4BB9-D09F-45E6-9825-3407B2850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B22F6981-E2D1-46BE-9A39-9E6E944E0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53" y="0"/>
            <a:ext cx="4323912" cy="3168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95A7764-2FC0-4302-B274-23CF2CBD9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" y="0"/>
            <a:ext cx="4323912" cy="316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67235B-B622-42E2-93A0-670271A0F019}"/>
              </a:ext>
            </a:extLst>
          </p:cNvPr>
          <p:cNvSpPr/>
          <p:nvPr/>
        </p:nvSpPr>
        <p:spPr>
          <a:xfrm>
            <a:off x="8719732" y="296968"/>
            <a:ext cx="144500" cy="396000"/>
          </a:xfrm>
          <a:prstGeom prst="rect">
            <a:avLst/>
          </a:prstGeom>
          <a:solidFill>
            <a:srgbClr val="453A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9AD4CE-93FB-427F-AAAE-C195512B02A2}"/>
              </a:ext>
            </a:extLst>
          </p:cNvPr>
          <p:cNvSpPr/>
          <p:nvPr/>
        </p:nvSpPr>
        <p:spPr>
          <a:xfrm>
            <a:off x="8726439" y="851427"/>
            <a:ext cx="144500" cy="396000"/>
          </a:xfrm>
          <a:prstGeom prst="rect">
            <a:avLst/>
          </a:prstGeom>
          <a:solidFill>
            <a:srgbClr val="455D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F7457C-D920-428F-9BE6-41271AE36650}"/>
              </a:ext>
            </a:extLst>
          </p:cNvPr>
          <p:cNvSpPr/>
          <p:nvPr/>
        </p:nvSpPr>
        <p:spPr>
          <a:xfrm>
            <a:off x="8723670" y="1404380"/>
            <a:ext cx="153751" cy="396000"/>
          </a:xfrm>
          <a:prstGeom prst="rect">
            <a:avLst/>
          </a:prstGeom>
          <a:solidFill>
            <a:srgbClr val="2D81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375B12-2132-4B92-BFE3-C755BAB1794C}"/>
              </a:ext>
            </a:extLst>
          </p:cNvPr>
          <p:cNvSpPr/>
          <p:nvPr/>
        </p:nvSpPr>
        <p:spPr>
          <a:xfrm>
            <a:off x="8728088" y="1955546"/>
            <a:ext cx="146258" cy="396000"/>
          </a:xfrm>
          <a:prstGeom prst="rect">
            <a:avLst/>
          </a:prstGeom>
          <a:solidFill>
            <a:srgbClr val="24A1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A4E62A-43DD-406C-806B-0D3EB28D4C34}"/>
              </a:ext>
            </a:extLst>
          </p:cNvPr>
          <p:cNvSpPr/>
          <p:nvPr/>
        </p:nvSpPr>
        <p:spPr>
          <a:xfrm>
            <a:off x="8728088" y="2500336"/>
            <a:ext cx="146258" cy="396000"/>
          </a:xfrm>
          <a:prstGeom prst="rect">
            <a:avLst/>
          </a:prstGeom>
          <a:solidFill>
            <a:srgbClr val="00B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1CA45B-9569-4C7E-BCBA-DB24CDC34E6E}"/>
              </a:ext>
            </a:extLst>
          </p:cNvPr>
          <p:cNvSpPr/>
          <p:nvPr/>
        </p:nvSpPr>
        <p:spPr>
          <a:xfrm>
            <a:off x="8726439" y="3042395"/>
            <a:ext cx="146258" cy="396000"/>
          </a:xfrm>
          <a:prstGeom prst="rect">
            <a:avLst/>
          </a:prstGeom>
          <a:solidFill>
            <a:srgbClr val="29C3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C468A2-3BF8-4415-ADA7-C6BFEE38A055}"/>
              </a:ext>
            </a:extLst>
          </p:cNvPr>
          <p:cNvSpPr/>
          <p:nvPr/>
        </p:nvSpPr>
        <p:spPr>
          <a:xfrm>
            <a:off x="8728088" y="3592794"/>
            <a:ext cx="146258" cy="396000"/>
          </a:xfrm>
          <a:prstGeom prst="rect">
            <a:avLst/>
          </a:prstGeom>
          <a:solidFill>
            <a:srgbClr val="63C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37E318-8B55-4B2E-9240-6A6CBFAFA4D7}"/>
              </a:ext>
            </a:extLst>
          </p:cNvPr>
          <p:cNvSpPr/>
          <p:nvPr/>
        </p:nvSpPr>
        <p:spPr>
          <a:xfrm>
            <a:off x="8731698" y="4136791"/>
            <a:ext cx="146258" cy="396000"/>
          </a:xfrm>
          <a:prstGeom prst="rect">
            <a:avLst/>
          </a:prstGeom>
          <a:solidFill>
            <a:srgbClr val="B8C4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1F00E9-13DD-4F28-A2DF-7AC82BD5104E}"/>
              </a:ext>
            </a:extLst>
          </p:cNvPr>
          <p:cNvSpPr/>
          <p:nvPr/>
        </p:nvSpPr>
        <p:spPr>
          <a:xfrm>
            <a:off x="8740087" y="4695993"/>
            <a:ext cx="146258" cy="396000"/>
          </a:xfrm>
          <a:prstGeom prst="rect">
            <a:avLst/>
          </a:prstGeom>
          <a:solidFill>
            <a:srgbClr val="F8B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344DE6-ACF0-4394-8807-BF5D35087858}"/>
              </a:ext>
            </a:extLst>
          </p:cNvPr>
          <p:cNvSpPr/>
          <p:nvPr/>
        </p:nvSpPr>
        <p:spPr>
          <a:xfrm>
            <a:off x="8740134" y="5247645"/>
            <a:ext cx="146258" cy="396000"/>
          </a:xfrm>
          <a:prstGeom prst="rect">
            <a:avLst/>
          </a:prstGeom>
          <a:solidFill>
            <a:srgbClr val="F6DC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5210F-867D-484C-BAF8-9C8D7F63C7B7}"/>
              </a:ext>
            </a:extLst>
          </p:cNvPr>
          <p:cNvSpPr/>
          <p:nvPr/>
        </p:nvSpPr>
        <p:spPr>
          <a:xfrm>
            <a:off x="8740087" y="5805690"/>
            <a:ext cx="146258" cy="396000"/>
          </a:xfrm>
          <a:prstGeom prst="rect">
            <a:avLst/>
          </a:prstGeom>
          <a:solidFill>
            <a:srgbClr val="F9FB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AECC63-2792-48B7-9B22-79C3EFFF5046}"/>
              </a:ext>
            </a:extLst>
          </p:cNvPr>
          <p:cNvSpPr txBox="1"/>
          <p:nvPr/>
        </p:nvSpPr>
        <p:spPr>
          <a:xfrm>
            <a:off x="8885557" y="269279"/>
            <a:ext cx="218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Stem beans 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510656-DD17-4D17-A16D-1898DCC5CB2D}"/>
              </a:ext>
            </a:extLst>
          </p:cNvPr>
          <p:cNvSpPr txBox="1"/>
          <p:nvPr/>
        </p:nvSpPr>
        <p:spPr>
          <a:xfrm>
            <a:off x="8896099" y="818095"/>
            <a:ext cx="163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Forest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3BA04D0-004F-4544-84DA-C1B0A519302B}"/>
              </a:ext>
            </a:extLst>
          </p:cNvPr>
          <p:cNvSpPr txBox="1"/>
          <p:nvPr/>
        </p:nvSpPr>
        <p:spPr>
          <a:xfrm>
            <a:off x="8885557" y="1369424"/>
            <a:ext cx="121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Potato 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0339439-310B-40D7-AE36-BA01A16D11A5}"/>
              </a:ext>
            </a:extLst>
          </p:cNvPr>
          <p:cNvSpPr txBox="1"/>
          <p:nvPr/>
        </p:nvSpPr>
        <p:spPr>
          <a:xfrm>
            <a:off x="8885557" y="1945085"/>
            <a:ext cx="163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Alfalfa 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1CDAF0-9BC4-4450-99AE-5093A0DFCA9B}"/>
              </a:ext>
            </a:extLst>
          </p:cNvPr>
          <p:cNvSpPr txBox="1"/>
          <p:nvPr/>
        </p:nvSpPr>
        <p:spPr>
          <a:xfrm>
            <a:off x="8885557" y="2477139"/>
            <a:ext cx="1543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Wheat 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FF7DC4-3DB4-413A-8666-E361EC0A549B}"/>
              </a:ext>
            </a:extLst>
          </p:cNvPr>
          <p:cNvSpPr txBox="1"/>
          <p:nvPr/>
        </p:nvSpPr>
        <p:spPr>
          <a:xfrm>
            <a:off x="8902676" y="3036859"/>
            <a:ext cx="163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Bare land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C475A3-77FC-40A2-821A-8A511D8BB7E5}"/>
              </a:ext>
            </a:extLst>
          </p:cNvPr>
          <p:cNvSpPr txBox="1"/>
          <p:nvPr/>
        </p:nvSpPr>
        <p:spPr>
          <a:xfrm>
            <a:off x="8901810" y="3578206"/>
            <a:ext cx="163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Beet 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0B7E53D-9D89-4125-9B41-1AEEEE5A84DF}"/>
              </a:ext>
            </a:extLst>
          </p:cNvPr>
          <p:cNvSpPr txBox="1"/>
          <p:nvPr/>
        </p:nvSpPr>
        <p:spPr>
          <a:xfrm>
            <a:off x="8916324" y="4116709"/>
            <a:ext cx="121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Rapeseed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1BB1D8-7A14-4BE8-A302-59456CAE5C5E}"/>
              </a:ext>
            </a:extLst>
          </p:cNvPr>
          <p:cNvSpPr txBox="1"/>
          <p:nvPr/>
        </p:nvSpPr>
        <p:spPr>
          <a:xfrm>
            <a:off x="8912853" y="4695928"/>
            <a:ext cx="191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Water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697AB8-1521-44B9-B5A5-9F27CBDA2384}"/>
              </a:ext>
            </a:extLst>
          </p:cNvPr>
          <p:cNvSpPr txBox="1"/>
          <p:nvPr/>
        </p:nvSpPr>
        <p:spPr>
          <a:xfrm>
            <a:off x="8932271" y="5232650"/>
            <a:ext cx="1218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Pea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3DC594-7E53-4AF6-B6BF-DBCA806A7184}"/>
              </a:ext>
            </a:extLst>
          </p:cNvPr>
          <p:cNvSpPr txBox="1"/>
          <p:nvPr/>
        </p:nvSpPr>
        <p:spPr>
          <a:xfrm>
            <a:off x="8912853" y="5799120"/>
            <a:ext cx="191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Grassland  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DE4895-F56A-406A-9D20-FE17CF8B999A}"/>
              </a:ext>
            </a:extLst>
          </p:cNvPr>
          <p:cNvSpPr txBox="1"/>
          <p:nvPr/>
        </p:nvSpPr>
        <p:spPr>
          <a:xfrm>
            <a:off x="0" y="3092980"/>
            <a:ext cx="432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Bodoni MT" panose="02070603080606020203" pitchFamily="18" charset="0"/>
              </a:rPr>
              <a:t>(a)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3B0B412-F1BD-493A-A68F-B51A38C4CC3C}"/>
              </a:ext>
            </a:extLst>
          </p:cNvPr>
          <p:cNvSpPr txBox="1"/>
          <p:nvPr/>
        </p:nvSpPr>
        <p:spPr>
          <a:xfrm>
            <a:off x="4360638" y="6521541"/>
            <a:ext cx="430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Bodoni MT" panose="02070603080606020203" pitchFamily="18" charset="0"/>
              </a:rPr>
              <a:t>(d)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713FD4-0E35-4B7E-A65F-C4DDECF5974B}"/>
              </a:ext>
            </a:extLst>
          </p:cNvPr>
          <p:cNvSpPr txBox="1"/>
          <p:nvPr/>
        </p:nvSpPr>
        <p:spPr>
          <a:xfrm>
            <a:off x="5550" y="6506819"/>
            <a:ext cx="431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Bodoni MT" panose="02070603080606020203" pitchFamily="18" charset="0"/>
              </a:rPr>
              <a:t>(c)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B81ADDB-CBE2-4B03-A543-850AD7C15C26}"/>
              </a:ext>
            </a:extLst>
          </p:cNvPr>
          <p:cNvSpPr txBox="1"/>
          <p:nvPr/>
        </p:nvSpPr>
        <p:spPr>
          <a:xfrm>
            <a:off x="4352864" y="3092980"/>
            <a:ext cx="431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Bodoni MT" panose="02070603080606020203" pitchFamily="18" charset="0"/>
              </a:rPr>
              <a:t>(b)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A640E69A-BA7F-414F-9709-F4D6BFE12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64" y="3448242"/>
            <a:ext cx="4323930" cy="3168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1A3D771-AE96-4901-94AD-86F319138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" y="3439853"/>
            <a:ext cx="4326090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9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Bodoni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YanMinchao</dc:creator>
  <cp:lastModifiedBy>YanMinchao</cp:lastModifiedBy>
  <cp:revision>14</cp:revision>
  <dcterms:created xsi:type="dcterms:W3CDTF">2020-09-13T09:33:08Z</dcterms:created>
  <dcterms:modified xsi:type="dcterms:W3CDTF">2020-09-13T14:10:30Z</dcterms:modified>
</cp:coreProperties>
</file>