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Varela Round"/>
      <p:regular r:id="rId16"/>
    </p:embeddedFont>
    <p:embeddedFont>
      <p:font typeface="Shadows Into Light"/>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hadowsIntoLight-regular.fntdata"/><Relationship Id="rId16" Type="http://schemas.openxmlformats.org/officeDocument/2006/relationships/font" Target="fonts/VarelaRou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llaboutcookies.org/faqs/browser.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Examples TBD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42857"/>
              </a:lnSpc>
              <a:spcBef>
                <a:spcPts val="0"/>
              </a:spcBef>
              <a:spcAft>
                <a:spcPts val="400"/>
              </a:spcAft>
              <a:buClr>
                <a:schemeClr val="dk1"/>
              </a:buClr>
              <a:buSzPct val="100000"/>
              <a:buFont typeface="Arial"/>
              <a:buNone/>
            </a:pPr>
            <a:r>
              <a:rPr lang="en" sz="1050">
                <a:solidFill>
                  <a:srgbClr val="222222"/>
                </a:solidFill>
                <a:latin typeface="Verdana"/>
                <a:ea typeface="Verdana"/>
                <a:cs typeface="Verdana"/>
                <a:sym typeface="Verdana"/>
              </a:rPr>
              <a:t>cookie is basically same idea of you getting a number at the DMV or at the deli counter.</a:t>
            </a:r>
          </a:p>
          <a:p>
            <a:pPr lvl="0" rtl="0">
              <a:lnSpc>
                <a:spcPct val="142857"/>
              </a:lnSpc>
              <a:spcBef>
                <a:spcPts val="400"/>
              </a:spcBef>
              <a:buClr>
                <a:schemeClr val="dk1"/>
              </a:buClr>
              <a:buSzPct val="100000"/>
              <a:buFont typeface="Arial"/>
              <a:buNone/>
            </a:pPr>
            <a:r>
              <a:rPr lang="en" sz="1050">
                <a:solidFill>
                  <a:srgbClr val="222222"/>
                </a:solidFill>
                <a:latin typeface="Verdana"/>
                <a:ea typeface="Verdana"/>
                <a:cs typeface="Verdana"/>
                <a:sym typeface="Verdana"/>
              </a:rPr>
              <a:t>the store gives you a number. you are now client 234241. everytime you talk to me, you'll tell me you're 234241. even if you leave the store, if u come back a day or two later, you'll still tell me you're 234241.</a:t>
            </a:r>
          </a:p>
          <a:p>
            <a:pPr lvl="0" rtl="0">
              <a:lnSpc>
                <a:spcPct val="142857"/>
              </a:lnSpc>
              <a:spcBef>
                <a:spcPts val="400"/>
              </a:spcBef>
              <a:buClr>
                <a:schemeClr val="dk1"/>
              </a:buClr>
              <a:buSzPct val="100000"/>
              <a:buFont typeface="Arial"/>
              <a:buNone/>
            </a:pPr>
            <a:r>
              <a:rPr lang="en" sz="1050">
                <a:solidFill>
                  <a:srgbClr val="222222"/>
                </a:solidFill>
                <a:latin typeface="Verdana"/>
                <a:ea typeface="Verdana"/>
                <a:cs typeface="Verdana"/>
                <a:sym typeface="Verdana"/>
              </a:rPr>
              <a:t>Different on each site</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b="1" lang="en" sz="1150">
                <a:solidFill>
                  <a:srgbClr val="333333"/>
                </a:solidFill>
              </a:rPr>
              <a:t>Session cookies</a:t>
            </a:r>
            <a:r>
              <a:rPr lang="en" sz="1150">
                <a:solidFill>
                  <a:srgbClr val="333333"/>
                </a:solidFill>
              </a:rPr>
              <a:t> - these are temporary and are erased when you close your </a:t>
            </a:r>
            <a:r>
              <a:rPr lang="en" sz="1150">
                <a:solidFill>
                  <a:srgbClr val="B3600F"/>
                </a:solidFill>
                <a:hlinkClick r:id="rId2"/>
              </a:rPr>
              <a:t>browser</a:t>
            </a:r>
            <a:r>
              <a:rPr lang="en" sz="1150">
                <a:solidFill>
                  <a:srgbClr val="333333"/>
                </a:solidFill>
              </a:rPr>
              <a:t> at the end of your surfing session. The next time you visit that particular site it will not recognise you and will treat you as a completely new visitor as there is nothing in your browser to let the site know that you have visited before </a:t>
            </a:r>
          </a:p>
          <a:p>
            <a:pPr lvl="0">
              <a:spcBef>
                <a:spcPts val="0"/>
              </a:spcBef>
              <a:buClr>
                <a:schemeClr val="dk1"/>
              </a:buClr>
              <a:buSzPct val="91666"/>
              <a:buFont typeface="Arial"/>
              <a:buNone/>
            </a:pPr>
            <a:r>
              <a:rPr b="1" lang="en" sz="1150">
                <a:solidFill>
                  <a:srgbClr val="333333"/>
                </a:solidFill>
              </a:rPr>
              <a:t>Persistent cookies</a:t>
            </a:r>
            <a:r>
              <a:rPr lang="en" sz="1150">
                <a:solidFill>
                  <a:srgbClr val="333333"/>
                </a:solidFill>
              </a:rPr>
              <a:t> - these remain on your hard drive until you erase them or they expire. How long a cookie remains on your browser depends on how long the visited website has programmed the cookie to last. (preferences)</a:t>
            </a:r>
          </a:p>
          <a:p>
            <a:pPr lvl="0">
              <a:spcBef>
                <a:spcPts val="0"/>
              </a:spcBef>
              <a:buNone/>
            </a:pPr>
            <a:r>
              <a:rPr lang="en"/>
              <a:t>Can be both</a:t>
            </a:r>
          </a:p>
          <a:p>
            <a:pPr indent="-228600" lvl="0" marL="457200" rtl="0">
              <a:spcBef>
                <a:spcPts val="0"/>
              </a:spcBef>
              <a:buChar char="-"/>
            </a:pPr>
            <a:r>
              <a:rPr lang="en"/>
              <a:t>Advertisig revenue, billboard example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60000"/>
              </a:lnSpc>
              <a:spcBef>
                <a:spcPts val="0"/>
              </a:spcBef>
              <a:buNone/>
            </a:pPr>
            <a:r>
              <a:rPr lang="en" sz="1200">
                <a:solidFill>
                  <a:srgbClr val="69656E"/>
                </a:solidFill>
              </a:rPr>
              <a:t>The worst possible scenario would be the interception or forgery of one of your cookies, which would allow another user to impersonate you on some website. This could result in them eavesdropping on your user data OR hijacking your account credentials. </a:t>
            </a:r>
          </a:p>
          <a:p>
            <a:pPr lvl="0" rtl="0">
              <a:lnSpc>
                <a:spcPct val="160000"/>
              </a:lnSpc>
              <a:spcBef>
                <a:spcPts val="0"/>
              </a:spcBef>
              <a:buNone/>
            </a:pPr>
            <a:r>
              <a:t/>
            </a:r>
            <a:endParaRPr sz="1200">
              <a:solidFill>
                <a:srgbClr val="69656E"/>
              </a:solidFill>
            </a:endParaRPr>
          </a:p>
          <a:p>
            <a:pPr lvl="0" rtl="0">
              <a:lnSpc>
                <a:spcPct val="160000"/>
              </a:lnSpc>
              <a:spcBef>
                <a:spcPts val="0"/>
              </a:spcBef>
              <a:buClr>
                <a:schemeClr val="dk1"/>
              </a:buClr>
              <a:buSzPct val="91666"/>
              <a:buFont typeface="Arial"/>
              <a:buNone/>
            </a:pPr>
            <a:r>
              <a:rPr lang="en" sz="1200">
                <a:solidFill>
                  <a:srgbClr val="69656E"/>
                </a:solidFill>
              </a:rPr>
              <a:t>A more prevalent issue is a specific type of cookie called the “tracking cookie.” Instead, they keep track of all of your actions on certain websites. These can be used to build browsing history profiles, which can be used to target specific ads to you. This is where “invasion of privacy” comes in. You can opt out!</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yellow">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630650" y="2655750"/>
            <a:ext cx="5882699" cy="1546500"/>
          </a:xfrm>
          <a:prstGeom prst="rect">
            <a:avLst/>
          </a:prstGeom>
        </p:spPr>
        <p:txBody>
          <a:bodyPr anchorCtr="0" anchor="ctr" bIns="91425" lIns="91425" rIns="91425" tIns="91425"/>
          <a:lstStyle>
            <a:lvl1pPr lvl="0" algn="ctr">
              <a:spcBef>
                <a:spcPts val="0"/>
              </a:spcBef>
              <a:buClr>
                <a:srgbClr val="FFFFFF"/>
              </a:buClr>
              <a:buSzPct val="100000"/>
              <a:defRPr sz="6000">
                <a:solidFill>
                  <a:srgbClr val="FFFFFF"/>
                </a:solidFill>
              </a:defRPr>
            </a:lvl1pPr>
            <a:lvl2pPr lvl="1" algn="ctr">
              <a:spcBef>
                <a:spcPts val="0"/>
              </a:spcBef>
              <a:buClr>
                <a:srgbClr val="FFFFFF"/>
              </a:buClr>
              <a:buSzPct val="100000"/>
              <a:defRPr sz="6000">
                <a:solidFill>
                  <a:srgbClr val="FFFFFF"/>
                </a:solidFill>
              </a:defRPr>
            </a:lvl2pPr>
            <a:lvl3pPr lvl="2" algn="ctr">
              <a:spcBef>
                <a:spcPts val="0"/>
              </a:spcBef>
              <a:buClr>
                <a:srgbClr val="FFFFFF"/>
              </a:buClr>
              <a:buSzPct val="100000"/>
              <a:defRPr sz="6000">
                <a:solidFill>
                  <a:srgbClr val="FFFFFF"/>
                </a:solidFill>
              </a:defRPr>
            </a:lvl3pPr>
            <a:lvl4pPr lvl="3" algn="ctr">
              <a:spcBef>
                <a:spcPts val="0"/>
              </a:spcBef>
              <a:buClr>
                <a:srgbClr val="FFFFFF"/>
              </a:buClr>
              <a:buSzPct val="100000"/>
              <a:defRPr sz="6000">
                <a:solidFill>
                  <a:srgbClr val="FFFFFF"/>
                </a:solidFill>
              </a:defRPr>
            </a:lvl4pPr>
            <a:lvl5pPr lvl="4" algn="ctr">
              <a:spcBef>
                <a:spcPts val="0"/>
              </a:spcBef>
              <a:buClr>
                <a:srgbClr val="FFFFFF"/>
              </a:buClr>
              <a:buSzPct val="100000"/>
              <a:defRPr sz="6000">
                <a:solidFill>
                  <a:srgbClr val="FFFFFF"/>
                </a:solidFill>
              </a:defRPr>
            </a:lvl5pPr>
            <a:lvl6pPr lvl="5" algn="ctr">
              <a:spcBef>
                <a:spcPts val="0"/>
              </a:spcBef>
              <a:buClr>
                <a:srgbClr val="FFFFFF"/>
              </a:buClr>
              <a:buSzPct val="100000"/>
              <a:defRPr sz="6000">
                <a:solidFill>
                  <a:srgbClr val="FFFFFF"/>
                </a:solidFill>
              </a:defRPr>
            </a:lvl6pPr>
            <a:lvl7pPr lvl="6" algn="ctr">
              <a:spcBef>
                <a:spcPts val="0"/>
              </a:spcBef>
              <a:buClr>
                <a:srgbClr val="FFFFFF"/>
              </a:buClr>
              <a:buSzPct val="100000"/>
              <a:defRPr sz="6000">
                <a:solidFill>
                  <a:srgbClr val="FFFFFF"/>
                </a:solidFill>
              </a:defRPr>
            </a:lvl7pPr>
            <a:lvl8pPr lvl="7" algn="ctr">
              <a:spcBef>
                <a:spcPts val="0"/>
              </a:spcBef>
              <a:buClr>
                <a:srgbClr val="FFFFFF"/>
              </a:buClr>
              <a:buSzPct val="100000"/>
              <a:defRPr sz="6000">
                <a:solidFill>
                  <a:srgbClr val="FFFFFF"/>
                </a:solidFill>
              </a:defRPr>
            </a:lvl8pPr>
            <a:lvl9pPr lvl="8"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44" name="Shape 44"/>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45" name="Shape 45"/>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980400" y="5494075"/>
            <a:ext cx="7183199" cy="692700"/>
          </a:xfrm>
          <a:prstGeom prst="rect">
            <a:avLst/>
          </a:prstGeom>
        </p:spPr>
        <p:txBody>
          <a:bodyPr anchorCtr="0" anchor="b" bIns="91425" lIns="91425" rIns="91425" tIns="91425"/>
          <a:lstStyle>
            <a:lvl1pPr lvl="0" algn="ctr">
              <a:spcBef>
                <a:spcPts val="360"/>
              </a:spcBef>
              <a:buClr>
                <a:srgbClr val="979CB8"/>
              </a:buClr>
              <a:buSzPct val="100000"/>
              <a:buNone/>
              <a:defRPr sz="1600">
                <a:solidFill>
                  <a:srgbClr val="979CB8"/>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p:bg>
      <p:bgPr>
        <a:blipFill>
          <a:blip r:embed="rId2">
            <a:alphaModFix/>
          </a:blip>
          <a:stretch>
            <a:fillRect/>
          </a:stretch>
        </a:blipFill>
      </p:bgPr>
    </p:bg>
    <p:spTree>
      <p:nvGrpSpPr>
        <p:cNvPr id="49" name="Shape 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magenta">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p:bg>
      <p:bgPr>
        <a:blipFill>
          <a:blip r:embed="rId2">
            <a:alphaModFix/>
          </a:blip>
          <a:stretch>
            <a:fillRect/>
          </a:stretch>
        </a:blipFill>
      </p:bgPr>
    </p:bg>
    <p:spTree>
      <p:nvGrpSpPr>
        <p:cNvPr id="52" name="Shape 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yellow">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Shape 57"/>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green">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magenta">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green">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Shape 11"/>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lue">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Shape 63"/>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64" name="Shape 64"/>
        <p:cNvGrpSpPr/>
        <p:nvPr/>
      </p:nvGrpSpPr>
      <p:grpSpPr>
        <a:xfrm>
          <a:off x="0" y="0"/>
          <a:ext cx="0" cy="0"/>
          <a:chOff x="0" y="0"/>
          <a:chExt cx="0" cy="0"/>
        </a:xfrm>
      </p:grpSpPr>
      <p:sp>
        <p:nvSpPr>
          <p:cNvPr id="65" name="Shape 65"/>
          <p:cNvSpPr txBox="1"/>
          <p:nvPr>
            <p:ph type="ctrTitle"/>
          </p:nvPr>
        </p:nvSpPr>
        <p:spPr>
          <a:xfrm>
            <a:off x="1650450" y="1830109"/>
            <a:ext cx="5843100" cy="1546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66" name="Shape 66"/>
          <p:cNvSpPr txBox="1"/>
          <p:nvPr>
            <p:ph idx="1" type="subTitle"/>
          </p:nvPr>
        </p:nvSpPr>
        <p:spPr>
          <a:xfrm>
            <a:off x="1650450" y="3505725"/>
            <a:ext cx="5843100" cy="1046400"/>
          </a:xfrm>
          <a:prstGeom prst="rect">
            <a:avLst/>
          </a:prstGeom>
        </p:spPr>
        <p:txBody>
          <a:bodyPr anchorCtr="0" anchor="t" bIns="91425" lIns="91425" rIns="91425" tIns="91425"/>
          <a:lstStyle>
            <a:lvl1pPr lvl="0" rtl="0" algn="ctr">
              <a:spcBef>
                <a:spcPts val="0"/>
              </a:spcBef>
              <a:buClr>
                <a:srgbClr val="979CB8"/>
              </a:buClr>
              <a:buNone/>
              <a:defRPr>
                <a:solidFill>
                  <a:srgbClr val="979CB8"/>
                </a:solidFill>
              </a:defRPr>
            </a:lvl1pPr>
            <a:lvl2pPr lvl="1" rtl="0" algn="ctr">
              <a:spcBef>
                <a:spcPts val="0"/>
              </a:spcBef>
              <a:buClr>
                <a:srgbClr val="979CB8"/>
              </a:buClr>
              <a:buSzPct val="100000"/>
              <a:buNone/>
              <a:defRPr sz="3000">
                <a:solidFill>
                  <a:srgbClr val="979CB8"/>
                </a:solidFill>
              </a:defRPr>
            </a:lvl2pPr>
            <a:lvl3pPr lvl="2" rtl="0" algn="ctr">
              <a:spcBef>
                <a:spcPts val="0"/>
              </a:spcBef>
              <a:buClr>
                <a:srgbClr val="979CB8"/>
              </a:buClr>
              <a:buSzPct val="100000"/>
              <a:buNone/>
              <a:defRPr sz="3000">
                <a:solidFill>
                  <a:srgbClr val="979CB8"/>
                </a:solidFill>
              </a:defRPr>
            </a:lvl3pPr>
            <a:lvl4pPr lvl="3" rtl="0" algn="ctr">
              <a:spcBef>
                <a:spcPts val="0"/>
              </a:spcBef>
              <a:buClr>
                <a:srgbClr val="979CB8"/>
              </a:buClr>
              <a:buSzPct val="100000"/>
              <a:buNone/>
              <a:defRPr sz="3000">
                <a:solidFill>
                  <a:srgbClr val="979CB8"/>
                </a:solidFill>
              </a:defRPr>
            </a:lvl4pPr>
            <a:lvl5pPr lvl="4" rtl="0" algn="ctr">
              <a:spcBef>
                <a:spcPts val="0"/>
              </a:spcBef>
              <a:buClr>
                <a:srgbClr val="979CB8"/>
              </a:buClr>
              <a:buSzPct val="100000"/>
              <a:buNone/>
              <a:defRPr sz="3000">
                <a:solidFill>
                  <a:srgbClr val="979CB8"/>
                </a:solidFill>
              </a:defRPr>
            </a:lvl5pPr>
            <a:lvl6pPr lvl="5" rtl="0" algn="ctr">
              <a:spcBef>
                <a:spcPts val="0"/>
              </a:spcBef>
              <a:buClr>
                <a:srgbClr val="979CB8"/>
              </a:buClr>
              <a:buSzPct val="100000"/>
              <a:buNone/>
              <a:defRPr sz="3000">
                <a:solidFill>
                  <a:srgbClr val="979CB8"/>
                </a:solidFill>
              </a:defRPr>
            </a:lvl6pPr>
            <a:lvl7pPr lvl="6" rtl="0" algn="ctr">
              <a:spcBef>
                <a:spcPts val="0"/>
              </a:spcBef>
              <a:buClr>
                <a:srgbClr val="979CB8"/>
              </a:buClr>
              <a:buSzPct val="100000"/>
              <a:buNone/>
              <a:defRPr sz="3000">
                <a:solidFill>
                  <a:srgbClr val="979CB8"/>
                </a:solidFill>
              </a:defRPr>
            </a:lvl7pPr>
            <a:lvl8pPr lvl="7" rtl="0" algn="ctr">
              <a:spcBef>
                <a:spcPts val="0"/>
              </a:spcBef>
              <a:buClr>
                <a:srgbClr val="979CB8"/>
              </a:buClr>
              <a:buSzPct val="100000"/>
              <a:buNone/>
              <a:defRPr sz="3000">
                <a:solidFill>
                  <a:srgbClr val="979CB8"/>
                </a:solidFill>
              </a:defRPr>
            </a:lvl8pPr>
            <a:lvl9pPr lvl="8" rtl="0" algn="ctr">
              <a:spcBef>
                <a:spcPts val="0"/>
              </a:spcBef>
              <a:buClr>
                <a:srgbClr val="979CB8"/>
              </a:buClr>
              <a:buSzPct val="100000"/>
              <a:buNone/>
              <a:defRPr sz="3000">
                <a:solidFill>
                  <a:srgbClr val="979CB8"/>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67" name="Shape 67"/>
        <p:cNvGrpSpPr/>
        <p:nvPr/>
      </p:nvGrpSpPr>
      <p:grpSpPr>
        <a:xfrm>
          <a:off x="0" y="0"/>
          <a:ext cx="0" cy="0"/>
          <a:chOff x="0" y="0"/>
          <a:chExt cx="0" cy="0"/>
        </a:xfrm>
      </p:grpSpPr>
      <p:sp>
        <p:nvSpPr>
          <p:cNvPr id="68" name="Shape 68"/>
          <p:cNvSpPr txBox="1"/>
          <p:nvPr>
            <p:ph idx="1" type="body"/>
          </p:nvPr>
        </p:nvSpPr>
        <p:spPr>
          <a:xfrm>
            <a:off x="1404600" y="2882400"/>
            <a:ext cx="6334799" cy="1093199"/>
          </a:xfrm>
          <a:prstGeom prst="rect">
            <a:avLst/>
          </a:prstGeom>
        </p:spPr>
        <p:txBody>
          <a:bodyPr anchorCtr="0" anchor="t" bIns="91425" lIns="91425" rIns="91425" tIns="91425"/>
          <a:lstStyle>
            <a:lvl1pPr lvl="0" rtl="0" algn="ctr">
              <a:spcBef>
                <a:spcPts val="0"/>
              </a:spcBef>
              <a:buSzPct val="100000"/>
              <a:buFont typeface="Shadows Into Light"/>
              <a:defRPr sz="3000">
                <a:latin typeface="Shadows Into Light"/>
                <a:ea typeface="Shadows Into Light"/>
                <a:cs typeface="Shadows Into Light"/>
                <a:sym typeface="Shadows Into Light"/>
              </a:defRPr>
            </a:lvl1pPr>
            <a:lvl2pPr lvl="1" rtl="0" algn="ctr">
              <a:spcBef>
                <a:spcPts val="0"/>
              </a:spcBef>
              <a:buSzPct val="100000"/>
              <a:buFont typeface="Shadows Into Light"/>
              <a:defRPr sz="3000">
                <a:latin typeface="Shadows Into Light"/>
                <a:ea typeface="Shadows Into Light"/>
                <a:cs typeface="Shadows Into Light"/>
                <a:sym typeface="Shadows Into Light"/>
              </a:defRPr>
            </a:lvl2pPr>
            <a:lvl3pPr lvl="2" rtl="0" algn="ctr">
              <a:spcBef>
                <a:spcPts val="0"/>
              </a:spcBef>
              <a:buSzPct val="100000"/>
              <a:buFont typeface="Shadows Into Light"/>
              <a:defRPr sz="3000">
                <a:latin typeface="Shadows Into Light"/>
                <a:ea typeface="Shadows Into Light"/>
                <a:cs typeface="Shadows Into Light"/>
                <a:sym typeface="Shadows Into Light"/>
              </a:defRPr>
            </a:lvl3pPr>
            <a:lvl4pPr lvl="3" rtl="0" algn="ctr">
              <a:spcBef>
                <a:spcPts val="0"/>
              </a:spcBef>
              <a:buSzPct val="100000"/>
              <a:buFont typeface="Shadows Into Light"/>
              <a:defRPr sz="3000">
                <a:latin typeface="Shadows Into Light"/>
                <a:ea typeface="Shadows Into Light"/>
                <a:cs typeface="Shadows Into Light"/>
                <a:sym typeface="Shadows Into Light"/>
              </a:defRPr>
            </a:lvl4pPr>
            <a:lvl5pPr lvl="4" rtl="0" algn="ctr">
              <a:spcBef>
                <a:spcPts val="0"/>
              </a:spcBef>
              <a:buSzPct val="100000"/>
              <a:buFont typeface="Shadows Into Light"/>
              <a:defRPr sz="3000">
                <a:latin typeface="Shadows Into Light"/>
                <a:ea typeface="Shadows Into Light"/>
                <a:cs typeface="Shadows Into Light"/>
                <a:sym typeface="Shadows Into Light"/>
              </a:defRPr>
            </a:lvl5pPr>
            <a:lvl6pPr lvl="5" rtl="0" algn="ctr">
              <a:spcBef>
                <a:spcPts val="0"/>
              </a:spcBef>
              <a:buSzPct val="100000"/>
              <a:buFont typeface="Shadows Into Light"/>
              <a:defRPr sz="3000">
                <a:latin typeface="Shadows Into Light"/>
                <a:ea typeface="Shadows Into Light"/>
                <a:cs typeface="Shadows Into Light"/>
                <a:sym typeface="Shadows Into Light"/>
              </a:defRPr>
            </a:lvl6pPr>
            <a:lvl7pPr lvl="6" rtl="0" algn="ctr">
              <a:spcBef>
                <a:spcPts val="0"/>
              </a:spcBef>
              <a:buSzPct val="100000"/>
              <a:buFont typeface="Shadows Into Light"/>
              <a:defRPr sz="3000">
                <a:latin typeface="Shadows Into Light"/>
                <a:ea typeface="Shadows Into Light"/>
                <a:cs typeface="Shadows Into Light"/>
                <a:sym typeface="Shadows Into Light"/>
              </a:defRPr>
            </a:lvl7pPr>
            <a:lvl8pPr lvl="7" rtl="0" algn="ctr">
              <a:spcBef>
                <a:spcPts val="0"/>
              </a:spcBef>
              <a:buSzPct val="100000"/>
              <a:buFont typeface="Shadows Into Light"/>
              <a:defRPr sz="3000">
                <a:latin typeface="Shadows Into Light"/>
                <a:ea typeface="Shadows Into Light"/>
                <a:cs typeface="Shadows Into Light"/>
                <a:sym typeface="Shadows Into Light"/>
              </a:defRPr>
            </a:lvl8pPr>
            <a:lvl9pPr lvl="8" rtl="0" algn="ctr">
              <a:spcBef>
                <a:spcPts val="0"/>
              </a:spcBef>
              <a:buSzPct val="100000"/>
              <a:buFont typeface="Shadows Into Light"/>
              <a:defRPr sz="3000">
                <a:latin typeface="Shadows Into Light"/>
                <a:ea typeface="Shadows Into Light"/>
                <a:cs typeface="Shadows Into Light"/>
                <a:sym typeface="Shadows Into Light"/>
              </a:defRPr>
            </a:lvl9pPr>
          </a:lstStyle>
          <a:p/>
        </p:txBody>
      </p:sp>
      <p:sp>
        <p:nvSpPr>
          <p:cNvPr id="69" name="Shape 69"/>
          <p:cNvSpPr txBox="1"/>
          <p:nvPr/>
        </p:nvSpPr>
        <p:spPr>
          <a:xfrm>
            <a:off x="3593400" y="1651425"/>
            <a:ext cx="1957200" cy="871499"/>
          </a:xfrm>
          <a:prstGeom prst="rect">
            <a:avLst/>
          </a:prstGeom>
          <a:noFill/>
          <a:ln>
            <a:noFill/>
          </a:ln>
        </p:spPr>
        <p:txBody>
          <a:bodyPr anchorCtr="0" anchor="t" bIns="91425" lIns="91425" rIns="91425" tIns="91425">
            <a:noAutofit/>
          </a:bodyPr>
          <a:lstStyle/>
          <a:p>
            <a:pPr lvl="0" rtl="0" algn="ctr">
              <a:spcBef>
                <a:spcPts val="0"/>
              </a:spcBef>
              <a:buNone/>
            </a:pPr>
            <a:r>
              <a:rPr lang="en" sz="9600">
                <a:solidFill>
                  <a:srgbClr val="979CB8"/>
                </a:solidFill>
                <a:latin typeface="Varela Round"/>
                <a:ea typeface="Varela Round"/>
                <a:cs typeface="Varela Round"/>
                <a:sym typeface="Varela Round"/>
              </a:rPr>
              <a:t>“</a:t>
            </a:r>
          </a:p>
        </p:txBody>
      </p:sp>
      <p:sp>
        <p:nvSpPr>
          <p:cNvPr id="70" name="Shape 70"/>
          <p:cNvSpPr/>
          <p:nvPr/>
        </p:nvSpPr>
        <p:spPr>
          <a:xfrm>
            <a:off x="3950607" y="1571221"/>
            <a:ext cx="1308410" cy="1159078"/>
          </a:xfrm>
          <a:custGeom>
            <a:pathLst>
              <a:path extrusionOk="0" h="52447" w="59251">
                <a:moveTo>
                  <a:pt x="31417" y="954"/>
                </a:moveTo>
                <a:cubicBezTo>
                  <a:pt x="25372" y="536"/>
                  <a:pt x="17283" y="-1744"/>
                  <a:pt x="13340" y="2856"/>
                </a:cubicBezTo>
                <a:cubicBezTo>
                  <a:pt x="3770" y="14019"/>
                  <a:pt x="374" y="37628"/>
                  <a:pt x="11755" y="46938"/>
                </a:cubicBezTo>
                <a:cubicBezTo>
                  <a:pt x="19207" y="53034"/>
                  <a:pt x="30838" y="53180"/>
                  <a:pt x="40297" y="51378"/>
                </a:cubicBezTo>
                <a:cubicBezTo>
                  <a:pt x="46480" y="50199"/>
                  <a:pt x="49933" y="42778"/>
                  <a:pt x="52665" y="37107"/>
                </a:cubicBezTo>
                <a:cubicBezTo>
                  <a:pt x="55247" y="31744"/>
                  <a:pt x="60978" y="25793"/>
                  <a:pt x="58690" y="20299"/>
                </a:cubicBezTo>
                <a:cubicBezTo>
                  <a:pt x="57278" y="16911"/>
                  <a:pt x="53473" y="15077"/>
                  <a:pt x="50445" y="13005"/>
                </a:cubicBezTo>
                <a:cubicBezTo>
                  <a:pt x="41917" y="7170"/>
                  <a:pt x="31006" y="-916"/>
                  <a:pt x="21269" y="2539"/>
                </a:cubicBezTo>
                <a:cubicBezTo>
                  <a:pt x="13737" y="5211"/>
                  <a:pt x="5208" y="9706"/>
                  <a:pt x="2241" y="17127"/>
                </a:cubicBezTo>
                <a:cubicBezTo>
                  <a:pt x="-1024" y="25295"/>
                  <a:pt x="-738" y="36131"/>
                  <a:pt x="4144" y="43449"/>
                </a:cubicBezTo>
              </a:path>
            </a:pathLst>
          </a:custGeom>
          <a:noFill/>
          <a:ln cap="flat" cmpd="sng" w="9525">
            <a:solidFill>
              <a:srgbClr val="979CB8"/>
            </a:solidFill>
            <a:prstDash val="solid"/>
            <a:round/>
            <a:headEnd len="lg" w="lg" type="none"/>
            <a:tailEnd len="lg" w="lg" type="none"/>
          </a:ln>
        </p:spPr>
      </p:sp>
      <p:sp>
        <p:nvSpPr>
          <p:cNvPr id="71" name="Shape 71"/>
          <p:cNvSpPr/>
          <p:nvPr/>
        </p:nvSpPr>
        <p:spPr>
          <a:xfrm>
            <a:off x="3874667" y="1485125"/>
            <a:ext cx="1394664" cy="1302551"/>
          </a:xfrm>
          <a:custGeom>
            <a:pathLst>
              <a:path extrusionOk="0" h="58939" w="63157">
                <a:moveTo>
                  <a:pt x="20826" y="0"/>
                </a:moveTo>
                <a:cubicBezTo>
                  <a:pt x="13565" y="0"/>
                  <a:pt x="6296" y="7516"/>
                  <a:pt x="4652" y="14588"/>
                </a:cubicBezTo>
                <a:cubicBezTo>
                  <a:pt x="2363" y="24428"/>
                  <a:pt x="5707" y="35896"/>
                  <a:pt x="11629" y="44082"/>
                </a:cubicBezTo>
                <a:cubicBezTo>
                  <a:pt x="17781" y="52586"/>
                  <a:pt x="29172" y="60332"/>
                  <a:pt x="39537" y="58670"/>
                </a:cubicBezTo>
                <a:cubicBezTo>
                  <a:pt x="49203" y="57119"/>
                  <a:pt x="49748" y="56659"/>
                  <a:pt x="57296" y="50424"/>
                </a:cubicBezTo>
                <a:cubicBezTo>
                  <a:pt x="62555" y="46079"/>
                  <a:pt x="64679" y="36599"/>
                  <a:pt x="61736" y="30445"/>
                </a:cubicBezTo>
                <a:cubicBezTo>
                  <a:pt x="58298" y="23257"/>
                  <a:pt x="56272" y="24643"/>
                  <a:pt x="50954" y="18711"/>
                </a:cubicBezTo>
                <a:cubicBezTo>
                  <a:pt x="47260" y="14590"/>
                  <a:pt x="44103" y="9184"/>
                  <a:pt x="38903" y="7294"/>
                </a:cubicBezTo>
                <a:cubicBezTo>
                  <a:pt x="33438" y="5307"/>
                  <a:pt x="26890" y="5217"/>
                  <a:pt x="21460" y="7294"/>
                </a:cubicBezTo>
                <a:cubicBezTo>
                  <a:pt x="9148" y="12000"/>
                  <a:pt x="-3826" y="29029"/>
                  <a:pt x="1164" y="41228"/>
                </a:cubicBezTo>
                <a:cubicBezTo>
                  <a:pt x="8128" y="58253"/>
                  <a:pt x="49341" y="57602"/>
                  <a:pt x="56345" y="40593"/>
                </a:cubicBezTo>
                <a:cubicBezTo>
                  <a:pt x="58881" y="34431"/>
                  <a:pt x="60566" y="26228"/>
                  <a:pt x="56979" y="20614"/>
                </a:cubicBezTo>
                <a:cubicBezTo>
                  <a:pt x="53070" y="14496"/>
                  <a:pt x="47109" y="9628"/>
                  <a:pt x="40806" y="6026"/>
                </a:cubicBezTo>
                <a:cubicBezTo>
                  <a:pt x="32309" y="1169"/>
                  <a:pt x="17818" y="3588"/>
                  <a:pt x="11946" y="11417"/>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72" name="Shape 72"/>
        <p:cNvGrpSpPr/>
        <p:nvPr/>
      </p:nvGrpSpPr>
      <p:grpSpPr>
        <a:xfrm>
          <a:off x="0" y="0"/>
          <a:ext cx="0" cy="0"/>
          <a:chOff x="0" y="0"/>
          <a:chExt cx="0" cy="0"/>
        </a:xfrm>
      </p:grpSpPr>
      <p:sp>
        <p:nvSpPr>
          <p:cNvPr id="73" name="Shape 73"/>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74" name="Shape 74"/>
          <p:cNvSpPr txBox="1"/>
          <p:nvPr>
            <p:ph idx="1" type="body"/>
          </p:nvPr>
        </p:nvSpPr>
        <p:spPr>
          <a:xfrm>
            <a:off x="1070325" y="1918650"/>
            <a:ext cx="7056299" cy="40829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76" name="Shape 76"/>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77" name="Shape 77"/>
        <p:cNvGrpSpPr/>
        <p:nvPr/>
      </p:nvGrpSpPr>
      <p:grpSpPr>
        <a:xfrm>
          <a:off x="0" y="0"/>
          <a:ext cx="0" cy="0"/>
          <a:chOff x="0" y="0"/>
          <a:chExt cx="0" cy="0"/>
        </a:xfrm>
      </p:grpSpPr>
      <p:sp>
        <p:nvSpPr>
          <p:cNvPr id="78" name="Shape 78"/>
          <p:cNvSpPr txBox="1"/>
          <p:nvPr>
            <p:ph idx="1" type="body"/>
          </p:nvPr>
        </p:nvSpPr>
        <p:spPr>
          <a:xfrm>
            <a:off x="1109975" y="1831450"/>
            <a:ext cx="3266399" cy="41148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2" type="body"/>
          </p:nvPr>
        </p:nvSpPr>
        <p:spPr>
          <a:xfrm>
            <a:off x="4915550" y="1831450"/>
            <a:ext cx="3155400" cy="41148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81" name="Shape 81"/>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82" name="Shape 82"/>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83" name="Shape 83"/>
        <p:cNvGrpSpPr/>
        <p:nvPr/>
      </p:nvGrpSpPr>
      <p:grpSpPr>
        <a:xfrm>
          <a:off x="0" y="0"/>
          <a:ext cx="0" cy="0"/>
          <a:chOff x="0" y="0"/>
          <a:chExt cx="0" cy="0"/>
        </a:xfrm>
      </p:grpSpPr>
      <p:sp>
        <p:nvSpPr>
          <p:cNvPr id="84" name="Shape 84"/>
          <p:cNvSpPr txBox="1"/>
          <p:nvPr>
            <p:ph idx="1" type="body"/>
          </p:nvPr>
        </p:nvSpPr>
        <p:spPr>
          <a:xfrm>
            <a:off x="10148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5" name="Shape 85"/>
          <p:cNvSpPr txBox="1"/>
          <p:nvPr>
            <p:ph idx="2" type="body"/>
          </p:nvPr>
        </p:nvSpPr>
        <p:spPr>
          <a:xfrm>
            <a:off x="34299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6" name="Shape 86"/>
          <p:cNvSpPr txBox="1"/>
          <p:nvPr>
            <p:ph idx="3" type="body"/>
          </p:nvPr>
        </p:nvSpPr>
        <p:spPr>
          <a:xfrm>
            <a:off x="58450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7" name="Shape 87"/>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88" name="Shape 88"/>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89" name="Shape 89"/>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92" name="Shape 92"/>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93" name="Shape 93"/>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4" name="Shape 94"/>
        <p:cNvGrpSpPr/>
        <p:nvPr/>
      </p:nvGrpSpPr>
      <p:grpSpPr>
        <a:xfrm>
          <a:off x="0" y="0"/>
          <a:ext cx="0" cy="0"/>
          <a:chOff x="0" y="0"/>
          <a:chExt cx="0" cy="0"/>
        </a:xfrm>
      </p:grpSpPr>
      <p:sp>
        <p:nvSpPr>
          <p:cNvPr id="95" name="Shape 95"/>
          <p:cNvSpPr txBox="1"/>
          <p:nvPr>
            <p:ph idx="1" type="body"/>
          </p:nvPr>
        </p:nvSpPr>
        <p:spPr>
          <a:xfrm>
            <a:off x="980400" y="5494075"/>
            <a:ext cx="7183199" cy="692700"/>
          </a:xfrm>
          <a:prstGeom prst="rect">
            <a:avLst/>
          </a:prstGeom>
        </p:spPr>
        <p:txBody>
          <a:bodyPr anchorCtr="0" anchor="b" bIns="91425" lIns="91425" rIns="91425" tIns="91425"/>
          <a:lstStyle>
            <a:lvl1pPr lvl="0" rtl="0" algn="ctr">
              <a:spcBef>
                <a:spcPts val="360"/>
              </a:spcBef>
              <a:buClr>
                <a:srgbClr val="979CB8"/>
              </a:buClr>
              <a:buSzPct val="100000"/>
              <a:buNone/>
              <a:defRPr sz="1600">
                <a:solidFill>
                  <a:srgbClr val="979CB8"/>
                </a:solidFill>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6" name="Shape 9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p:bg>
      <p:bgPr>
        <a:blipFill>
          <a:blip r:embed="rId2">
            <a:alphaModFix/>
          </a:blip>
          <a:stretch>
            <a:fillRect/>
          </a:stretch>
        </a:blipFill>
      </p:bgPr>
    </p:bg>
    <p:spTree>
      <p:nvGrpSpPr>
        <p:cNvPr id="97" name="Shape 9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magenta">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Shape 13"/>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p:bg>
      <p:bgPr>
        <a:blipFill>
          <a:blip r:embed="rId2">
            <a:alphaModFix/>
          </a:blip>
          <a:stretch>
            <a:fillRect/>
          </a:stretch>
        </a:blipFill>
      </p:bgPr>
    </p:bg>
    <p:spTree>
      <p:nvGrpSpPr>
        <p:cNvPr id="98" name="Shape 98"/>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magenta">
    <p:bg>
      <p:bgPr>
        <a:blipFill>
          <a:blip r:embed="rId2">
            <a:alphaModFix/>
          </a:blip>
          <a:stretch>
            <a:fillRect/>
          </a:stretch>
        </a:blipFill>
      </p:bgPr>
    </p:bg>
    <p:spTree>
      <p:nvGrpSpPr>
        <p:cNvPr id="99" name="Shape 9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p:bg>
      <p:bgPr>
        <a:blipFill>
          <a:blip r:embed="rId2">
            <a:alphaModFix/>
          </a:blip>
          <a:stretch>
            <a:fillRect/>
          </a:stretch>
        </a:blipFill>
      </p:bgPr>
    </p:bg>
    <p:spTree>
      <p:nvGrpSpPr>
        <p:cNvPr id="100"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lu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Shape 15"/>
          <p:cNvSpPr txBox="1"/>
          <p:nvPr>
            <p:ph type="ctrTitle"/>
          </p:nvPr>
        </p:nvSpPr>
        <p:spPr>
          <a:xfrm>
            <a:off x="1630650" y="2655750"/>
            <a:ext cx="5882699" cy="1546500"/>
          </a:xfrm>
          <a:prstGeom prst="rect">
            <a:avLst/>
          </a:prstGeom>
        </p:spPr>
        <p:txBody>
          <a:bodyPr anchorCtr="0" anchor="ctr" bIns="91425" lIns="91425" rIns="91425" tIns="91425"/>
          <a:lstStyle>
            <a:lvl1pPr lvl="0" rtl="0" algn="ctr">
              <a:spcBef>
                <a:spcPts val="0"/>
              </a:spcBef>
              <a:buClr>
                <a:srgbClr val="FFFFFF"/>
              </a:buClr>
              <a:buSzPct val="100000"/>
              <a:defRPr sz="6000">
                <a:solidFill>
                  <a:srgbClr val="FFFFFF"/>
                </a:solidFill>
              </a:defRPr>
            </a:lvl1pPr>
            <a:lvl2pPr lvl="1" rtl="0" algn="ctr">
              <a:spcBef>
                <a:spcPts val="0"/>
              </a:spcBef>
              <a:buClr>
                <a:srgbClr val="FFFFFF"/>
              </a:buClr>
              <a:buSzPct val="100000"/>
              <a:defRPr sz="6000">
                <a:solidFill>
                  <a:srgbClr val="FFFFFF"/>
                </a:solidFill>
              </a:defRPr>
            </a:lvl2pPr>
            <a:lvl3pPr lvl="2" rtl="0" algn="ctr">
              <a:spcBef>
                <a:spcPts val="0"/>
              </a:spcBef>
              <a:buClr>
                <a:srgbClr val="FFFFFF"/>
              </a:buClr>
              <a:buSzPct val="100000"/>
              <a:defRPr sz="6000">
                <a:solidFill>
                  <a:srgbClr val="FFFFFF"/>
                </a:solidFill>
              </a:defRPr>
            </a:lvl3pPr>
            <a:lvl4pPr lvl="3" rtl="0" algn="ctr">
              <a:spcBef>
                <a:spcPts val="0"/>
              </a:spcBef>
              <a:buClr>
                <a:srgbClr val="FFFFFF"/>
              </a:buClr>
              <a:buSzPct val="100000"/>
              <a:defRPr sz="6000">
                <a:solidFill>
                  <a:srgbClr val="FFFFFF"/>
                </a:solidFill>
              </a:defRPr>
            </a:lvl4pPr>
            <a:lvl5pPr lvl="4" rtl="0" algn="ctr">
              <a:spcBef>
                <a:spcPts val="0"/>
              </a:spcBef>
              <a:buClr>
                <a:srgbClr val="FFFFFF"/>
              </a:buClr>
              <a:buSzPct val="100000"/>
              <a:defRPr sz="6000">
                <a:solidFill>
                  <a:srgbClr val="FFFFFF"/>
                </a:solidFill>
              </a:defRPr>
            </a:lvl5pPr>
            <a:lvl6pPr lvl="5" rtl="0" algn="ctr">
              <a:spcBef>
                <a:spcPts val="0"/>
              </a:spcBef>
              <a:buClr>
                <a:srgbClr val="FFFFFF"/>
              </a:buClr>
              <a:buSzPct val="100000"/>
              <a:defRPr sz="6000">
                <a:solidFill>
                  <a:srgbClr val="FFFFFF"/>
                </a:solidFill>
              </a:defRPr>
            </a:lvl6pPr>
            <a:lvl7pPr lvl="6" rtl="0" algn="ctr">
              <a:spcBef>
                <a:spcPts val="0"/>
              </a:spcBef>
              <a:buClr>
                <a:srgbClr val="FFFFFF"/>
              </a:buClr>
              <a:buSzPct val="100000"/>
              <a:defRPr sz="6000">
                <a:solidFill>
                  <a:srgbClr val="FFFFFF"/>
                </a:solidFill>
              </a:defRPr>
            </a:lvl7pPr>
            <a:lvl8pPr lvl="7" rtl="0" algn="ctr">
              <a:spcBef>
                <a:spcPts val="0"/>
              </a:spcBef>
              <a:buClr>
                <a:srgbClr val="FFFFFF"/>
              </a:buClr>
              <a:buSzPct val="100000"/>
              <a:defRPr sz="6000">
                <a:solidFill>
                  <a:srgbClr val="FFFFFF"/>
                </a:solidFill>
              </a:defRPr>
            </a:lvl8pPr>
            <a:lvl9pPr lvl="8" rtl="0" algn="ctr">
              <a:spcBef>
                <a:spcPts val="0"/>
              </a:spcBef>
              <a:buClr>
                <a:srgbClr val="FFFFFF"/>
              </a:buClr>
              <a:buSzPct val="100000"/>
              <a:defRPr sz="60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6" name="Shape 16"/>
        <p:cNvGrpSpPr/>
        <p:nvPr/>
      </p:nvGrpSpPr>
      <p:grpSpPr>
        <a:xfrm>
          <a:off x="0" y="0"/>
          <a:ext cx="0" cy="0"/>
          <a:chOff x="0" y="0"/>
          <a:chExt cx="0" cy="0"/>
        </a:xfrm>
      </p:grpSpPr>
      <p:sp>
        <p:nvSpPr>
          <p:cNvPr id="17" name="Shape 17"/>
          <p:cNvSpPr txBox="1"/>
          <p:nvPr>
            <p:ph type="ctrTitle"/>
          </p:nvPr>
        </p:nvSpPr>
        <p:spPr>
          <a:xfrm>
            <a:off x="1650450" y="1830109"/>
            <a:ext cx="5843100" cy="1546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8" name="Shape 18"/>
          <p:cNvSpPr txBox="1"/>
          <p:nvPr>
            <p:ph idx="1" type="subTitle"/>
          </p:nvPr>
        </p:nvSpPr>
        <p:spPr>
          <a:xfrm>
            <a:off x="1650450" y="3505725"/>
            <a:ext cx="5843100" cy="1046400"/>
          </a:xfrm>
          <a:prstGeom prst="rect">
            <a:avLst/>
          </a:prstGeom>
        </p:spPr>
        <p:txBody>
          <a:bodyPr anchorCtr="0" anchor="t" bIns="91425" lIns="91425" rIns="91425" tIns="91425"/>
          <a:lstStyle>
            <a:lvl1pPr lvl="0" rtl="0" algn="ctr">
              <a:spcBef>
                <a:spcPts val="0"/>
              </a:spcBef>
              <a:buClr>
                <a:srgbClr val="979CB8"/>
              </a:buClr>
              <a:buNone/>
              <a:defRPr>
                <a:solidFill>
                  <a:srgbClr val="979CB8"/>
                </a:solidFill>
              </a:defRPr>
            </a:lvl1pPr>
            <a:lvl2pPr lvl="1" rtl="0" algn="ctr">
              <a:spcBef>
                <a:spcPts val="0"/>
              </a:spcBef>
              <a:buClr>
                <a:srgbClr val="979CB8"/>
              </a:buClr>
              <a:buSzPct val="100000"/>
              <a:buNone/>
              <a:defRPr sz="3000">
                <a:solidFill>
                  <a:srgbClr val="979CB8"/>
                </a:solidFill>
              </a:defRPr>
            </a:lvl2pPr>
            <a:lvl3pPr lvl="2" rtl="0" algn="ctr">
              <a:spcBef>
                <a:spcPts val="0"/>
              </a:spcBef>
              <a:buClr>
                <a:srgbClr val="979CB8"/>
              </a:buClr>
              <a:buSzPct val="100000"/>
              <a:buNone/>
              <a:defRPr sz="3000">
                <a:solidFill>
                  <a:srgbClr val="979CB8"/>
                </a:solidFill>
              </a:defRPr>
            </a:lvl3pPr>
            <a:lvl4pPr lvl="3" rtl="0" algn="ctr">
              <a:spcBef>
                <a:spcPts val="0"/>
              </a:spcBef>
              <a:buClr>
                <a:srgbClr val="979CB8"/>
              </a:buClr>
              <a:buSzPct val="100000"/>
              <a:buNone/>
              <a:defRPr sz="3000">
                <a:solidFill>
                  <a:srgbClr val="979CB8"/>
                </a:solidFill>
              </a:defRPr>
            </a:lvl4pPr>
            <a:lvl5pPr lvl="4" rtl="0" algn="ctr">
              <a:spcBef>
                <a:spcPts val="0"/>
              </a:spcBef>
              <a:buClr>
                <a:srgbClr val="979CB8"/>
              </a:buClr>
              <a:buSzPct val="100000"/>
              <a:buNone/>
              <a:defRPr sz="3000">
                <a:solidFill>
                  <a:srgbClr val="979CB8"/>
                </a:solidFill>
              </a:defRPr>
            </a:lvl5pPr>
            <a:lvl6pPr lvl="5" rtl="0" algn="ctr">
              <a:spcBef>
                <a:spcPts val="0"/>
              </a:spcBef>
              <a:buClr>
                <a:srgbClr val="979CB8"/>
              </a:buClr>
              <a:buSzPct val="100000"/>
              <a:buNone/>
              <a:defRPr sz="3000">
                <a:solidFill>
                  <a:srgbClr val="979CB8"/>
                </a:solidFill>
              </a:defRPr>
            </a:lvl6pPr>
            <a:lvl7pPr lvl="6" rtl="0" algn="ctr">
              <a:spcBef>
                <a:spcPts val="0"/>
              </a:spcBef>
              <a:buClr>
                <a:srgbClr val="979CB8"/>
              </a:buClr>
              <a:buSzPct val="100000"/>
              <a:buNone/>
              <a:defRPr sz="3000">
                <a:solidFill>
                  <a:srgbClr val="979CB8"/>
                </a:solidFill>
              </a:defRPr>
            </a:lvl7pPr>
            <a:lvl8pPr lvl="7" rtl="0" algn="ctr">
              <a:spcBef>
                <a:spcPts val="0"/>
              </a:spcBef>
              <a:buClr>
                <a:srgbClr val="979CB8"/>
              </a:buClr>
              <a:buSzPct val="100000"/>
              <a:buNone/>
              <a:defRPr sz="3000">
                <a:solidFill>
                  <a:srgbClr val="979CB8"/>
                </a:solidFill>
              </a:defRPr>
            </a:lvl8pPr>
            <a:lvl9pPr lvl="8" rtl="0" algn="ctr">
              <a:spcBef>
                <a:spcPts val="0"/>
              </a:spcBef>
              <a:buClr>
                <a:srgbClr val="979CB8"/>
              </a:buClr>
              <a:buSzPct val="100000"/>
              <a:buNone/>
              <a:defRPr sz="3000">
                <a:solidFill>
                  <a:srgbClr val="979CB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9" name="Shape 19"/>
        <p:cNvGrpSpPr/>
        <p:nvPr/>
      </p:nvGrpSpPr>
      <p:grpSpPr>
        <a:xfrm>
          <a:off x="0" y="0"/>
          <a:ext cx="0" cy="0"/>
          <a:chOff x="0" y="0"/>
          <a:chExt cx="0" cy="0"/>
        </a:xfrm>
      </p:grpSpPr>
      <p:sp>
        <p:nvSpPr>
          <p:cNvPr id="20" name="Shape 20"/>
          <p:cNvSpPr txBox="1"/>
          <p:nvPr>
            <p:ph idx="1" type="body"/>
          </p:nvPr>
        </p:nvSpPr>
        <p:spPr>
          <a:xfrm>
            <a:off x="1404600" y="2882400"/>
            <a:ext cx="6334799" cy="1093199"/>
          </a:xfrm>
          <a:prstGeom prst="rect">
            <a:avLst/>
          </a:prstGeom>
        </p:spPr>
        <p:txBody>
          <a:bodyPr anchorCtr="0" anchor="t" bIns="91425" lIns="91425" rIns="91425" tIns="91425"/>
          <a:lstStyle>
            <a:lvl1pPr lvl="0" rtl="0" algn="ctr">
              <a:spcBef>
                <a:spcPts val="0"/>
              </a:spcBef>
              <a:buSzPct val="100000"/>
              <a:buFont typeface="Shadows Into Light"/>
              <a:defRPr sz="3000">
                <a:latin typeface="Shadows Into Light"/>
                <a:ea typeface="Shadows Into Light"/>
                <a:cs typeface="Shadows Into Light"/>
                <a:sym typeface="Shadows Into Light"/>
              </a:defRPr>
            </a:lvl1pPr>
            <a:lvl2pPr lvl="1" rtl="0" algn="ctr">
              <a:spcBef>
                <a:spcPts val="0"/>
              </a:spcBef>
              <a:buSzPct val="100000"/>
              <a:buFont typeface="Shadows Into Light"/>
              <a:defRPr sz="3000">
                <a:latin typeface="Shadows Into Light"/>
                <a:ea typeface="Shadows Into Light"/>
                <a:cs typeface="Shadows Into Light"/>
                <a:sym typeface="Shadows Into Light"/>
              </a:defRPr>
            </a:lvl2pPr>
            <a:lvl3pPr lvl="2" rtl="0" algn="ctr">
              <a:spcBef>
                <a:spcPts val="0"/>
              </a:spcBef>
              <a:buSzPct val="100000"/>
              <a:buFont typeface="Shadows Into Light"/>
              <a:defRPr sz="3000">
                <a:latin typeface="Shadows Into Light"/>
                <a:ea typeface="Shadows Into Light"/>
                <a:cs typeface="Shadows Into Light"/>
                <a:sym typeface="Shadows Into Light"/>
              </a:defRPr>
            </a:lvl3pPr>
            <a:lvl4pPr lvl="3" rtl="0" algn="ctr">
              <a:spcBef>
                <a:spcPts val="0"/>
              </a:spcBef>
              <a:buSzPct val="100000"/>
              <a:buFont typeface="Shadows Into Light"/>
              <a:defRPr sz="3000">
                <a:latin typeface="Shadows Into Light"/>
                <a:ea typeface="Shadows Into Light"/>
                <a:cs typeface="Shadows Into Light"/>
                <a:sym typeface="Shadows Into Light"/>
              </a:defRPr>
            </a:lvl4pPr>
            <a:lvl5pPr lvl="4" rtl="0" algn="ctr">
              <a:spcBef>
                <a:spcPts val="0"/>
              </a:spcBef>
              <a:buSzPct val="100000"/>
              <a:buFont typeface="Shadows Into Light"/>
              <a:defRPr sz="3000">
                <a:latin typeface="Shadows Into Light"/>
                <a:ea typeface="Shadows Into Light"/>
                <a:cs typeface="Shadows Into Light"/>
                <a:sym typeface="Shadows Into Light"/>
              </a:defRPr>
            </a:lvl5pPr>
            <a:lvl6pPr lvl="5" rtl="0" algn="ctr">
              <a:spcBef>
                <a:spcPts val="0"/>
              </a:spcBef>
              <a:buSzPct val="100000"/>
              <a:buFont typeface="Shadows Into Light"/>
              <a:defRPr sz="3000">
                <a:latin typeface="Shadows Into Light"/>
                <a:ea typeface="Shadows Into Light"/>
                <a:cs typeface="Shadows Into Light"/>
                <a:sym typeface="Shadows Into Light"/>
              </a:defRPr>
            </a:lvl6pPr>
            <a:lvl7pPr lvl="6" rtl="0" algn="ctr">
              <a:spcBef>
                <a:spcPts val="0"/>
              </a:spcBef>
              <a:buSzPct val="100000"/>
              <a:buFont typeface="Shadows Into Light"/>
              <a:defRPr sz="3000">
                <a:latin typeface="Shadows Into Light"/>
                <a:ea typeface="Shadows Into Light"/>
                <a:cs typeface="Shadows Into Light"/>
                <a:sym typeface="Shadows Into Light"/>
              </a:defRPr>
            </a:lvl7pPr>
            <a:lvl8pPr lvl="7" rtl="0" algn="ctr">
              <a:spcBef>
                <a:spcPts val="0"/>
              </a:spcBef>
              <a:buSzPct val="100000"/>
              <a:buFont typeface="Shadows Into Light"/>
              <a:defRPr sz="3000">
                <a:latin typeface="Shadows Into Light"/>
                <a:ea typeface="Shadows Into Light"/>
                <a:cs typeface="Shadows Into Light"/>
                <a:sym typeface="Shadows Into Light"/>
              </a:defRPr>
            </a:lvl8pPr>
            <a:lvl9pPr lvl="8" algn="ctr">
              <a:spcBef>
                <a:spcPts val="0"/>
              </a:spcBef>
              <a:buSzPct val="100000"/>
              <a:buFont typeface="Shadows Into Light"/>
              <a:defRPr sz="3000">
                <a:latin typeface="Shadows Into Light"/>
                <a:ea typeface="Shadows Into Light"/>
                <a:cs typeface="Shadows Into Light"/>
                <a:sym typeface="Shadows Into Light"/>
              </a:defRPr>
            </a:lvl9pPr>
          </a:lstStyle>
          <a:p/>
        </p:txBody>
      </p:sp>
      <p:sp>
        <p:nvSpPr>
          <p:cNvPr id="21" name="Shape 21"/>
          <p:cNvSpPr txBox="1"/>
          <p:nvPr/>
        </p:nvSpPr>
        <p:spPr>
          <a:xfrm>
            <a:off x="3593400" y="1651425"/>
            <a:ext cx="1957200" cy="871499"/>
          </a:xfrm>
          <a:prstGeom prst="rect">
            <a:avLst/>
          </a:prstGeom>
          <a:noFill/>
          <a:ln>
            <a:noFill/>
          </a:ln>
        </p:spPr>
        <p:txBody>
          <a:bodyPr anchorCtr="0" anchor="t" bIns="91425" lIns="91425" rIns="91425" tIns="91425">
            <a:noAutofit/>
          </a:bodyPr>
          <a:lstStyle/>
          <a:p>
            <a:pPr lvl="0" algn="ctr">
              <a:spcBef>
                <a:spcPts val="0"/>
              </a:spcBef>
              <a:buNone/>
            </a:pPr>
            <a:r>
              <a:rPr lang="en" sz="9600">
                <a:solidFill>
                  <a:srgbClr val="979CB8"/>
                </a:solidFill>
                <a:latin typeface="Varela Round"/>
                <a:ea typeface="Varela Round"/>
                <a:cs typeface="Varela Round"/>
                <a:sym typeface="Varela Round"/>
              </a:rPr>
              <a:t>“</a:t>
            </a:r>
          </a:p>
        </p:txBody>
      </p:sp>
      <p:sp>
        <p:nvSpPr>
          <p:cNvPr id="22" name="Shape 22"/>
          <p:cNvSpPr/>
          <p:nvPr/>
        </p:nvSpPr>
        <p:spPr>
          <a:xfrm>
            <a:off x="3950607" y="1571221"/>
            <a:ext cx="1308410" cy="1159078"/>
          </a:xfrm>
          <a:custGeom>
            <a:pathLst>
              <a:path extrusionOk="0" h="52447" w="59251">
                <a:moveTo>
                  <a:pt x="31417" y="954"/>
                </a:moveTo>
                <a:cubicBezTo>
                  <a:pt x="25372" y="536"/>
                  <a:pt x="17283" y="-1744"/>
                  <a:pt x="13340" y="2856"/>
                </a:cubicBezTo>
                <a:cubicBezTo>
                  <a:pt x="3770" y="14019"/>
                  <a:pt x="374" y="37628"/>
                  <a:pt x="11755" y="46938"/>
                </a:cubicBezTo>
                <a:cubicBezTo>
                  <a:pt x="19207" y="53034"/>
                  <a:pt x="30838" y="53180"/>
                  <a:pt x="40297" y="51378"/>
                </a:cubicBezTo>
                <a:cubicBezTo>
                  <a:pt x="46480" y="50199"/>
                  <a:pt x="49933" y="42778"/>
                  <a:pt x="52665" y="37107"/>
                </a:cubicBezTo>
                <a:cubicBezTo>
                  <a:pt x="55247" y="31744"/>
                  <a:pt x="60978" y="25793"/>
                  <a:pt x="58690" y="20299"/>
                </a:cubicBezTo>
                <a:cubicBezTo>
                  <a:pt x="57278" y="16911"/>
                  <a:pt x="53473" y="15077"/>
                  <a:pt x="50445" y="13005"/>
                </a:cubicBezTo>
                <a:cubicBezTo>
                  <a:pt x="41917" y="7170"/>
                  <a:pt x="31006" y="-916"/>
                  <a:pt x="21269" y="2539"/>
                </a:cubicBezTo>
                <a:cubicBezTo>
                  <a:pt x="13737" y="5211"/>
                  <a:pt x="5208" y="9706"/>
                  <a:pt x="2241" y="17127"/>
                </a:cubicBezTo>
                <a:cubicBezTo>
                  <a:pt x="-1024" y="25295"/>
                  <a:pt x="-738" y="36131"/>
                  <a:pt x="4144" y="43449"/>
                </a:cubicBezTo>
              </a:path>
            </a:pathLst>
          </a:custGeom>
          <a:noFill/>
          <a:ln cap="flat" cmpd="sng" w="9525">
            <a:solidFill>
              <a:srgbClr val="979CB8"/>
            </a:solidFill>
            <a:prstDash val="solid"/>
            <a:round/>
            <a:headEnd len="lg" w="lg" type="none"/>
            <a:tailEnd len="lg" w="lg" type="none"/>
          </a:ln>
        </p:spPr>
      </p:sp>
      <p:sp>
        <p:nvSpPr>
          <p:cNvPr id="23" name="Shape 23"/>
          <p:cNvSpPr/>
          <p:nvPr/>
        </p:nvSpPr>
        <p:spPr>
          <a:xfrm>
            <a:off x="3874667" y="1485125"/>
            <a:ext cx="1394664" cy="1302551"/>
          </a:xfrm>
          <a:custGeom>
            <a:pathLst>
              <a:path extrusionOk="0" h="58939" w="63157">
                <a:moveTo>
                  <a:pt x="20826" y="0"/>
                </a:moveTo>
                <a:cubicBezTo>
                  <a:pt x="13565" y="0"/>
                  <a:pt x="6296" y="7516"/>
                  <a:pt x="4652" y="14588"/>
                </a:cubicBezTo>
                <a:cubicBezTo>
                  <a:pt x="2363" y="24428"/>
                  <a:pt x="5707" y="35896"/>
                  <a:pt x="11629" y="44082"/>
                </a:cubicBezTo>
                <a:cubicBezTo>
                  <a:pt x="17781" y="52586"/>
                  <a:pt x="29172" y="60332"/>
                  <a:pt x="39537" y="58670"/>
                </a:cubicBezTo>
                <a:cubicBezTo>
                  <a:pt x="49203" y="57119"/>
                  <a:pt x="49748" y="56659"/>
                  <a:pt x="57296" y="50424"/>
                </a:cubicBezTo>
                <a:cubicBezTo>
                  <a:pt x="62555" y="46079"/>
                  <a:pt x="64679" y="36599"/>
                  <a:pt x="61736" y="30445"/>
                </a:cubicBezTo>
                <a:cubicBezTo>
                  <a:pt x="58298" y="23257"/>
                  <a:pt x="56272" y="24643"/>
                  <a:pt x="50954" y="18711"/>
                </a:cubicBezTo>
                <a:cubicBezTo>
                  <a:pt x="47260" y="14590"/>
                  <a:pt x="44103" y="9184"/>
                  <a:pt x="38903" y="7294"/>
                </a:cubicBezTo>
                <a:cubicBezTo>
                  <a:pt x="33438" y="5307"/>
                  <a:pt x="26890" y="5217"/>
                  <a:pt x="21460" y="7294"/>
                </a:cubicBezTo>
                <a:cubicBezTo>
                  <a:pt x="9148" y="12000"/>
                  <a:pt x="-3826" y="29029"/>
                  <a:pt x="1164" y="41228"/>
                </a:cubicBezTo>
                <a:cubicBezTo>
                  <a:pt x="8128" y="58253"/>
                  <a:pt x="49341" y="57602"/>
                  <a:pt x="56345" y="40593"/>
                </a:cubicBezTo>
                <a:cubicBezTo>
                  <a:pt x="58881" y="34431"/>
                  <a:pt x="60566" y="26228"/>
                  <a:pt x="56979" y="20614"/>
                </a:cubicBezTo>
                <a:cubicBezTo>
                  <a:pt x="53070" y="14496"/>
                  <a:pt x="47109" y="9628"/>
                  <a:pt x="40806" y="6026"/>
                </a:cubicBezTo>
                <a:cubicBezTo>
                  <a:pt x="32309" y="1169"/>
                  <a:pt x="17818" y="3588"/>
                  <a:pt x="11946" y="11417"/>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4" name="Shape 24"/>
        <p:cNvGrpSpPr/>
        <p:nvPr/>
      </p:nvGrpSpPr>
      <p:grpSpPr>
        <a:xfrm>
          <a:off x="0" y="0"/>
          <a:ext cx="0" cy="0"/>
          <a:chOff x="0" y="0"/>
          <a:chExt cx="0" cy="0"/>
        </a:xfrm>
      </p:grpSpPr>
      <p:sp>
        <p:nvSpPr>
          <p:cNvPr id="25" name="Shape 25"/>
          <p:cNvSpPr txBox="1"/>
          <p:nvPr>
            <p:ph type="title"/>
          </p:nvPr>
        </p:nvSpPr>
        <p:spPr>
          <a:xfrm>
            <a:off x="1027950" y="689775"/>
            <a:ext cx="7088099" cy="910499"/>
          </a:xfrm>
          <a:prstGeom prst="rect">
            <a:avLst/>
          </a:prstGeom>
        </p:spPr>
        <p:txBody>
          <a:bodyPr anchorCtr="0" anchor="b" bIns="91425" lIns="91425" rIns="91425" tIns="91425"/>
          <a:lstStyle>
            <a:lvl1pPr lvl="0">
              <a:spcBef>
                <a:spcPts val="0"/>
              </a:spcBef>
              <a:buClr>
                <a:srgbClr val="979CB8"/>
              </a:buClr>
              <a:defRPr>
                <a:solidFill>
                  <a:srgbClr val="979CB8"/>
                </a:solidFill>
              </a:defRPr>
            </a:lvl1pPr>
            <a:lvl2pPr lvl="1">
              <a:spcBef>
                <a:spcPts val="0"/>
              </a:spcBef>
              <a:buClr>
                <a:srgbClr val="979CB8"/>
              </a:buClr>
              <a:defRPr>
                <a:solidFill>
                  <a:srgbClr val="979CB8"/>
                </a:solidFill>
              </a:defRPr>
            </a:lvl2pPr>
            <a:lvl3pPr lvl="2">
              <a:spcBef>
                <a:spcPts val="0"/>
              </a:spcBef>
              <a:buClr>
                <a:srgbClr val="979CB8"/>
              </a:buClr>
              <a:defRPr>
                <a:solidFill>
                  <a:srgbClr val="979CB8"/>
                </a:solidFill>
              </a:defRPr>
            </a:lvl3pPr>
            <a:lvl4pPr lvl="3">
              <a:spcBef>
                <a:spcPts val="0"/>
              </a:spcBef>
              <a:buClr>
                <a:srgbClr val="979CB8"/>
              </a:buClr>
              <a:defRPr>
                <a:solidFill>
                  <a:srgbClr val="979CB8"/>
                </a:solidFill>
              </a:defRPr>
            </a:lvl4pPr>
            <a:lvl5pPr lvl="4">
              <a:spcBef>
                <a:spcPts val="0"/>
              </a:spcBef>
              <a:buClr>
                <a:srgbClr val="979CB8"/>
              </a:buClr>
              <a:defRPr>
                <a:solidFill>
                  <a:srgbClr val="979CB8"/>
                </a:solidFill>
              </a:defRPr>
            </a:lvl5pPr>
            <a:lvl6pPr lvl="5">
              <a:spcBef>
                <a:spcPts val="0"/>
              </a:spcBef>
              <a:buClr>
                <a:srgbClr val="979CB8"/>
              </a:buClr>
              <a:defRPr>
                <a:solidFill>
                  <a:srgbClr val="979CB8"/>
                </a:solidFill>
              </a:defRPr>
            </a:lvl6pPr>
            <a:lvl7pPr lvl="6">
              <a:spcBef>
                <a:spcPts val="0"/>
              </a:spcBef>
              <a:buClr>
                <a:srgbClr val="979CB8"/>
              </a:buClr>
              <a:defRPr>
                <a:solidFill>
                  <a:srgbClr val="979CB8"/>
                </a:solidFill>
              </a:defRPr>
            </a:lvl7pPr>
            <a:lvl8pPr lvl="7">
              <a:spcBef>
                <a:spcPts val="0"/>
              </a:spcBef>
              <a:buClr>
                <a:srgbClr val="979CB8"/>
              </a:buClr>
              <a:defRPr>
                <a:solidFill>
                  <a:srgbClr val="979CB8"/>
                </a:solidFill>
              </a:defRPr>
            </a:lvl8pPr>
            <a:lvl9pPr lvl="8">
              <a:spcBef>
                <a:spcPts val="0"/>
              </a:spcBef>
              <a:buClr>
                <a:srgbClr val="979CB8"/>
              </a:buClr>
              <a:defRPr>
                <a:solidFill>
                  <a:srgbClr val="979CB8"/>
                </a:solidFill>
              </a:defRPr>
            </a:lvl9pPr>
          </a:lstStyle>
          <a:p/>
        </p:txBody>
      </p:sp>
      <p:sp>
        <p:nvSpPr>
          <p:cNvPr id="26" name="Shape 26"/>
          <p:cNvSpPr txBox="1"/>
          <p:nvPr>
            <p:ph idx="1" type="body"/>
          </p:nvPr>
        </p:nvSpPr>
        <p:spPr>
          <a:xfrm>
            <a:off x="1070325" y="1918650"/>
            <a:ext cx="7056299" cy="4082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28" name="Shape 28"/>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9" name="Shape 29"/>
        <p:cNvGrpSpPr/>
        <p:nvPr/>
      </p:nvGrpSpPr>
      <p:grpSpPr>
        <a:xfrm>
          <a:off x="0" y="0"/>
          <a:ext cx="0" cy="0"/>
          <a:chOff x="0" y="0"/>
          <a:chExt cx="0" cy="0"/>
        </a:xfrm>
      </p:grpSpPr>
      <p:sp>
        <p:nvSpPr>
          <p:cNvPr id="30" name="Shape 30"/>
          <p:cNvSpPr txBox="1"/>
          <p:nvPr>
            <p:ph idx="1" type="body"/>
          </p:nvPr>
        </p:nvSpPr>
        <p:spPr>
          <a:xfrm>
            <a:off x="1109975" y="1831450"/>
            <a:ext cx="3266399" cy="41148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2" type="body"/>
          </p:nvPr>
        </p:nvSpPr>
        <p:spPr>
          <a:xfrm>
            <a:off x="4915550" y="1831450"/>
            <a:ext cx="3155400" cy="41148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33" name="Shape 33"/>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34" name="Shape 34"/>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5" name="Shape 35"/>
        <p:cNvGrpSpPr/>
        <p:nvPr/>
      </p:nvGrpSpPr>
      <p:grpSpPr>
        <a:xfrm>
          <a:off x="0" y="0"/>
          <a:ext cx="0" cy="0"/>
          <a:chOff x="0" y="0"/>
          <a:chExt cx="0" cy="0"/>
        </a:xfrm>
      </p:grpSpPr>
      <p:sp>
        <p:nvSpPr>
          <p:cNvPr id="36" name="Shape 36"/>
          <p:cNvSpPr txBox="1"/>
          <p:nvPr>
            <p:ph idx="1" type="body"/>
          </p:nvPr>
        </p:nvSpPr>
        <p:spPr>
          <a:xfrm>
            <a:off x="10148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37" name="Shape 37"/>
          <p:cNvSpPr txBox="1"/>
          <p:nvPr>
            <p:ph idx="2" type="body"/>
          </p:nvPr>
        </p:nvSpPr>
        <p:spPr>
          <a:xfrm>
            <a:off x="34299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38" name="Shape 38"/>
          <p:cNvSpPr txBox="1"/>
          <p:nvPr>
            <p:ph idx="3" type="body"/>
          </p:nvPr>
        </p:nvSpPr>
        <p:spPr>
          <a:xfrm>
            <a:off x="5845025" y="1902800"/>
            <a:ext cx="2297399" cy="40911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39" name="Shape 39"/>
          <p:cNvSpPr txBox="1"/>
          <p:nvPr>
            <p:ph type="title"/>
          </p:nvPr>
        </p:nvSpPr>
        <p:spPr>
          <a:xfrm>
            <a:off x="1027950" y="689775"/>
            <a:ext cx="7088099" cy="910499"/>
          </a:xfrm>
          <a:prstGeom prst="rect">
            <a:avLst/>
          </a:prstGeom>
        </p:spPr>
        <p:txBody>
          <a:bodyPr anchorCtr="0" anchor="b" bIns="91425" lIns="91425" rIns="91425" tIns="91425"/>
          <a:lstStyle>
            <a:lvl1pPr lvl="0" rtl="0">
              <a:spcBef>
                <a:spcPts val="0"/>
              </a:spcBef>
              <a:buClr>
                <a:srgbClr val="979CB8"/>
              </a:buClr>
              <a:defRPr>
                <a:solidFill>
                  <a:srgbClr val="979CB8"/>
                </a:solidFill>
              </a:defRPr>
            </a:lvl1pPr>
            <a:lvl2pPr lvl="1" rtl="0">
              <a:spcBef>
                <a:spcPts val="0"/>
              </a:spcBef>
              <a:buClr>
                <a:srgbClr val="979CB8"/>
              </a:buClr>
              <a:defRPr>
                <a:solidFill>
                  <a:srgbClr val="979CB8"/>
                </a:solidFill>
              </a:defRPr>
            </a:lvl2pPr>
            <a:lvl3pPr lvl="2" rtl="0">
              <a:spcBef>
                <a:spcPts val="0"/>
              </a:spcBef>
              <a:buClr>
                <a:srgbClr val="979CB8"/>
              </a:buClr>
              <a:defRPr>
                <a:solidFill>
                  <a:srgbClr val="979CB8"/>
                </a:solidFill>
              </a:defRPr>
            </a:lvl3pPr>
            <a:lvl4pPr lvl="3" rtl="0">
              <a:spcBef>
                <a:spcPts val="0"/>
              </a:spcBef>
              <a:buClr>
                <a:srgbClr val="979CB8"/>
              </a:buClr>
              <a:defRPr>
                <a:solidFill>
                  <a:srgbClr val="979CB8"/>
                </a:solidFill>
              </a:defRPr>
            </a:lvl4pPr>
            <a:lvl5pPr lvl="4" rtl="0">
              <a:spcBef>
                <a:spcPts val="0"/>
              </a:spcBef>
              <a:buClr>
                <a:srgbClr val="979CB8"/>
              </a:buClr>
              <a:defRPr>
                <a:solidFill>
                  <a:srgbClr val="979CB8"/>
                </a:solidFill>
              </a:defRPr>
            </a:lvl5pPr>
            <a:lvl6pPr lvl="5" rtl="0">
              <a:spcBef>
                <a:spcPts val="0"/>
              </a:spcBef>
              <a:buClr>
                <a:srgbClr val="979CB8"/>
              </a:buClr>
              <a:defRPr>
                <a:solidFill>
                  <a:srgbClr val="979CB8"/>
                </a:solidFill>
              </a:defRPr>
            </a:lvl6pPr>
            <a:lvl7pPr lvl="6" rtl="0">
              <a:spcBef>
                <a:spcPts val="0"/>
              </a:spcBef>
              <a:buClr>
                <a:srgbClr val="979CB8"/>
              </a:buClr>
              <a:defRPr>
                <a:solidFill>
                  <a:srgbClr val="979CB8"/>
                </a:solidFill>
              </a:defRPr>
            </a:lvl7pPr>
            <a:lvl8pPr lvl="7" rtl="0">
              <a:spcBef>
                <a:spcPts val="0"/>
              </a:spcBef>
              <a:buClr>
                <a:srgbClr val="979CB8"/>
              </a:buClr>
              <a:defRPr>
                <a:solidFill>
                  <a:srgbClr val="979CB8"/>
                </a:solidFill>
              </a:defRPr>
            </a:lvl8pPr>
            <a:lvl9pPr lvl="8" rtl="0">
              <a:spcBef>
                <a:spcPts val="0"/>
              </a:spcBef>
              <a:buClr>
                <a:srgbClr val="979CB8"/>
              </a:buClr>
              <a:defRPr>
                <a:solidFill>
                  <a:srgbClr val="979CB8"/>
                </a:solidFill>
              </a:defRPr>
            </a:lvl9pPr>
          </a:lstStyle>
          <a:p/>
        </p:txBody>
      </p:sp>
      <p:sp>
        <p:nvSpPr>
          <p:cNvPr id="40" name="Shape 40"/>
          <p:cNvSpPr/>
          <p:nvPr/>
        </p:nvSpPr>
        <p:spPr>
          <a:xfrm>
            <a:off x="3120675" y="1533250"/>
            <a:ext cx="3060325" cy="15325"/>
          </a:xfrm>
          <a:custGeom>
            <a:pathLst>
              <a:path extrusionOk="0" h="613" w="122413">
                <a:moveTo>
                  <a:pt x="0" y="317"/>
                </a:moveTo>
                <a:cubicBezTo>
                  <a:pt x="40796" y="1116"/>
                  <a:pt x="81608" y="0"/>
                  <a:pt x="122413" y="0"/>
                </a:cubicBezTo>
              </a:path>
            </a:pathLst>
          </a:custGeom>
          <a:noFill/>
          <a:ln cap="flat" cmpd="sng" w="9525">
            <a:solidFill>
              <a:srgbClr val="979CB8"/>
            </a:solidFill>
            <a:prstDash val="solid"/>
            <a:round/>
            <a:headEnd len="lg" w="lg" type="none"/>
            <a:tailEnd len="lg" w="lg" type="none"/>
          </a:ln>
        </p:spPr>
      </p:sp>
      <p:sp>
        <p:nvSpPr>
          <p:cNvPr id="41" name="Shape 41"/>
          <p:cNvSpPr/>
          <p:nvPr/>
        </p:nvSpPr>
        <p:spPr>
          <a:xfrm>
            <a:off x="3068250" y="1577725"/>
            <a:ext cx="3226850" cy="15875"/>
          </a:xfrm>
          <a:custGeom>
            <a:pathLst>
              <a:path extrusionOk="0" h="635" w="129074">
                <a:moveTo>
                  <a:pt x="0" y="0"/>
                </a:moveTo>
                <a:cubicBezTo>
                  <a:pt x="43025" y="0"/>
                  <a:pt x="86048" y="635"/>
                  <a:pt x="129074" y="635"/>
                </a:cubicBezTo>
              </a:path>
            </a:pathLst>
          </a:custGeom>
          <a:noFill/>
          <a:ln cap="flat" cmpd="sng" w="9525">
            <a:solidFill>
              <a:srgbClr val="979CB8"/>
            </a:solidFill>
            <a:prstDash val="solid"/>
            <a:round/>
            <a:headEnd len="lg" w="lg" type="none"/>
            <a:tailEnd len="lg" w="lg"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6.jp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18" Type="http://schemas.openxmlformats.org/officeDocument/2006/relationships/theme" Target="../theme/theme2.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24550" y="689775"/>
            <a:ext cx="7547699" cy="910499"/>
          </a:xfrm>
          <a:prstGeom prst="rect">
            <a:avLst/>
          </a:prstGeom>
          <a:noFill/>
          <a:ln>
            <a:noFill/>
          </a:ln>
        </p:spPr>
        <p:txBody>
          <a:bodyPr anchorCtr="0" anchor="b" bIns="91425" lIns="91425" rIns="91425" tIns="91425"/>
          <a:lstStyle>
            <a:lvl1pPr lv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9pPr>
          </a:lstStyle>
          <a:p/>
        </p:txBody>
      </p:sp>
      <p:sp>
        <p:nvSpPr>
          <p:cNvPr id="7" name="Shape 7"/>
          <p:cNvSpPr txBox="1"/>
          <p:nvPr>
            <p:ph idx="1" type="body"/>
          </p:nvPr>
        </p:nvSpPr>
        <p:spPr>
          <a:xfrm>
            <a:off x="1070325" y="1918650"/>
            <a:ext cx="7056299" cy="4082999"/>
          </a:xfrm>
          <a:prstGeom prst="rect">
            <a:avLst/>
          </a:prstGeom>
          <a:noFill/>
          <a:ln>
            <a:noFill/>
          </a:ln>
        </p:spPr>
        <p:txBody>
          <a:bodyPr anchorCtr="0" anchor="t" bIns="91425" lIns="91425" rIns="91425" tIns="91425"/>
          <a:lstStyle>
            <a:lvl1pPr lvl="0">
              <a:spcBef>
                <a:spcPts val="600"/>
              </a:spcBef>
              <a:buClr>
                <a:srgbClr val="505670"/>
              </a:buClr>
              <a:buSzPct val="100000"/>
              <a:buFont typeface="Varela Round"/>
              <a:buChar char="▧"/>
              <a:defRPr sz="2400">
                <a:solidFill>
                  <a:srgbClr val="505670"/>
                </a:solidFill>
                <a:latin typeface="Varela Round"/>
                <a:ea typeface="Varela Round"/>
                <a:cs typeface="Varela Round"/>
                <a:sym typeface="Varela Round"/>
              </a:defRPr>
            </a:lvl1pPr>
            <a:lvl2pPr lvl="1">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2pPr>
            <a:lvl3pPr lvl="2">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3pPr>
            <a:lvl4pPr lvl="3">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4pPr>
            <a:lvl5pPr lvl="4">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5pPr>
            <a:lvl6pPr lvl="5">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6pPr>
            <a:lvl7pPr lvl="6">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7pPr>
            <a:lvl8pPr lvl="7">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8pPr>
            <a:lvl9pPr lvl="8">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title"/>
          </p:nvPr>
        </p:nvSpPr>
        <p:spPr>
          <a:xfrm>
            <a:off x="824550" y="689775"/>
            <a:ext cx="7547699" cy="910499"/>
          </a:xfrm>
          <a:prstGeom prst="rect">
            <a:avLst/>
          </a:prstGeom>
          <a:noFill/>
          <a:ln>
            <a:noFill/>
          </a:ln>
        </p:spPr>
        <p:txBody>
          <a:bodyPr anchorCtr="0" anchor="b" bIns="91425" lIns="91425" rIns="91425" tIns="91425"/>
          <a:lstStyle>
            <a:lvl1pPr lvl="0"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1pPr>
            <a:lvl2pPr lvl="1"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2pPr>
            <a:lvl3pPr lvl="2"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3pPr>
            <a:lvl4pPr lvl="3"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4pPr>
            <a:lvl5pPr lvl="4"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5pPr>
            <a:lvl6pPr lvl="5"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6pPr>
            <a:lvl7pPr lvl="6"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7pPr>
            <a:lvl8pPr lvl="7"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8pPr>
            <a:lvl9pPr lvl="8" rtl="0"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9pPr>
          </a:lstStyle>
          <a:p/>
        </p:txBody>
      </p:sp>
      <p:sp>
        <p:nvSpPr>
          <p:cNvPr id="55" name="Shape 55"/>
          <p:cNvSpPr txBox="1"/>
          <p:nvPr>
            <p:ph idx="1" type="body"/>
          </p:nvPr>
        </p:nvSpPr>
        <p:spPr>
          <a:xfrm>
            <a:off x="1070325" y="1918650"/>
            <a:ext cx="7056299" cy="4082999"/>
          </a:xfrm>
          <a:prstGeom prst="rect">
            <a:avLst/>
          </a:prstGeom>
          <a:noFill/>
          <a:ln>
            <a:noFill/>
          </a:ln>
        </p:spPr>
        <p:txBody>
          <a:bodyPr anchorCtr="0" anchor="t" bIns="91425" lIns="91425" rIns="91425" tIns="91425"/>
          <a:lstStyle>
            <a:lvl1pPr lvl="0" rtl="0">
              <a:spcBef>
                <a:spcPts val="600"/>
              </a:spcBef>
              <a:buClr>
                <a:srgbClr val="505670"/>
              </a:buClr>
              <a:buSzPct val="100000"/>
              <a:buFont typeface="Varela Round"/>
              <a:buChar char="▧"/>
              <a:defRPr sz="2400">
                <a:solidFill>
                  <a:srgbClr val="505670"/>
                </a:solidFill>
                <a:latin typeface="Varela Round"/>
                <a:ea typeface="Varela Round"/>
                <a:cs typeface="Varela Round"/>
                <a:sym typeface="Varela Round"/>
              </a:defRPr>
            </a:lvl1pPr>
            <a:lvl2pPr lvl="1" rtl="0">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2pPr>
            <a:lvl3pPr lvl="2" rtl="0">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3pPr>
            <a:lvl4pPr lvl="3"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4pPr>
            <a:lvl5pPr lvl="4"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5pPr>
            <a:lvl6pPr lvl="5"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6pPr>
            <a:lvl7pPr lvl="6"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7pPr>
            <a:lvl8pPr lvl="7"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8pPr>
            <a:lvl9pPr lvl="8" rtl="0">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ctrTitle"/>
          </p:nvPr>
        </p:nvSpPr>
        <p:spPr>
          <a:xfrm>
            <a:off x="1630650" y="2655750"/>
            <a:ext cx="5882699" cy="1546500"/>
          </a:xfrm>
          <a:prstGeom prst="rect">
            <a:avLst/>
          </a:prstGeom>
        </p:spPr>
        <p:txBody>
          <a:bodyPr anchorCtr="0" anchor="ctr" bIns="91425" lIns="91425" rIns="91425" tIns="91425">
            <a:noAutofit/>
          </a:bodyPr>
          <a:lstStyle/>
          <a:p>
            <a:pPr lvl="0">
              <a:spcBef>
                <a:spcPts val="0"/>
              </a:spcBef>
              <a:buNone/>
            </a:pPr>
            <a:r>
              <a:rPr lang="en"/>
              <a:t>Let’s talk about cookies today</a:t>
            </a:r>
          </a:p>
        </p:txBody>
      </p:sp>
      <p:sp>
        <p:nvSpPr>
          <p:cNvPr id="106" name="Shape 106"/>
          <p:cNvSpPr/>
          <p:nvPr/>
        </p:nvSpPr>
        <p:spPr>
          <a:xfrm rot="-4140551">
            <a:off x="2179144" y="1621542"/>
            <a:ext cx="402308" cy="1167266"/>
          </a:xfrm>
          <a:custGeom>
            <a:pathLst>
              <a:path extrusionOk="0" h="89819" w="30959">
                <a:moveTo>
                  <a:pt x="0" y="0"/>
                </a:moveTo>
                <a:cubicBezTo>
                  <a:pt x="5134" y="6917"/>
                  <a:pt x="29561" y="26535"/>
                  <a:pt x="30804" y="41505"/>
                </a:cubicBezTo>
                <a:cubicBezTo>
                  <a:pt x="32047" y="56474"/>
                  <a:pt x="11349" y="81766"/>
                  <a:pt x="7458" y="89819"/>
                </a:cubicBezTo>
              </a:path>
            </a:pathLst>
          </a:custGeom>
          <a:noFill/>
          <a:ln cap="flat" cmpd="sng" w="9525">
            <a:solidFill>
              <a:srgbClr val="FFFFFF"/>
            </a:solidFill>
            <a:prstDash val="dash"/>
            <a:round/>
            <a:headEnd len="lg" w="lg" type="none"/>
            <a:tailEnd len="lg" w="lg" type="stealth"/>
          </a:ln>
        </p:spPr>
      </p:sp>
      <p:sp>
        <p:nvSpPr>
          <p:cNvPr id="107" name="Shape 107"/>
          <p:cNvSpPr/>
          <p:nvPr/>
        </p:nvSpPr>
        <p:spPr>
          <a:xfrm>
            <a:off x="2496775" y="4255850"/>
            <a:ext cx="2397195" cy="34500"/>
          </a:xfrm>
          <a:custGeom>
            <a:pathLst>
              <a:path extrusionOk="0" h="1380" w="126135">
                <a:moveTo>
                  <a:pt x="0" y="973"/>
                </a:moveTo>
                <a:cubicBezTo>
                  <a:pt x="29074" y="973"/>
                  <a:pt x="58157" y="273"/>
                  <a:pt x="87224" y="973"/>
                </a:cubicBezTo>
                <a:cubicBezTo>
                  <a:pt x="100194" y="1285"/>
                  <a:pt x="113311" y="1974"/>
                  <a:pt x="126135" y="0"/>
                </a:cubicBezTo>
              </a:path>
            </a:pathLst>
          </a:custGeom>
          <a:noFill/>
          <a:ln cap="flat" cmpd="sng" w="9525">
            <a:solidFill>
              <a:srgbClr val="FFFFFF"/>
            </a:solidFill>
            <a:prstDash val="solid"/>
            <a:round/>
            <a:headEnd len="lg" w="lg" type="none"/>
            <a:tailEnd len="lg" w="lg" type="none"/>
          </a:ln>
        </p:spPr>
      </p:sp>
      <p:sp>
        <p:nvSpPr>
          <p:cNvPr id="108" name="Shape 108"/>
          <p:cNvSpPr/>
          <p:nvPr/>
        </p:nvSpPr>
        <p:spPr>
          <a:xfrm flipH="1" rot="10800000">
            <a:off x="2496775" y="4303603"/>
            <a:ext cx="2314636" cy="34498"/>
          </a:xfrm>
          <a:custGeom>
            <a:pathLst>
              <a:path extrusionOk="0" h="1657" w="127108">
                <a:moveTo>
                  <a:pt x="0" y="1657"/>
                </a:moveTo>
                <a:cubicBezTo>
                  <a:pt x="42249" y="-1531"/>
                  <a:pt x="84738" y="1008"/>
                  <a:pt x="127108" y="1008"/>
                </a:cubicBezTo>
              </a:path>
            </a:pathLst>
          </a:custGeom>
          <a:noFill/>
          <a:ln cap="flat" cmpd="sng" w="9525">
            <a:solidFill>
              <a:srgbClr val="FFFFFF"/>
            </a:solidFill>
            <a:prstDash val="solid"/>
            <a:round/>
            <a:headEnd len="lg" w="lg" type="none"/>
            <a:tailEnd len="lg" w="lg" type="none"/>
          </a:ln>
        </p:spPr>
      </p:sp>
      <p:cxnSp>
        <p:nvCxnSpPr>
          <p:cNvPr id="109" name="Shape 109"/>
          <p:cNvCxnSpPr/>
          <p:nvPr/>
        </p:nvCxnSpPr>
        <p:spPr>
          <a:xfrm flipH="1" rot="10800000">
            <a:off x="3462362" y="2059150"/>
            <a:ext cx="291900" cy="543000"/>
          </a:xfrm>
          <a:prstGeom prst="straightConnector1">
            <a:avLst/>
          </a:prstGeom>
          <a:noFill/>
          <a:ln cap="flat" cmpd="sng" w="9525">
            <a:solidFill>
              <a:srgbClr val="FFFFFF"/>
            </a:solidFill>
            <a:prstDash val="dash"/>
            <a:round/>
            <a:headEnd len="lg" w="lg" type="stealth"/>
            <a:tailEnd len="lg" w="lg" type="none"/>
          </a:ln>
        </p:spPr>
      </p:cxnSp>
      <p:sp>
        <p:nvSpPr>
          <p:cNvPr id="110" name="Shape 110"/>
          <p:cNvSpPr/>
          <p:nvPr/>
        </p:nvSpPr>
        <p:spPr>
          <a:xfrm>
            <a:off x="3899392" y="2437091"/>
            <a:ext cx="1345200" cy="1025099"/>
          </a:xfrm>
          <a:custGeom>
            <a:pathLst>
              <a:path extrusionOk="0" h="41004" w="53808">
                <a:moveTo>
                  <a:pt x="33350" y="2267"/>
                </a:moveTo>
                <a:cubicBezTo>
                  <a:pt x="29864" y="1270"/>
                  <a:pt x="26130" y="-694"/>
                  <a:pt x="22650" y="321"/>
                </a:cubicBezTo>
                <a:cubicBezTo>
                  <a:pt x="10876" y="3755"/>
                  <a:pt x="-4822" y="20012"/>
                  <a:pt x="1573" y="30477"/>
                </a:cubicBezTo>
                <a:cubicBezTo>
                  <a:pt x="7821" y="40700"/>
                  <a:pt x="25332" y="42677"/>
                  <a:pt x="36593" y="38583"/>
                </a:cubicBezTo>
                <a:cubicBezTo>
                  <a:pt x="46488" y="34984"/>
                  <a:pt x="56459" y="21658"/>
                  <a:pt x="53130" y="11670"/>
                </a:cubicBezTo>
                <a:cubicBezTo>
                  <a:pt x="49951" y="2136"/>
                  <a:pt x="34186" y="-1055"/>
                  <a:pt x="24595" y="1943"/>
                </a:cubicBezTo>
                <a:cubicBezTo>
                  <a:pt x="14086" y="5228"/>
                  <a:pt x="2158" y="13741"/>
                  <a:pt x="600" y="24641"/>
                </a:cubicBezTo>
                <a:cubicBezTo>
                  <a:pt x="-77" y="29379"/>
                  <a:pt x="2605" y="35236"/>
                  <a:pt x="6761" y="37611"/>
                </a:cubicBezTo>
                <a:cubicBezTo>
                  <a:pt x="15326" y="42504"/>
                  <a:pt x="29292" y="42316"/>
                  <a:pt x="36268" y="35341"/>
                </a:cubicBezTo>
              </a:path>
            </a:pathLst>
          </a:custGeom>
          <a:noFill/>
          <a:ln cap="flat" cmpd="sng" w="9525">
            <a:solidFill>
              <a:srgbClr val="FFFFFF"/>
            </a:solidFill>
            <a:prstDash val="solid"/>
            <a:round/>
            <a:headEnd len="lg" w="lg" type="none"/>
            <a:tailEnd len="lg" w="lg"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2954850" y="1836150"/>
            <a:ext cx="3234299" cy="3185700"/>
          </a:xfrm>
          <a:prstGeom prst="wedgeEllipseCallout">
            <a:avLst>
              <a:gd fmla="val 0" name="adj1"/>
              <a:gd fmla="val 59798" name="adj2"/>
            </a:avLst>
          </a:prstGeom>
          <a:solidFill>
            <a:srgbClr val="FFFFFF">
              <a:alpha val="79230"/>
            </a:srgbClr>
          </a:solidFill>
          <a:ln cap="flat" cmpd="sng" w="9525">
            <a:solidFill>
              <a:srgbClr val="000000"/>
            </a:solidFill>
            <a:prstDash val="dash"/>
            <a:round/>
            <a:headEnd len="med" w="med" type="none"/>
            <a:tailEnd len="med" w="med" type="none"/>
          </a:ln>
        </p:spPr>
        <p:txBody>
          <a:bodyPr anchorCtr="0" anchor="ctr" bIns="91425" lIns="91425" rIns="91425" tIns="91425">
            <a:noAutofit/>
          </a:bodyPr>
          <a:lstStyle/>
          <a:p>
            <a:pPr lvl="0" algn="ctr">
              <a:spcBef>
                <a:spcPts val="0"/>
              </a:spcBef>
              <a:buNone/>
            </a:pPr>
            <a:r>
              <a:rPr lang="en" sz="3600">
                <a:solidFill>
                  <a:srgbClr val="01ABCF"/>
                </a:solidFill>
                <a:latin typeface="Shadows Into Light"/>
                <a:ea typeface="Shadows Into Light"/>
                <a:cs typeface="Shadows Into Light"/>
                <a:sym typeface="Shadows Into Light"/>
              </a:rPr>
              <a:t>Let’s see what they look like!</a:t>
            </a:r>
          </a:p>
        </p:txBody>
      </p:sp>
      <p:pic>
        <p:nvPicPr>
          <p:cNvPr descr="Cookie-PNG-Clipart.png" id="188" name="Shape 188"/>
          <p:cNvPicPr preferRelativeResize="0"/>
          <p:nvPr/>
        </p:nvPicPr>
        <p:blipFill>
          <a:blip r:embed="rId3">
            <a:alphaModFix/>
          </a:blip>
          <a:stretch>
            <a:fillRect/>
          </a:stretch>
        </p:blipFill>
        <p:spPr>
          <a:xfrm>
            <a:off x="878650" y="5313075"/>
            <a:ext cx="859600" cy="855099"/>
          </a:xfrm>
          <a:prstGeom prst="rect">
            <a:avLst/>
          </a:prstGeom>
          <a:noFill/>
          <a:ln>
            <a:noFill/>
          </a:ln>
        </p:spPr>
      </p:pic>
      <p:pic>
        <p:nvPicPr>
          <p:cNvPr descr="Cookie-PNG-Clipart.png" id="189" name="Shape 189"/>
          <p:cNvPicPr preferRelativeResize="0"/>
          <p:nvPr/>
        </p:nvPicPr>
        <p:blipFill>
          <a:blip r:embed="rId3">
            <a:alphaModFix/>
          </a:blip>
          <a:stretch>
            <a:fillRect/>
          </a:stretch>
        </p:blipFill>
        <p:spPr>
          <a:xfrm>
            <a:off x="1791025" y="5313075"/>
            <a:ext cx="859600" cy="855099"/>
          </a:xfrm>
          <a:prstGeom prst="rect">
            <a:avLst/>
          </a:prstGeom>
          <a:noFill/>
          <a:ln>
            <a:noFill/>
          </a:ln>
        </p:spPr>
      </p:pic>
      <p:pic>
        <p:nvPicPr>
          <p:cNvPr descr="Cookie-PNG-Clipart.png" id="190" name="Shape 190"/>
          <p:cNvPicPr preferRelativeResize="0"/>
          <p:nvPr/>
        </p:nvPicPr>
        <p:blipFill>
          <a:blip r:embed="rId3">
            <a:alphaModFix/>
          </a:blip>
          <a:stretch>
            <a:fillRect/>
          </a:stretch>
        </p:blipFill>
        <p:spPr>
          <a:xfrm>
            <a:off x="2755862" y="5313075"/>
            <a:ext cx="859600" cy="855099"/>
          </a:xfrm>
          <a:prstGeom prst="rect">
            <a:avLst/>
          </a:prstGeom>
          <a:noFill/>
          <a:ln>
            <a:noFill/>
          </a:ln>
        </p:spPr>
      </p:pic>
      <p:pic>
        <p:nvPicPr>
          <p:cNvPr descr="Cookie-PNG-Clipart.png" id="191" name="Shape 191"/>
          <p:cNvPicPr preferRelativeResize="0"/>
          <p:nvPr/>
        </p:nvPicPr>
        <p:blipFill>
          <a:blip r:embed="rId3">
            <a:alphaModFix/>
          </a:blip>
          <a:stretch>
            <a:fillRect/>
          </a:stretch>
        </p:blipFill>
        <p:spPr>
          <a:xfrm>
            <a:off x="3720700" y="5313075"/>
            <a:ext cx="859600" cy="855099"/>
          </a:xfrm>
          <a:prstGeom prst="rect">
            <a:avLst/>
          </a:prstGeom>
          <a:noFill/>
          <a:ln>
            <a:noFill/>
          </a:ln>
        </p:spPr>
      </p:pic>
      <p:pic>
        <p:nvPicPr>
          <p:cNvPr descr="Cookie-PNG-Clipart.png" id="192" name="Shape 192"/>
          <p:cNvPicPr preferRelativeResize="0"/>
          <p:nvPr/>
        </p:nvPicPr>
        <p:blipFill>
          <a:blip r:embed="rId3">
            <a:alphaModFix/>
          </a:blip>
          <a:stretch>
            <a:fillRect/>
          </a:stretch>
        </p:blipFill>
        <p:spPr>
          <a:xfrm>
            <a:off x="4670637" y="5313075"/>
            <a:ext cx="859600" cy="855099"/>
          </a:xfrm>
          <a:prstGeom prst="rect">
            <a:avLst/>
          </a:prstGeom>
          <a:noFill/>
          <a:ln>
            <a:noFill/>
          </a:ln>
        </p:spPr>
      </p:pic>
      <p:pic>
        <p:nvPicPr>
          <p:cNvPr descr="Cookie-PNG-Clipart.png" id="193" name="Shape 193"/>
          <p:cNvPicPr preferRelativeResize="0"/>
          <p:nvPr/>
        </p:nvPicPr>
        <p:blipFill>
          <a:blip r:embed="rId3">
            <a:alphaModFix/>
          </a:blip>
          <a:stretch>
            <a:fillRect/>
          </a:stretch>
        </p:blipFill>
        <p:spPr>
          <a:xfrm>
            <a:off x="5616700" y="5313075"/>
            <a:ext cx="859600" cy="855099"/>
          </a:xfrm>
          <a:prstGeom prst="rect">
            <a:avLst/>
          </a:prstGeom>
          <a:noFill/>
          <a:ln>
            <a:noFill/>
          </a:ln>
        </p:spPr>
      </p:pic>
      <p:pic>
        <p:nvPicPr>
          <p:cNvPr descr="Cookie-PNG-Clipart.png" id="194" name="Shape 194"/>
          <p:cNvPicPr preferRelativeResize="0"/>
          <p:nvPr/>
        </p:nvPicPr>
        <p:blipFill>
          <a:blip r:embed="rId3">
            <a:alphaModFix/>
          </a:blip>
          <a:stretch>
            <a:fillRect/>
          </a:stretch>
        </p:blipFill>
        <p:spPr>
          <a:xfrm>
            <a:off x="6562750" y="5313075"/>
            <a:ext cx="859600" cy="855099"/>
          </a:xfrm>
          <a:prstGeom prst="rect">
            <a:avLst/>
          </a:prstGeom>
          <a:noFill/>
          <a:ln>
            <a:noFill/>
          </a:ln>
        </p:spPr>
      </p:pic>
      <p:pic>
        <p:nvPicPr>
          <p:cNvPr descr="Cookie-PNG-Clipart.png" id="195" name="Shape 195"/>
          <p:cNvPicPr preferRelativeResize="0"/>
          <p:nvPr/>
        </p:nvPicPr>
        <p:blipFill>
          <a:blip r:embed="rId3">
            <a:alphaModFix/>
          </a:blip>
          <a:stretch>
            <a:fillRect/>
          </a:stretch>
        </p:blipFill>
        <p:spPr>
          <a:xfrm>
            <a:off x="7508800" y="5313075"/>
            <a:ext cx="859600" cy="855099"/>
          </a:xfrm>
          <a:prstGeom prst="rect">
            <a:avLst/>
          </a:prstGeom>
          <a:noFill/>
          <a:ln>
            <a:noFill/>
          </a:ln>
        </p:spPr>
      </p:pic>
      <p:pic>
        <p:nvPicPr>
          <p:cNvPr descr="Cookie-PNG-Clipart.png" id="196" name="Shape 196"/>
          <p:cNvPicPr preferRelativeResize="0"/>
          <p:nvPr/>
        </p:nvPicPr>
        <p:blipFill>
          <a:blip r:embed="rId3">
            <a:alphaModFix/>
          </a:blip>
          <a:stretch>
            <a:fillRect/>
          </a:stretch>
        </p:blipFill>
        <p:spPr>
          <a:xfrm>
            <a:off x="878650" y="4386600"/>
            <a:ext cx="859600" cy="855099"/>
          </a:xfrm>
          <a:prstGeom prst="rect">
            <a:avLst/>
          </a:prstGeom>
          <a:noFill/>
          <a:ln>
            <a:noFill/>
          </a:ln>
        </p:spPr>
      </p:pic>
      <p:pic>
        <p:nvPicPr>
          <p:cNvPr descr="Cookie-PNG-Clipart.png" id="197" name="Shape 197"/>
          <p:cNvPicPr preferRelativeResize="0"/>
          <p:nvPr/>
        </p:nvPicPr>
        <p:blipFill>
          <a:blip r:embed="rId3">
            <a:alphaModFix/>
          </a:blip>
          <a:stretch>
            <a:fillRect/>
          </a:stretch>
        </p:blipFill>
        <p:spPr>
          <a:xfrm>
            <a:off x="7508800" y="2533650"/>
            <a:ext cx="859600" cy="855099"/>
          </a:xfrm>
          <a:prstGeom prst="rect">
            <a:avLst/>
          </a:prstGeom>
          <a:noFill/>
          <a:ln>
            <a:noFill/>
          </a:ln>
        </p:spPr>
      </p:pic>
      <p:pic>
        <p:nvPicPr>
          <p:cNvPr descr="Cookie-PNG-Clipart.png" id="198" name="Shape 198"/>
          <p:cNvPicPr preferRelativeResize="0"/>
          <p:nvPr/>
        </p:nvPicPr>
        <p:blipFill>
          <a:blip r:embed="rId3">
            <a:alphaModFix/>
          </a:blip>
          <a:stretch>
            <a:fillRect/>
          </a:stretch>
        </p:blipFill>
        <p:spPr>
          <a:xfrm>
            <a:off x="7508800" y="3460125"/>
            <a:ext cx="859600" cy="855099"/>
          </a:xfrm>
          <a:prstGeom prst="rect">
            <a:avLst/>
          </a:prstGeom>
          <a:noFill/>
          <a:ln>
            <a:noFill/>
          </a:ln>
        </p:spPr>
      </p:pic>
      <p:pic>
        <p:nvPicPr>
          <p:cNvPr descr="Cookie-PNG-Clipart.png" id="199" name="Shape 199"/>
          <p:cNvPicPr preferRelativeResize="0"/>
          <p:nvPr/>
        </p:nvPicPr>
        <p:blipFill>
          <a:blip r:embed="rId3">
            <a:alphaModFix/>
          </a:blip>
          <a:stretch>
            <a:fillRect/>
          </a:stretch>
        </p:blipFill>
        <p:spPr>
          <a:xfrm>
            <a:off x="7508800" y="4386600"/>
            <a:ext cx="859600" cy="855099"/>
          </a:xfrm>
          <a:prstGeom prst="rect">
            <a:avLst/>
          </a:prstGeom>
          <a:noFill/>
          <a:ln>
            <a:noFill/>
          </a:ln>
        </p:spPr>
      </p:pic>
      <p:pic>
        <p:nvPicPr>
          <p:cNvPr descr="Cookie-PNG-Clipart.png" id="200" name="Shape 200"/>
          <p:cNvPicPr preferRelativeResize="0"/>
          <p:nvPr/>
        </p:nvPicPr>
        <p:blipFill>
          <a:blip r:embed="rId3">
            <a:alphaModFix/>
          </a:blip>
          <a:stretch>
            <a:fillRect/>
          </a:stretch>
        </p:blipFill>
        <p:spPr>
          <a:xfrm>
            <a:off x="878650" y="1607175"/>
            <a:ext cx="859600" cy="855099"/>
          </a:xfrm>
          <a:prstGeom prst="rect">
            <a:avLst/>
          </a:prstGeom>
          <a:noFill/>
          <a:ln>
            <a:noFill/>
          </a:ln>
        </p:spPr>
      </p:pic>
      <p:pic>
        <p:nvPicPr>
          <p:cNvPr descr="Cookie-PNG-Clipart.png" id="201" name="Shape 201"/>
          <p:cNvPicPr preferRelativeResize="0"/>
          <p:nvPr/>
        </p:nvPicPr>
        <p:blipFill>
          <a:blip r:embed="rId3">
            <a:alphaModFix/>
          </a:blip>
          <a:stretch>
            <a:fillRect/>
          </a:stretch>
        </p:blipFill>
        <p:spPr>
          <a:xfrm>
            <a:off x="878650" y="2533650"/>
            <a:ext cx="859600" cy="855099"/>
          </a:xfrm>
          <a:prstGeom prst="rect">
            <a:avLst/>
          </a:prstGeom>
          <a:noFill/>
          <a:ln>
            <a:noFill/>
          </a:ln>
        </p:spPr>
      </p:pic>
      <p:pic>
        <p:nvPicPr>
          <p:cNvPr descr="Cookie-PNG-Clipart.png" id="202" name="Shape 202"/>
          <p:cNvPicPr preferRelativeResize="0"/>
          <p:nvPr/>
        </p:nvPicPr>
        <p:blipFill>
          <a:blip r:embed="rId3">
            <a:alphaModFix/>
          </a:blip>
          <a:stretch>
            <a:fillRect/>
          </a:stretch>
        </p:blipFill>
        <p:spPr>
          <a:xfrm>
            <a:off x="878650" y="3460125"/>
            <a:ext cx="859600" cy="855099"/>
          </a:xfrm>
          <a:prstGeom prst="rect">
            <a:avLst/>
          </a:prstGeom>
          <a:noFill/>
          <a:ln>
            <a:noFill/>
          </a:ln>
        </p:spPr>
      </p:pic>
      <p:pic>
        <p:nvPicPr>
          <p:cNvPr descr="Cookie-PNG-Clipart.png" id="203" name="Shape 203"/>
          <p:cNvPicPr preferRelativeResize="0"/>
          <p:nvPr/>
        </p:nvPicPr>
        <p:blipFill>
          <a:blip r:embed="rId3">
            <a:alphaModFix/>
          </a:blip>
          <a:stretch>
            <a:fillRect/>
          </a:stretch>
        </p:blipFill>
        <p:spPr>
          <a:xfrm>
            <a:off x="878650" y="752074"/>
            <a:ext cx="859600" cy="855099"/>
          </a:xfrm>
          <a:prstGeom prst="rect">
            <a:avLst/>
          </a:prstGeom>
          <a:noFill/>
          <a:ln>
            <a:noFill/>
          </a:ln>
        </p:spPr>
      </p:pic>
      <p:pic>
        <p:nvPicPr>
          <p:cNvPr descr="Cookie-PNG-Clipart.png" id="204" name="Shape 204"/>
          <p:cNvPicPr preferRelativeResize="0"/>
          <p:nvPr/>
        </p:nvPicPr>
        <p:blipFill>
          <a:blip r:embed="rId3">
            <a:alphaModFix/>
          </a:blip>
          <a:stretch>
            <a:fillRect/>
          </a:stretch>
        </p:blipFill>
        <p:spPr>
          <a:xfrm>
            <a:off x="7508800" y="823450"/>
            <a:ext cx="859600" cy="855099"/>
          </a:xfrm>
          <a:prstGeom prst="rect">
            <a:avLst/>
          </a:prstGeom>
          <a:noFill/>
          <a:ln>
            <a:noFill/>
          </a:ln>
        </p:spPr>
      </p:pic>
      <p:pic>
        <p:nvPicPr>
          <p:cNvPr descr="Cookie-PNG-Clipart.png" id="205" name="Shape 205"/>
          <p:cNvPicPr preferRelativeResize="0"/>
          <p:nvPr/>
        </p:nvPicPr>
        <p:blipFill>
          <a:blip r:embed="rId3">
            <a:alphaModFix/>
          </a:blip>
          <a:stretch>
            <a:fillRect/>
          </a:stretch>
        </p:blipFill>
        <p:spPr>
          <a:xfrm>
            <a:off x="7508800" y="1678550"/>
            <a:ext cx="859600" cy="855099"/>
          </a:xfrm>
          <a:prstGeom prst="rect">
            <a:avLst/>
          </a:prstGeom>
          <a:noFill/>
          <a:ln>
            <a:noFill/>
          </a:ln>
        </p:spPr>
      </p:pic>
      <p:pic>
        <p:nvPicPr>
          <p:cNvPr descr="Cookie-PNG-Clipart.png" id="206" name="Shape 206"/>
          <p:cNvPicPr preferRelativeResize="0"/>
          <p:nvPr/>
        </p:nvPicPr>
        <p:blipFill>
          <a:blip r:embed="rId3">
            <a:alphaModFix/>
          </a:blip>
          <a:stretch>
            <a:fillRect/>
          </a:stretch>
        </p:blipFill>
        <p:spPr>
          <a:xfrm>
            <a:off x="1791025" y="752074"/>
            <a:ext cx="859600" cy="855099"/>
          </a:xfrm>
          <a:prstGeom prst="rect">
            <a:avLst/>
          </a:prstGeom>
          <a:noFill/>
          <a:ln>
            <a:noFill/>
          </a:ln>
        </p:spPr>
      </p:pic>
      <p:pic>
        <p:nvPicPr>
          <p:cNvPr descr="Cookie-PNG-Clipart.png" id="207" name="Shape 207"/>
          <p:cNvPicPr preferRelativeResize="0"/>
          <p:nvPr/>
        </p:nvPicPr>
        <p:blipFill>
          <a:blip r:embed="rId3">
            <a:alphaModFix/>
          </a:blip>
          <a:stretch>
            <a:fillRect/>
          </a:stretch>
        </p:blipFill>
        <p:spPr>
          <a:xfrm>
            <a:off x="2755862" y="752074"/>
            <a:ext cx="859600" cy="855099"/>
          </a:xfrm>
          <a:prstGeom prst="rect">
            <a:avLst/>
          </a:prstGeom>
          <a:noFill/>
          <a:ln>
            <a:noFill/>
          </a:ln>
        </p:spPr>
      </p:pic>
      <p:pic>
        <p:nvPicPr>
          <p:cNvPr descr="Cookie-PNG-Clipart.png" id="208" name="Shape 208"/>
          <p:cNvPicPr preferRelativeResize="0"/>
          <p:nvPr/>
        </p:nvPicPr>
        <p:blipFill>
          <a:blip r:embed="rId3">
            <a:alphaModFix/>
          </a:blip>
          <a:stretch>
            <a:fillRect/>
          </a:stretch>
        </p:blipFill>
        <p:spPr>
          <a:xfrm>
            <a:off x="3756487" y="752074"/>
            <a:ext cx="859600" cy="855099"/>
          </a:xfrm>
          <a:prstGeom prst="rect">
            <a:avLst/>
          </a:prstGeom>
          <a:noFill/>
          <a:ln>
            <a:noFill/>
          </a:ln>
        </p:spPr>
      </p:pic>
      <p:pic>
        <p:nvPicPr>
          <p:cNvPr descr="Cookie-PNG-Clipart.png" id="209" name="Shape 209"/>
          <p:cNvPicPr preferRelativeResize="0"/>
          <p:nvPr/>
        </p:nvPicPr>
        <p:blipFill>
          <a:blip r:embed="rId3">
            <a:alphaModFix/>
          </a:blip>
          <a:stretch>
            <a:fillRect/>
          </a:stretch>
        </p:blipFill>
        <p:spPr>
          <a:xfrm>
            <a:off x="4757100" y="752074"/>
            <a:ext cx="859600" cy="855099"/>
          </a:xfrm>
          <a:prstGeom prst="rect">
            <a:avLst/>
          </a:prstGeom>
          <a:noFill/>
          <a:ln>
            <a:noFill/>
          </a:ln>
        </p:spPr>
      </p:pic>
      <p:pic>
        <p:nvPicPr>
          <p:cNvPr descr="Cookie-PNG-Clipart.png" id="210" name="Shape 210"/>
          <p:cNvPicPr preferRelativeResize="0"/>
          <p:nvPr/>
        </p:nvPicPr>
        <p:blipFill>
          <a:blip r:embed="rId3">
            <a:alphaModFix/>
          </a:blip>
          <a:stretch>
            <a:fillRect/>
          </a:stretch>
        </p:blipFill>
        <p:spPr>
          <a:xfrm>
            <a:off x="6649200" y="752074"/>
            <a:ext cx="859600" cy="855099"/>
          </a:xfrm>
          <a:prstGeom prst="rect">
            <a:avLst/>
          </a:prstGeom>
          <a:noFill/>
          <a:ln>
            <a:noFill/>
          </a:ln>
        </p:spPr>
      </p:pic>
      <p:pic>
        <p:nvPicPr>
          <p:cNvPr descr="Cookie-PNG-Clipart.png" id="211" name="Shape 211"/>
          <p:cNvPicPr preferRelativeResize="0"/>
          <p:nvPr/>
        </p:nvPicPr>
        <p:blipFill>
          <a:blip r:embed="rId3">
            <a:alphaModFix/>
          </a:blip>
          <a:stretch>
            <a:fillRect/>
          </a:stretch>
        </p:blipFill>
        <p:spPr>
          <a:xfrm>
            <a:off x="5703150" y="752074"/>
            <a:ext cx="859600" cy="855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4294967295" type="ctrTitle"/>
          </p:nvPr>
        </p:nvSpPr>
        <p:spPr>
          <a:xfrm>
            <a:off x="3031774" y="1007025"/>
            <a:ext cx="4961099" cy="1546500"/>
          </a:xfrm>
          <a:prstGeom prst="rect">
            <a:avLst/>
          </a:prstGeom>
        </p:spPr>
        <p:txBody>
          <a:bodyPr anchorCtr="0" anchor="b" bIns="91425" lIns="91425" rIns="91425" tIns="91425">
            <a:noAutofit/>
          </a:bodyPr>
          <a:lstStyle/>
          <a:p>
            <a:pPr lvl="0" algn="l">
              <a:spcBef>
                <a:spcPts val="0"/>
              </a:spcBef>
              <a:buNone/>
            </a:pPr>
            <a:r>
              <a:rPr lang="en" sz="9600">
                <a:solidFill>
                  <a:srgbClr val="01ABCF"/>
                </a:solidFill>
              </a:rPr>
              <a:t>Nope</a:t>
            </a:r>
            <a:r>
              <a:rPr lang="en" sz="9600">
                <a:solidFill>
                  <a:srgbClr val="01ABCF"/>
                </a:solidFill>
              </a:rPr>
              <a:t>!</a:t>
            </a:r>
          </a:p>
        </p:txBody>
      </p:sp>
      <p:sp>
        <p:nvSpPr>
          <p:cNvPr id="116" name="Shape 116"/>
          <p:cNvSpPr txBox="1"/>
          <p:nvPr>
            <p:ph idx="4294967295" type="subTitle"/>
          </p:nvPr>
        </p:nvSpPr>
        <p:spPr>
          <a:xfrm>
            <a:off x="3031774" y="2215750"/>
            <a:ext cx="4871100" cy="1046400"/>
          </a:xfrm>
          <a:prstGeom prst="rect">
            <a:avLst/>
          </a:prstGeom>
          <a:noFill/>
          <a:ln>
            <a:noFill/>
          </a:ln>
        </p:spPr>
        <p:txBody>
          <a:bodyPr anchorCtr="0" anchor="t" bIns="91425" lIns="91425" rIns="91425" tIns="91425">
            <a:noAutofit/>
          </a:bodyPr>
          <a:lstStyle/>
          <a:p>
            <a:pPr lvl="0">
              <a:spcBef>
                <a:spcPts val="0"/>
              </a:spcBef>
              <a:buNone/>
            </a:pPr>
            <a:r>
              <a:t/>
            </a:r>
            <a:endParaRPr sz="4800">
              <a:latin typeface="Shadows Into Light"/>
              <a:ea typeface="Shadows Into Light"/>
              <a:cs typeface="Shadows Into Light"/>
              <a:sym typeface="Shadows Into Light"/>
            </a:endParaRPr>
          </a:p>
          <a:p>
            <a:pPr lvl="0">
              <a:spcBef>
                <a:spcPts val="0"/>
              </a:spcBef>
              <a:buNone/>
            </a:pPr>
            <a:r>
              <a:rPr lang="en" sz="4800">
                <a:latin typeface="Shadows Into Light"/>
                <a:ea typeface="Shadows Into Light"/>
                <a:cs typeface="Shadows Into Light"/>
                <a:sym typeface="Shadows Into Light"/>
              </a:rPr>
              <a:t>Not this kind of cookie</a:t>
            </a:r>
          </a:p>
        </p:txBody>
      </p:sp>
      <p:pic>
        <p:nvPicPr>
          <p:cNvPr descr="Cookie-PNG-Clipart.png" id="117" name="Shape 117"/>
          <p:cNvPicPr preferRelativeResize="0"/>
          <p:nvPr/>
        </p:nvPicPr>
        <p:blipFill rotWithShape="1">
          <a:blip r:embed="rId3">
            <a:alphaModFix/>
          </a:blip>
          <a:srcRect b="0" l="258" r="268" t="0"/>
          <a:stretch/>
        </p:blipFill>
        <p:spPr>
          <a:xfrm>
            <a:off x="1365250" y="1214950"/>
            <a:ext cx="1546500" cy="1546500"/>
          </a:xfrm>
          <a:prstGeom prst="wedgeEllipseCallout">
            <a:avLst>
              <a:gd fmla="val 47110" name="adj1"/>
              <a:gd fmla="val 46541" name="adj2"/>
            </a:avLst>
          </a:prstGeom>
          <a:noFill/>
          <a:ln cap="flat" cmpd="sng" w="19050">
            <a:solidFill>
              <a:srgbClr val="000000"/>
            </a:solidFill>
            <a:prstDash val="dash"/>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1650450" y="1830109"/>
            <a:ext cx="5843100" cy="1546500"/>
          </a:xfrm>
          <a:prstGeom prst="rect">
            <a:avLst/>
          </a:prstGeom>
        </p:spPr>
        <p:txBody>
          <a:bodyPr anchorCtr="0" anchor="b" bIns="91425" lIns="91425" rIns="91425" tIns="91425">
            <a:noAutofit/>
          </a:bodyPr>
          <a:lstStyle/>
          <a:p>
            <a:pPr lvl="0" rtl="0">
              <a:spcBef>
                <a:spcPts val="0"/>
              </a:spcBef>
              <a:buNone/>
            </a:pPr>
            <a:r>
              <a:rPr lang="en" sz="6000">
                <a:solidFill>
                  <a:srgbClr val="AACF20"/>
                </a:solidFill>
              </a:rPr>
              <a:t>1.</a:t>
            </a:r>
          </a:p>
          <a:p>
            <a:pPr lvl="0" rtl="0">
              <a:spcBef>
                <a:spcPts val="0"/>
              </a:spcBef>
              <a:buNone/>
            </a:pPr>
            <a:r>
              <a:rPr lang="en"/>
              <a:t>So, what are cookies?</a:t>
            </a:r>
          </a:p>
        </p:txBody>
      </p:sp>
      <p:sp>
        <p:nvSpPr>
          <p:cNvPr id="123" name="Shape 123"/>
          <p:cNvSpPr txBox="1"/>
          <p:nvPr>
            <p:ph idx="1" type="subTitle"/>
          </p:nvPr>
        </p:nvSpPr>
        <p:spPr>
          <a:xfrm>
            <a:off x="1650450" y="3505725"/>
            <a:ext cx="5843100" cy="1046400"/>
          </a:xfrm>
          <a:prstGeom prst="rect">
            <a:avLst/>
          </a:prstGeom>
        </p:spPr>
        <p:txBody>
          <a:bodyPr anchorCtr="0" anchor="t" bIns="91425" lIns="91425" rIns="91425" tIns="91425">
            <a:noAutofit/>
          </a:bodyPr>
          <a:lstStyle/>
          <a:p>
            <a:pPr lvl="0" rtl="0">
              <a:spcBef>
                <a:spcPts val="0"/>
              </a:spcBef>
              <a:buNone/>
            </a:pPr>
            <a:r>
              <a:rPr lang="en"/>
              <a:t>Any Ideas?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body"/>
          </p:nvPr>
        </p:nvSpPr>
        <p:spPr>
          <a:xfrm>
            <a:off x="1404600" y="2882400"/>
            <a:ext cx="6334799" cy="1093199"/>
          </a:xfrm>
          <a:prstGeom prst="rect">
            <a:avLst/>
          </a:prstGeom>
        </p:spPr>
        <p:txBody>
          <a:bodyPr anchorCtr="0" anchor="t" bIns="91425" lIns="91425" rIns="91425" tIns="91425">
            <a:noAutofit/>
          </a:bodyPr>
          <a:lstStyle/>
          <a:p>
            <a:pPr lvl="0">
              <a:spcBef>
                <a:spcPts val="0"/>
              </a:spcBef>
              <a:buNone/>
            </a:pPr>
            <a:r>
              <a:rPr lang="en"/>
              <a:t>The Internet is tracking my cookies?!</a:t>
            </a:r>
          </a:p>
          <a:p>
            <a:pPr lvl="0">
              <a:spcBef>
                <a:spcPts val="0"/>
              </a:spcBef>
              <a:buNone/>
            </a:pPr>
            <a:r>
              <a:rPr lang="en"/>
              <a:t>They’ll NEVER get my recipe!</a:t>
            </a:r>
          </a:p>
          <a:p>
            <a:pPr indent="-228600" lvl="0" marL="3200400">
              <a:spcBef>
                <a:spcPts val="0"/>
              </a:spcBef>
            </a:pPr>
            <a:r>
              <a:rPr lang="en"/>
              <a:t>Grandma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027950" y="689775"/>
            <a:ext cx="7088099" cy="910499"/>
          </a:xfrm>
          <a:prstGeom prst="rect">
            <a:avLst/>
          </a:prstGeom>
        </p:spPr>
        <p:txBody>
          <a:bodyPr anchorCtr="0" anchor="b" bIns="91425" lIns="91425" rIns="91425" tIns="91425">
            <a:noAutofit/>
          </a:bodyPr>
          <a:lstStyle/>
          <a:p>
            <a:pPr lvl="0">
              <a:spcBef>
                <a:spcPts val="0"/>
              </a:spcBef>
              <a:buNone/>
            </a:pPr>
            <a:r>
              <a:rPr lang="en"/>
              <a:t>Also Known As</a:t>
            </a:r>
          </a:p>
        </p:txBody>
      </p:sp>
      <p:sp>
        <p:nvSpPr>
          <p:cNvPr id="134" name="Shape 134"/>
          <p:cNvSpPr txBox="1"/>
          <p:nvPr>
            <p:ph idx="1" type="body"/>
          </p:nvPr>
        </p:nvSpPr>
        <p:spPr>
          <a:xfrm>
            <a:off x="1070325" y="1918650"/>
            <a:ext cx="7056299" cy="4082999"/>
          </a:xfrm>
          <a:prstGeom prst="rect">
            <a:avLst/>
          </a:prstGeom>
        </p:spPr>
        <p:txBody>
          <a:bodyPr anchorCtr="0" anchor="t" bIns="91425" lIns="91425" rIns="91425" tIns="91425">
            <a:noAutofit/>
          </a:bodyPr>
          <a:lstStyle/>
          <a:p>
            <a:pPr indent="-228600" lvl="0" marL="457200" rtl="0">
              <a:spcBef>
                <a:spcPts val="0"/>
              </a:spcBef>
            </a:pPr>
            <a:r>
              <a:rPr lang="en"/>
              <a:t>Web Cookie</a:t>
            </a:r>
          </a:p>
          <a:p>
            <a:pPr indent="-228600" lvl="0" marL="457200" rtl="0">
              <a:spcBef>
                <a:spcPts val="0"/>
              </a:spcBef>
            </a:pPr>
            <a:r>
              <a:rPr lang="en"/>
              <a:t>Internet Cookie</a:t>
            </a:r>
          </a:p>
          <a:p>
            <a:pPr indent="-228600" lvl="0" marL="457200" rtl="0">
              <a:spcBef>
                <a:spcPts val="0"/>
              </a:spcBef>
            </a:pPr>
            <a:r>
              <a:rPr lang="en"/>
              <a:t>Browser Cookie</a:t>
            </a:r>
          </a:p>
          <a:p>
            <a:pPr lvl="0" rtl="0">
              <a:spcBef>
                <a:spcPts val="0"/>
              </a:spcBef>
              <a:buNone/>
            </a:pPr>
            <a:r>
              <a:t/>
            </a:r>
            <a:endParaRPr/>
          </a:p>
          <a:p>
            <a:pPr lvl="0">
              <a:spcBef>
                <a:spcPts val="0"/>
              </a:spcBef>
              <a:buNone/>
            </a:pPr>
            <a:r>
              <a:rPr lang="en"/>
              <a:t>A small piece of data sent from a site and stored on the user’s computer by the user’s web browser while the user is browsing</a:t>
            </a:r>
            <a:r>
              <a:rPr lang="en" sz="1200">
                <a:solidFill>
                  <a:srgbClr val="222222"/>
                </a:solidFill>
                <a:highlight>
                  <a:srgbClr val="FFFFFF"/>
                </a:highlight>
                <a:latin typeface="Arial"/>
                <a:ea typeface="Arial"/>
                <a:cs typeface="Arial"/>
                <a:sym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4294967295" type="ctrTitle"/>
          </p:nvPr>
        </p:nvSpPr>
        <p:spPr>
          <a:xfrm>
            <a:off x="685800" y="3025523"/>
            <a:ext cx="7772400" cy="1546500"/>
          </a:xfrm>
          <a:prstGeom prst="rect">
            <a:avLst/>
          </a:prstGeom>
        </p:spPr>
        <p:txBody>
          <a:bodyPr anchorCtr="0" anchor="b" bIns="91425" lIns="91425" rIns="91425" tIns="91425">
            <a:noAutofit/>
          </a:bodyPr>
          <a:lstStyle/>
          <a:p>
            <a:pPr lvl="0" rtl="0" algn="ctr">
              <a:spcBef>
                <a:spcPts val="0"/>
              </a:spcBef>
              <a:buNone/>
            </a:pPr>
            <a:r>
              <a:rPr b="1" lang="en" sz="6000">
                <a:solidFill>
                  <a:srgbClr val="EA3A68"/>
                </a:solidFill>
              </a:rPr>
              <a:t>Simply Put</a:t>
            </a:r>
          </a:p>
        </p:txBody>
      </p:sp>
      <p:sp>
        <p:nvSpPr>
          <p:cNvPr id="140" name="Shape 140"/>
          <p:cNvSpPr txBox="1"/>
          <p:nvPr>
            <p:ph idx="4294967295" type="subTitle"/>
          </p:nvPr>
        </p:nvSpPr>
        <p:spPr>
          <a:xfrm>
            <a:off x="1414500" y="4548750"/>
            <a:ext cx="6315000" cy="1046400"/>
          </a:xfrm>
          <a:prstGeom prst="rect">
            <a:avLst/>
          </a:prstGeom>
        </p:spPr>
        <p:txBody>
          <a:bodyPr anchorCtr="0" anchor="t" bIns="91425" lIns="91425" rIns="91425" tIns="91425">
            <a:noAutofit/>
          </a:bodyPr>
          <a:lstStyle/>
          <a:p>
            <a:pPr lvl="0" rtl="0" algn="ctr">
              <a:spcBef>
                <a:spcPts val="0"/>
              </a:spcBef>
              <a:buNone/>
            </a:pPr>
            <a:r>
              <a:rPr lang="en"/>
              <a:t>A cookie is basically the same idea of getting a number at the DMV</a:t>
            </a:r>
          </a:p>
        </p:txBody>
      </p:sp>
      <p:sp>
        <p:nvSpPr>
          <p:cNvPr id="141" name="Shape 141"/>
          <p:cNvSpPr/>
          <p:nvPr/>
        </p:nvSpPr>
        <p:spPr>
          <a:xfrm>
            <a:off x="3777525" y="1491575"/>
            <a:ext cx="1734899" cy="1702499"/>
          </a:xfrm>
          <a:prstGeom prst="wedgeEllipseCallout">
            <a:avLst>
              <a:gd fmla="val 463" name="adj1"/>
              <a:gd fmla="val 63799" name="adj2"/>
            </a:avLst>
          </a:prstGeom>
          <a:solidFill>
            <a:srgbClr val="EA3A68"/>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Cookie-PNG-Clipart.png" id="142" name="Shape 142"/>
          <p:cNvPicPr preferRelativeResize="0"/>
          <p:nvPr/>
        </p:nvPicPr>
        <p:blipFill>
          <a:blip r:embed="rId3">
            <a:alphaModFix/>
          </a:blip>
          <a:stretch>
            <a:fillRect/>
          </a:stretch>
        </p:blipFill>
        <p:spPr>
          <a:xfrm>
            <a:off x="3906564" y="1608277"/>
            <a:ext cx="1476827" cy="146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027950" y="689775"/>
            <a:ext cx="7088099" cy="910499"/>
          </a:xfrm>
          <a:prstGeom prst="rect">
            <a:avLst/>
          </a:prstGeom>
        </p:spPr>
        <p:txBody>
          <a:bodyPr anchorCtr="0" anchor="b" bIns="91425" lIns="91425" rIns="91425" tIns="91425">
            <a:noAutofit/>
          </a:bodyPr>
          <a:lstStyle/>
          <a:p>
            <a:pPr lvl="0" rtl="0">
              <a:spcBef>
                <a:spcPts val="0"/>
              </a:spcBef>
              <a:buNone/>
            </a:pPr>
            <a:r>
              <a:rPr lang="en"/>
              <a:t>Different Kinds of Cookies</a:t>
            </a:r>
          </a:p>
        </p:txBody>
      </p:sp>
      <p:sp>
        <p:nvSpPr>
          <p:cNvPr id="148" name="Shape 148"/>
          <p:cNvSpPr/>
          <p:nvPr/>
        </p:nvSpPr>
        <p:spPr>
          <a:xfrm>
            <a:off x="1700095" y="3814732"/>
            <a:ext cx="1369800" cy="876899"/>
          </a:xfrm>
          <a:custGeom>
            <a:pathLst>
              <a:path extrusionOk="0" h="120000" w="120000">
                <a:moveTo>
                  <a:pt x="33265" y="45896"/>
                </a:moveTo>
                <a:lnTo>
                  <a:pt x="0" y="58007"/>
                </a:lnTo>
                <a:lnTo>
                  <a:pt x="29081" y="120000"/>
                </a:lnTo>
                <a:lnTo>
                  <a:pt x="120000" y="72031"/>
                </a:lnTo>
                <a:lnTo>
                  <a:pt x="120000" y="0"/>
                </a:lnTo>
                <a:lnTo>
                  <a:pt x="33265" y="45896"/>
                </a:lnTo>
                <a:close/>
              </a:path>
            </a:pathLst>
          </a:custGeom>
          <a:solidFill>
            <a:srgbClr val="677E13"/>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49" name="Shape 149"/>
          <p:cNvSpPr/>
          <p:nvPr/>
        </p:nvSpPr>
        <p:spPr>
          <a:xfrm>
            <a:off x="1518406" y="2110801"/>
            <a:ext cx="1770299" cy="2245499"/>
          </a:xfrm>
          <a:custGeom>
            <a:pathLst>
              <a:path extrusionOk="0" h="120000" w="120000">
                <a:moveTo>
                  <a:pt x="120000" y="0"/>
                </a:moveTo>
                <a:lnTo>
                  <a:pt x="0" y="0"/>
                </a:lnTo>
                <a:lnTo>
                  <a:pt x="0" y="120000"/>
                </a:lnTo>
                <a:lnTo>
                  <a:pt x="120000" y="93236"/>
                </a:lnTo>
                <a:lnTo>
                  <a:pt x="120000" y="0"/>
                </a:lnTo>
                <a:close/>
              </a:path>
            </a:pathLst>
          </a:custGeom>
          <a:solidFill>
            <a:srgbClr val="AACF20"/>
          </a:solidFill>
          <a:ln>
            <a:noFill/>
          </a:ln>
        </p:spPr>
        <p:txBody>
          <a:bodyPr anchorCtr="0" anchor="ctr" bIns="45700" lIns="91425" rIns="91425" tIns="45700">
            <a:noAutofit/>
          </a:bodyPr>
          <a:lstStyle/>
          <a:p>
            <a:pPr indent="-69850" lvl="0" marL="0" marR="0" rtl="0" algn="ctr">
              <a:lnSpc>
                <a:spcPct val="100000"/>
              </a:lnSpc>
              <a:spcBef>
                <a:spcPts val="0"/>
              </a:spcBef>
              <a:spcAft>
                <a:spcPts val="0"/>
              </a:spcAft>
              <a:buClr>
                <a:srgbClr val="000000"/>
              </a:buClr>
              <a:buFont typeface="Arial"/>
              <a:buNone/>
            </a:pPr>
            <a:r>
              <a:t/>
            </a:r>
            <a:endParaRPr sz="2400">
              <a:solidFill>
                <a:srgbClr val="FFFFFF"/>
              </a:solidFill>
              <a:latin typeface="Varela Round"/>
              <a:ea typeface="Varela Round"/>
              <a:cs typeface="Varela Round"/>
              <a:sym typeface="Varela Round"/>
            </a:endParaRPr>
          </a:p>
        </p:txBody>
      </p:sp>
      <p:sp>
        <p:nvSpPr>
          <p:cNvPr id="150" name="Shape 150"/>
          <p:cNvSpPr/>
          <p:nvPr/>
        </p:nvSpPr>
        <p:spPr>
          <a:xfrm>
            <a:off x="2032029" y="4189760"/>
            <a:ext cx="1037699" cy="501900"/>
          </a:xfrm>
          <a:custGeom>
            <a:pathLst>
              <a:path extrusionOk="0" h="120000" w="120000">
                <a:moveTo>
                  <a:pt x="0" y="120000"/>
                </a:moveTo>
                <a:lnTo>
                  <a:pt x="21414" y="35916"/>
                </a:lnTo>
                <a:lnTo>
                  <a:pt x="55622" y="36194"/>
                </a:lnTo>
                <a:lnTo>
                  <a:pt x="89158" y="3341"/>
                </a:lnTo>
                <a:lnTo>
                  <a:pt x="91582" y="0"/>
                </a:lnTo>
                <a:lnTo>
                  <a:pt x="119999" y="36194"/>
                </a:lnTo>
                <a:lnTo>
                  <a:pt x="0" y="120000"/>
                </a:lnTo>
                <a:close/>
              </a:path>
            </a:pathLst>
          </a:custGeom>
          <a:solidFill>
            <a:srgbClr val="7F9B17"/>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1" name="Shape 151"/>
          <p:cNvSpPr/>
          <p:nvPr/>
        </p:nvSpPr>
        <p:spPr>
          <a:xfrm>
            <a:off x="2217213" y="4189760"/>
            <a:ext cx="606899" cy="795599"/>
          </a:xfrm>
          <a:custGeom>
            <a:pathLst>
              <a:path extrusionOk="0" h="120000" w="120000">
                <a:moveTo>
                  <a:pt x="0" y="22664"/>
                </a:moveTo>
                <a:lnTo>
                  <a:pt x="58963" y="119999"/>
                </a:lnTo>
                <a:lnTo>
                  <a:pt x="120000" y="0"/>
                </a:lnTo>
                <a:lnTo>
                  <a:pt x="0" y="22664"/>
                </a:lnTo>
                <a:close/>
              </a:path>
            </a:pathLst>
          </a:custGeom>
          <a:solidFill>
            <a:srgbClr val="BEE823"/>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2" name="Shape 152"/>
          <p:cNvSpPr/>
          <p:nvPr/>
        </p:nvSpPr>
        <p:spPr>
          <a:xfrm>
            <a:off x="3868540" y="3814732"/>
            <a:ext cx="1369800" cy="876899"/>
          </a:xfrm>
          <a:custGeom>
            <a:pathLst>
              <a:path extrusionOk="0" h="120000" w="120000">
                <a:moveTo>
                  <a:pt x="33265" y="45896"/>
                </a:moveTo>
                <a:lnTo>
                  <a:pt x="0" y="58007"/>
                </a:lnTo>
                <a:lnTo>
                  <a:pt x="29081" y="120000"/>
                </a:lnTo>
                <a:lnTo>
                  <a:pt x="120000" y="72031"/>
                </a:lnTo>
                <a:lnTo>
                  <a:pt x="120000" y="0"/>
                </a:lnTo>
                <a:lnTo>
                  <a:pt x="33265" y="45896"/>
                </a:lnTo>
                <a:close/>
              </a:path>
            </a:pathLst>
          </a:custGeom>
          <a:solidFill>
            <a:srgbClr val="005F74"/>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3" name="Shape 153"/>
          <p:cNvSpPr/>
          <p:nvPr/>
        </p:nvSpPr>
        <p:spPr>
          <a:xfrm>
            <a:off x="3686850" y="2110801"/>
            <a:ext cx="1770299" cy="2245499"/>
          </a:xfrm>
          <a:custGeom>
            <a:pathLst>
              <a:path extrusionOk="0" h="120000" w="120000">
                <a:moveTo>
                  <a:pt x="120000" y="0"/>
                </a:moveTo>
                <a:lnTo>
                  <a:pt x="0" y="0"/>
                </a:lnTo>
                <a:lnTo>
                  <a:pt x="0" y="120000"/>
                </a:lnTo>
                <a:lnTo>
                  <a:pt x="120000" y="93236"/>
                </a:lnTo>
                <a:lnTo>
                  <a:pt x="120000" y="0"/>
                </a:lnTo>
                <a:close/>
              </a:path>
            </a:pathLst>
          </a:custGeom>
          <a:solidFill>
            <a:srgbClr val="01ABCF"/>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4" name="Shape 154"/>
          <p:cNvSpPr/>
          <p:nvPr/>
        </p:nvSpPr>
        <p:spPr>
          <a:xfrm>
            <a:off x="4200473" y="4189760"/>
            <a:ext cx="1037699" cy="501900"/>
          </a:xfrm>
          <a:custGeom>
            <a:pathLst>
              <a:path extrusionOk="0" h="120000" w="120000">
                <a:moveTo>
                  <a:pt x="0" y="120000"/>
                </a:moveTo>
                <a:lnTo>
                  <a:pt x="21414" y="35916"/>
                </a:lnTo>
                <a:lnTo>
                  <a:pt x="55622" y="36194"/>
                </a:lnTo>
                <a:lnTo>
                  <a:pt x="89158" y="3341"/>
                </a:lnTo>
                <a:lnTo>
                  <a:pt x="91582" y="0"/>
                </a:lnTo>
                <a:lnTo>
                  <a:pt x="119999" y="36194"/>
                </a:lnTo>
                <a:lnTo>
                  <a:pt x="0" y="120000"/>
                </a:lnTo>
                <a:close/>
              </a:path>
            </a:pathLst>
          </a:custGeom>
          <a:solidFill>
            <a:srgbClr val="00839F"/>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5" name="Shape 155"/>
          <p:cNvSpPr/>
          <p:nvPr/>
        </p:nvSpPr>
        <p:spPr>
          <a:xfrm>
            <a:off x="4385657" y="4189760"/>
            <a:ext cx="606899" cy="795599"/>
          </a:xfrm>
          <a:custGeom>
            <a:pathLst>
              <a:path extrusionOk="0" h="120000" w="120000">
                <a:moveTo>
                  <a:pt x="0" y="22664"/>
                </a:moveTo>
                <a:lnTo>
                  <a:pt x="58963" y="119999"/>
                </a:lnTo>
                <a:lnTo>
                  <a:pt x="120000" y="0"/>
                </a:lnTo>
                <a:lnTo>
                  <a:pt x="0" y="22664"/>
                </a:lnTo>
                <a:close/>
              </a:path>
            </a:pathLst>
          </a:custGeom>
          <a:solidFill>
            <a:srgbClr val="01CCF7"/>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6" name="Shape 156"/>
          <p:cNvSpPr/>
          <p:nvPr/>
        </p:nvSpPr>
        <p:spPr>
          <a:xfrm>
            <a:off x="6036984" y="3814732"/>
            <a:ext cx="1369800" cy="876899"/>
          </a:xfrm>
          <a:custGeom>
            <a:pathLst>
              <a:path extrusionOk="0" h="120000" w="120000">
                <a:moveTo>
                  <a:pt x="33265" y="45896"/>
                </a:moveTo>
                <a:lnTo>
                  <a:pt x="0" y="58007"/>
                </a:lnTo>
                <a:lnTo>
                  <a:pt x="29081" y="120000"/>
                </a:lnTo>
                <a:lnTo>
                  <a:pt x="120000" y="72031"/>
                </a:lnTo>
                <a:lnTo>
                  <a:pt x="120000" y="0"/>
                </a:lnTo>
                <a:lnTo>
                  <a:pt x="33265" y="45896"/>
                </a:lnTo>
                <a:close/>
              </a:path>
            </a:pathLst>
          </a:custGeom>
          <a:solidFill>
            <a:srgbClr val="9B6B04"/>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7" name="Shape 157"/>
          <p:cNvSpPr/>
          <p:nvPr/>
        </p:nvSpPr>
        <p:spPr>
          <a:xfrm>
            <a:off x="5855293" y="2110801"/>
            <a:ext cx="1770300" cy="2245500"/>
          </a:xfrm>
          <a:custGeom>
            <a:pathLst>
              <a:path extrusionOk="0" h="120000" w="120000">
                <a:moveTo>
                  <a:pt x="120000" y="0"/>
                </a:moveTo>
                <a:lnTo>
                  <a:pt x="0" y="0"/>
                </a:lnTo>
                <a:lnTo>
                  <a:pt x="0" y="120000"/>
                </a:lnTo>
                <a:lnTo>
                  <a:pt x="120000" y="93236"/>
                </a:lnTo>
                <a:lnTo>
                  <a:pt x="120000" y="0"/>
                </a:lnTo>
                <a:close/>
              </a:path>
            </a:pathLst>
          </a:custGeom>
          <a:solidFill>
            <a:srgbClr val="F9AC08"/>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8" name="Shape 158"/>
          <p:cNvSpPr/>
          <p:nvPr/>
        </p:nvSpPr>
        <p:spPr>
          <a:xfrm>
            <a:off x="6368917" y="4189760"/>
            <a:ext cx="1037699" cy="501900"/>
          </a:xfrm>
          <a:custGeom>
            <a:pathLst>
              <a:path extrusionOk="0" h="120000" w="120000">
                <a:moveTo>
                  <a:pt x="0" y="120000"/>
                </a:moveTo>
                <a:lnTo>
                  <a:pt x="21414" y="35916"/>
                </a:lnTo>
                <a:lnTo>
                  <a:pt x="55622" y="36194"/>
                </a:lnTo>
                <a:lnTo>
                  <a:pt x="89158" y="3341"/>
                </a:lnTo>
                <a:lnTo>
                  <a:pt x="91582" y="0"/>
                </a:lnTo>
                <a:lnTo>
                  <a:pt x="119999" y="36194"/>
                </a:lnTo>
                <a:lnTo>
                  <a:pt x="0" y="120000"/>
                </a:lnTo>
                <a:close/>
              </a:path>
            </a:pathLst>
          </a:custGeom>
          <a:solidFill>
            <a:srgbClr val="C48706"/>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59" name="Shape 159"/>
          <p:cNvSpPr/>
          <p:nvPr/>
        </p:nvSpPr>
        <p:spPr>
          <a:xfrm>
            <a:off x="6554102" y="4189760"/>
            <a:ext cx="606899" cy="795599"/>
          </a:xfrm>
          <a:custGeom>
            <a:pathLst>
              <a:path extrusionOk="0" h="120000" w="120000">
                <a:moveTo>
                  <a:pt x="0" y="22664"/>
                </a:moveTo>
                <a:lnTo>
                  <a:pt x="58963" y="119999"/>
                </a:lnTo>
                <a:lnTo>
                  <a:pt x="120000" y="0"/>
                </a:lnTo>
                <a:lnTo>
                  <a:pt x="0" y="22664"/>
                </a:lnTo>
                <a:close/>
              </a:path>
            </a:pathLst>
          </a:custGeom>
          <a:solidFill>
            <a:srgbClr val="FFB008">
              <a:alpha val="93920"/>
            </a:srgbClr>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Arial"/>
              <a:ea typeface="Arial"/>
              <a:cs typeface="Arial"/>
              <a:sym typeface="Arial"/>
            </a:endParaRPr>
          </a:p>
        </p:txBody>
      </p:sp>
      <p:sp>
        <p:nvSpPr>
          <p:cNvPr id="160" name="Shape 160"/>
          <p:cNvSpPr txBox="1"/>
          <p:nvPr/>
        </p:nvSpPr>
        <p:spPr>
          <a:xfrm>
            <a:off x="1574836" y="3265463"/>
            <a:ext cx="1657500" cy="2930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2400">
                <a:solidFill>
                  <a:srgbClr val="FFFFFF"/>
                </a:solidFill>
                <a:latin typeface="Shadows Into Light"/>
                <a:ea typeface="Shadows Into Light"/>
                <a:cs typeface="Shadows Into Light"/>
                <a:sym typeface="Shadows Into Light"/>
              </a:rPr>
              <a:t>Persistent</a:t>
            </a:r>
          </a:p>
        </p:txBody>
      </p:sp>
      <p:sp>
        <p:nvSpPr>
          <p:cNvPr id="161" name="Shape 161"/>
          <p:cNvSpPr txBox="1"/>
          <p:nvPr/>
        </p:nvSpPr>
        <p:spPr>
          <a:xfrm>
            <a:off x="3743280" y="3265463"/>
            <a:ext cx="1657500" cy="2930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2400">
                <a:solidFill>
                  <a:srgbClr val="FFFFFF"/>
                </a:solidFill>
                <a:latin typeface="Shadows Into Light"/>
                <a:ea typeface="Shadows Into Light"/>
                <a:cs typeface="Shadows Into Light"/>
                <a:sym typeface="Shadows Into Light"/>
              </a:rPr>
              <a:t>Session</a:t>
            </a:r>
          </a:p>
        </p:txBody>
      </p:sp>
      <p:sp>
        <p:nvSpPr>
          <p:cNvPr id="162" name="Shape 162"/>
          <p:cNvSpPr txBox="1"/>
          <p:nvPr/>
        </p:nvSpPr>
        <p:spPr>
          <a:xfrm>
            <a:off x="5911725" y="3265463"/>
            <a:ext cx="1657500" cy="2930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2400">
                <a:solidFill>
                  <a:srgbClr val="FFFFFF"/>
                </a:solidFill>
                <a:latin typeface="Shadows Into Light"/>
                <a:ea typeface="Shadows Into Light"/>
                <a:cs typeface="Shadows Into Light"/>
                <a:sym typeface="Shadows Into Light"/>
              </a:rPr>
              <a:t>Chocolate Chip</a:t>
            </a:r>
          </a:p>
        </p:txBody>
      </p:sp>
      <p:pic>
        <p:nvPicPr>
          <p:cNvPr id="163" name="Shape 163"/>
          <p:cNvPicPr preferRelativeResize="0"/>
          <p:nvPr/>
        </p:nvPicPr>
        <p:blipFill>
          <a:blip r:embed="rId3">
            <a:alphaModFix/>
          </a:blip>
          <a:stretch>
            <a:fillRect/>
          </a:stretch>
        </p:blipFill>
        <p:spPr>
          <a:xfrm>
            <a:off x="980050" y="5103212"/>
            <a:ext cx="2809875" cy="600075"/>
          </a:xfrm>
          <a:prstGeom prst="rect">
            <a:avLst/>
          </a:prstGeom>
          <a:noFill/>
          <a:ln>
            <a:noFill/>
          </a:ln>
        </p:spPr>
      </p:pic>
      <p:pic>
        <p:nvPicPr>
          <p:cNvPr id="164" name="Shape 164"/>
          <p:cNvPicPr preferRelativeResize="0"/>
          <p:nvPr/>
        </p:nvPicPr>
        <p:blipFill>
          <a:blip r:embed="rId3">
            <a:alphaModFix/>
          </a:blip>
          <a:stretch>
            <a:fillRect/>
          </a:stretch>
        </p:blipFill>
        <p:spPr>
          <a:xfrm>
            <a:off x="3314375" y="5103212"/>
            <a:ext cx="2809875" cy="600075"/>
          </a:xfrm>
          <a:prstGeom prst="rect">
            <a:avLst/>
          </a:prstGeom>
          <a:noFill/>
          <a:ln>
            <a:noFill/>
          </a:ln>
        </p:spPr>
      </p:pic>
      <p:pic>
        <p:nvPicPr>
          <p:cNvPr id="165" name="Shape 165"/>
          <p:cNvPicPr preferRelativeResize="0"/>
          <p:nvPr/>
        </p:nvPicPr>
        <p:blipFill>
          <a:blip r:embed="rId3">
            <a:alphaModFix/>
          </a:blip>
          <a:stretch>
            <a:fillRect/>
          </a:stretch>
        </p:blipFill>
        <p:spPr>
          <a:xfrm>
            <a:off x="5482837" y="5103212"/>
            <a:ext cx="2809875" cy="600075"/>
          </a:xfrm>
          <a:prstGeom prst="rect">
            <a:avLst/>
          </a:prstGeom>
          <a:noFill/>
          <a:ln>
            <a:noFill/>
          </a:ln>
        </p:spPr>
      </p:pic>
      <p:sp>
        <p:nvSpPr>
          <p:cNvPr id="166" name="Shape 166"/>
          <p:cNvSpPr/>
          <p:nvPr/>
        </p:nvSpPr>
        <p:spPr>
          <a:xfrm>
            <a:off x="2129131" y="2506417"/>
            <a:ext cx="548889" cy="658688"/>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4186939" y="2467168"/>
            <a:ext cx="770117" cy="737185"/>
          </a:xfrm>
          <a:custGeom>
            <a:pathLst>
              <a:path extrusionOk="0" h="21243" w="22192">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6407333" y="2500101"/>
            <a:ext cx="666288" cy="671319"/>
          </a:xfrm>
          <a:custGeom>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027950" y="689775"/>
            <a:ext cx="7088099" cy="910499"/>
          </a:xfrm>
          <a:prstGeom prst="rect">
            <a:avLst/>
          </a:prstGeom>
        </p:spPr>
        <p:txBody>
          <a:bodyPr anchorCtr="0" anchor="b" bIns="91425" lIns="91425" rIns="91425" tIns="91425">
            <a:noAutofit/>
          </a:bodyPr>
          <a:lstStyle/>
          <a:p>
            <a:pPr lvl="0" rtl="0">
              <a:spcBef>
                <a:spcPts val="0"/>
              </a:spcBef>
              <a:buNone/>
            </a:pPr>
            <a:r>
              <a:rPr lang="en"/>
              <a:t>COokies are completely SAFE </a:t>
            </a:r>
          </a:p>
        </p:txBody>
      </p:sp>
      <p:sp>
        <p:nvSpPr>
          <p:cNvPr id="174" name="Shape 174"/>
          <p:cNvSpPr txBox="1"/>
          <p:nvPr>
            <p:ph idx="1" type="body"/>
          </p:nvPr>
        </p:nvSpPr>
        <p:spPr>
          <a:xfrm>
            <a:off x="4954625" y="2172500"/>
            <a:ext cx="3080400" cy="2999400"/>
          </a:xfrm>
          <a:prstGeom prst="rect">
            <a:avLst/>
          </a:prstGeom>
        </p:spPr>
        <p:txBody>
          <a:bodyPr anchorCtr="0" anchor="t" bIns="91425" lIns="91425" rIns="91425" tIns="91425">
            <a:noAutofit/>
          </a:bodyPr>
          <a:lstStyle/>
          <a:p>
            <a:pPr lvl="0" rtl="0">
              <a:spcBef>
                <a:spcPts val="0"/>
              </a:spcBef>
              <a:buNone/>
            </a:pPr>
            <a:r>
              <a:rPr lang="en" sz="2000"/>
              <a:t>They can’t carry malware or viruses, so don’t worry about harm to your computer! </a:t>
            </a:r>
          </a:p>
        </p:txBody>
      </p:sp>
      <p:pic>
        <p:nvPicPr>
          <p:cNvPr descr="coffee.jpg" id="175" name="Shape 175"/>
          <p:cNvPicPr preferRelativeResize="0"/>
          <p:nvPr/>
        </p:nvPicPr>
        <p:blipFill>
          <a:blip r:embed="rId3">
            <a:alphaModFix/>
          </a:blip>
          <a:stretch>
            <a:fillRect/>
          </a:stretch>
        </p:blipFill>
        <p:spPr>
          <a:xfrm>
            <a:off x="1485925" y="2306275"/>
            <a:ext cx="2731800" cy="2731800"/>
          </a:xfrm>
          <a:prstGeom prst="rect">
            <a:avLst/>
          </a:prstGeom>
          <a:noFill/>
          <a:ln cap="flat" cmpd="sng" w="9525">
            <a:solidFill>
              <a:srgbClr val="505670"/>
            </a:solidFill>
            <a:prstDash val="dash"/>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idx="1" type="body"/>
          </p:nvPr>
        </p:nvSpPr>
        <p:spPr>
          <a:xfrm>
            <a:off x="1109975" y="1831450"/>
            <a:ext cx="3266399" cy="4114800"/>
          </a:xfrm>
          <a:prstGeom prst="rect">
            <a:avLst/>
          </a:prstGeom>
        </p:spPr>
        <p:txBody>
          <a:bodyPr anchorCtr="0" anchor="t" bIns="91425" lIns="91425" rIns="91425" tIns="91425">
            <a:noAutofit/>
          </a:bodyPr>
          <a:lstStyle/>
          <a:p>
            <a:pPr lvl="0">
              <a:spcBef>
                <a:spcPts val="0"/>
              </a:spcBef>
              <a:buNone/>
            </a:pPr>
            <a:r>
              <a:rPr b="1" lang="en" sz="3000"/>
              <a:t>Forgery</a:t>
            </a:r>
          </a:p>
          <a:p>
            <a:pPr lvl="0" rtl="0">
              <a:spcBef>
                <a:spcPts val="0"/>
              </a:spcBef>
              <a:buNone/>
            </a:pPr>
            <a:r>
              <a:t/>
            </a:r>
            <a:endParaRPr b="1" sz="3000"/>
          </a:p>
          <a:p>
            <a:pPr lvl="0">
              <a:spcBef>
                <a:spcPts val="0"/>
              </a:spcBef>
              <a:buNone/>
            </a:pPr>
            <a:r>
              <a:rPr lang="en"/>
              <a:t>What if someone gets ahold of your cookie?</a:t>
            </a:r>
          </a:p>
        </p:txBody>
      </p:sp>
      <p:sp>
        <p:nvSpPr>
          <p:cNvPr id="181" name="Shape 181"/>
          <p:cNvSpPr txBox="1"/>
          <p:nvPr>
            <p:ph type="title"/>
          </p:nvPr>
        </p:nvSpPr>
        <p:spPr>
          <a:xfrm>
            <a:off x="1027950" y="689775"/>
            <a:ext cx="7088099" cy="910499"/>
          </a:xfrm>
          <a:prstGeom prst="rect">
            <a:avLst/>
          </a:prstGeom>
        </p:spPr>
        <p:txBody>
          <a:bodyPr anchorCtr="0" anchor="b" bIns="91425" lIns="91425" rIns="91425" tIns="91425">
            <a:noAutofit/>
          </a:bodyPr>
          <a:lstStyle/>
          <a:p>
            <a:pPr lvl="0">
              <a:spcBef>
                <a:spcPts val="0"/>
              </a:spcBef>
              <a:buNone/>
            </a:pPr>
            <a:r>
              <a:rPr lang="en"/>
              <a:t>Potential Bad Sides</a:t>
            </a:r>
          </a:p>
        </p:txBody>
      </p:sp>
      <p:sp>
        <p:nvSpPr>
          <p:cNvPr id="182" name="Shape 182"/>
          <p:cNvSpPr txBox="1"/>
          <p:nvPr>
            <p:ph idx="2" type="body"/>
          </p:nvPr>
        </p:nvSpPr>
        <p:spPr>
          <a:xfrm>
            <a:off x="4915550" y="1831450"/>
            <a:ext cx="3155400" cy="4114800"/>
          </a:xfrm>
          <a:prstGeom prst="rect">
            <a:avLst/>
          </a:prstGeom>
        </p:spPr>
        <p:txBody>
          <a:bodyPr anchorCtr="0" anchor="t" bIns="91425" lIns="91425" rIns="91425" tIns="91425">
            <a:noAutofit/>
          </a:bodyPr>
          <a:lstStyle/>
          <a:p>
            <a:pPr lvl="0" rtl="0">
              <a:spcBef>
                <a:spcPts val="0"/>
              </a:spcBef>
              <a:buNone/>
            </a:pPr>
            <a:r>
              <a:rPr b="1" lang="en" sz="3000"/>
              <a:t>Tracking</a:t>
            </a:r>
          </a:p>
          <a:p>
            <a:pPr lvl="0">
              <a:spcBef>
                <a:spcPts val="0"/>
              </a:spcBef>
              <a:buNone/>
            </a:pPr>
            <a:r>
              <a:t/>
            </a:r>
            <a:endParaRPr/>
          </a:p>
          <a:p>
            <a:pPr lvl="0">
              <a:spcBef>
                <a:spcPts val="0"/>
              </a:spcBef>
              <a:buNone/>
            </a:pPr>
            <a:r>
              <a:rPr lang="en"/>
              <a:t>Remember talking about privacy?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