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Lato Hairline"/>
      <p:regular r:id="rId22"/>
      <p:bold r:id="rId23"/>
      <p:italic r:id="rId24"/>
      <p:boldItalic r:id="rId25"/>
    </p:embeddedFont>
    <p:embeddedFont>
      <p:font typeface="La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LatoHairline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LatoHairline-italic.fntdata"/><Relationship Id="rId23" Type="http://schemas.openxmlformats.org/officeDocument/2006/relationships/font" Target="fonts/LatoHairlin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Light-regular.fntdata"/><Relationship Id="rId25" Type="http://schemas.openxmlformats.org/officeDocument/2006/relationships/font" Target="fonts/LatoHairline-boldItalic.fntdata"/><Relationship Id="rId28" Type="http://schemas.openxmlformats.org/officeDocument/2006/relationships/font" Target="fonts/LatoLight-italic.fntdata"/><Relationship Id="rId27" Type="http://schemas.openxmlformats.org/officeDocument/2006/relationships/font" Target="fonts/Lat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Shape 10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0" y="0"/>
            <a:ext cx="40956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ctang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half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paint_transparent1.png" id="55" name="Shape 55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3" name="Shape 13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8" name="Shape 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i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i="1"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i="1"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i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i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i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i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i="1"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4297650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2" name="Shape 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2244399"/>
            <a:ext cx="5511300" cy="26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3293405" y="2211825"/>
            <a:ext cx="2675100" cy="26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circ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idx="12" type="sldNum"/>
          </p:nvPr>
        </p:nvSpPr>
        <p:spPr>
          <a:xfrm>
            <a:off x="4297650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244399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We’re gunna attack!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4294967295" type="title"/>
          </p:nvPr>
        </p:nvSpPr>
        <p:spPr>
          <a:xfrm>
            <a:off x="1986875" y="1782350"/>
            <a:ext cx="4754100" cy="138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Why can this be attacked?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4294967295" type="ctrTitle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BRUTE FORCE</a:t>
            </a:r>
          </a:p>
        </p:txBody>
      </p:sp>
      <p:sp>
        <p:nvSpPr>
          <p:cNvPr id="134" name="Shape 134"/>
          <p:cNvSpPr txBox="1"/>
          <p:nvPr>
            <p:ph idx="4294967295" type="subTitle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DUN DUN DUN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As an attacker, what do I do?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2" name="Shape 142"/>
          <p:cNvSpPr/>
          <p:nvPr/>
        </p:nvSpPr>
        <p:spPr>
          <a:xfrm>
            <a:off x="2194546" y="2382971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Know what encryption scheme is used</a:t>
            </a:r>
          </a:p>
        </p:txBody>
      </p:sp>
      <p:sp>
        <p:nvSpPr>
          <p:cNvPr id="143" name="Shape 143"/>
          <p:cNvSpPr/>
          <p:nvPr/>
        </p:nvSpPr>
        <p:spPr>
          <a:xfrm>
            <a:off x="457200" y="2382971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Get my hands on the ciphertext</a:t>
            </a:r>
          </a:p>
        </p:txBody>
      </p:sp>
      <p:sp>
        <p:nvSpPr>
          <p:cNvPr id="144" name="Shape 144"/>
          <p:cNvSpPr/>
          <p:nvPr/>
        </p:nvSpPr>
        <p:spPr>
          <a:xfrm>
            <a:off x="3931892" y="2382971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Encrypt the 3 possible messages and compare to the ciphertext!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4294967295" type="ctrTitle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Let’s try it!</a:t>
            </a:r>
          </a:p>
        </p:txBody>
      </p:sp>
      <p:sp>
        <p:nvSpPr>
          <p:cNvPr id="150" name="Shape 150"/>
          <p:cNvSpPr txBox="1"/>
          <p:nvPr>
            <p:ph idx="4294967295" type="subTitle"/>
          </p:nvPr>
        </p:nvSpPr>
        <p:spPr>
          <a:xfrm>
            <a:off x="2140050" y="2072429"/>
            <a:ext cx="4863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Coding time</a:t>
            </a:r>
          </a:p>
        </p:txBody>
      </p: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2140050" y="2896927"/>
            <a:ext cx="4863900" cy="137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Yay. live, love, laugh, crypto, coding, cs, #codebreakers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4297650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first let’s review </a:t>
            </a: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7-07-25 at 7.48.32 AM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391050"/>
            <a:ext cx="5915551" cy="28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Lato"/>
                <a:ea typeface="Lato"/>
                <a:cs typeface="Lato"/>
                <a:sym typeface="Lato"/>
              </a:rPr>
              <a:t>Perfect Secrecy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it?</a:t>
            </a:r>
          </a:p>
        </p:txBody>
      </p:sp>
      <p:sp>
        <p:nvSpPr>
          <p:cNvPr id="74" name="Shape 74"/>
          <p:cNvSpPr txBox="1"/>
          <p:nvPr>
            <p:ph idx="4294967295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Perfect secrecy is the notion that, given an encrypted message (ciphertext) from a perfectly secure encryption system (or cipher), absolutely nothing will be revealed about the unencrypted message (plaintext) by the ciphertext. 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297650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What do we keep secret?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2244399"/>
            <a:ext cx="5511300" cy="26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encryption algorithm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ciphertext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time the message will be sent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NONE OF THE ABOVE!!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Why? 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ctrTitle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KEY</a:t>
            </a:r>
          </a:p>
        </p:txBody>
      </p:sp>
      <p:sp>
        <p:nvSpPr>
          <p:cNvPr id="93" name="Shape 93"/>
          <p:cNvSpPr txBox="1"/>
          <p:nvPr>
            <p:ph idx="4294967295" type="subTitle"/>
          </p:nvPr>
        </p:nvSpPr>
        <p:spPr>
          <a:xfrm>
            <a:off x="2524850" y="3411554"/>
            <a:ext cx="4094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only thing we can try to keep sa</a:t>
            </a:r>
            <a:r>
              <a:rPr lang="en" sz="1400">
                <a:solidFill>
                  <a:srgbClr val="FFFFFF"/>
                </a:solidFill>
              </a:rPr>
              <a:t>fe!</a:t>
            </a:r>
          </a:p>
        </p:txBody>
      </p:sp>
      <p:sp>
        <p:nvSpPr>
          <p:cNvPr id="94" name="Shape 94"/>
          <p:cNvSpPr/>
          <p:nvPr/>
        </p:nvSpPr>
        <p:spPr>
          <a:xfrm>
            <a:off x="4492396" y="709100"/>
            <a:ext cx="343889" cy="334172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 rot="2487341">
            <a:off x="4271226" y="2225433"/>
            <a:ext cx="244676" cy="237762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297650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key-150356_960_720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550909">
            <a:off x="2988107" y="1349781"/>
            <a:ext cx="1238985" cy="624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.pn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5778">
            <a:off x="4739906" y="880583"/>
            <a:ext cx="1661010" cy="1695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Diffie Hellman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(g</a:t>
            </a:r>
            <a:r>
              <a:rPr b="1" baseline="30000"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p)</a:t>
            </a:r>
            <a:r>
              <a:rPr b="1" baseline="30000"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b="1" baseline="30000"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(g</a:t>
            </a:r>
            <a:r>
              <a:rPr b="1" baseline="30000"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p)</a:t>
            </a:r>
            <a:r>
              <a:rPr b="1" baseline="30000"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b="1" baseline="30000"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</a:t>
            </a:r>
            <a:r>
              <a:rPr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Key Exchange Methods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3293405" y="2211825"/>
            <a:ext cx="2675100" cy="2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RSA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Ask about the math later if you care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521175" y="2298350"/>
            <a:ext cx="3250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Now we’ve covered the basics</a:t>
            </a: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418825" y="3242349"/>
            <a:ext cx="3250800" cy="111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Can you think of any ways all of the extra measures of security might not be enough?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Uh-Oh. I’m bad at sending messages. 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0" y="2404025"/>
            <a:ext cx="4787700" cy="261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“Let’s meet at Starbucks”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1131149" y="3019875"/>
            <a:ext cx="4163400" cy="261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“Sorry, I was napping”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3" type="body"/>
          </p:nvPr>
        </p:nvSpPr>
        <p:spPr>
          <a:xfrm>
            <a:off x="3886727" y="3669100"/>
            <a:ext cx="3608700" cy="261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“Gotta study”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80583" y="46736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