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Work Sans"/>
      <p:regular r:id="rId14"/>
      <p:bold r:id="rId15"/>
    </p:embeddedFont>
    <p:embeddedFont>
      <p:font typeface="Work Sans Light"/>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WorkSans-bold.fntdata"/><Relationship Id="rId14" Type="http://schemas.openxmlformats.org/officeDocument/2006/relationships/font" Target="fonts/WorkSans-regular.fntdata"/><Relationship Id="rId17" Type="http://schemas.openxmlformats.org/officeDocument/2006/relationships/font" Target="fonts/WorkSansLight-bold.fntdata"/><Relationship Id="rId16" Type="http://schemas.openxmlformats.org/officeDocument/2006/relationships/font" Target="fonts/WorkSansLigh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yber-attack" TargetMode="External"/><Relationship Id="rId3" Type="http://schemas.openxmlformats.org/officeDocument/2006/relationships/hyperlink" Target="https://en.wikipedia.org/wiki/User_(computing)" TargetMode="External"/><Relationship Id="rId4" Type="http://schemas.openxmlformats.org/officeDocument/2006/relationships/hyperlink" Target="https://en.wikipedia.org/wiki/Network_service" TargetMode="External"/><Relationship Id="rId5" Type="http://schemas.openxmlformats.org/officeDocument/2006/relationships/hyperlink" Target="https://en.wikipedia.org/wiki/Host_(network)" TargetMode="External"/><Relationship Id="rId6" Type="http://schemas.openxmlformats.org/officeDocument/2006/relationships/hyperlink" Target="https://en.wikipedia.org/wiki/Internet" TargetMode="External"/><Relationship Id="rId7" Type="http://schemas.openxmlformats.org/officeDocument/2006/relationships/hyperlink" Target="https://en.wikipedia.org/wiki/Denial-of-service_attack#cite_note-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sz="1250">
                <a:solidFill>
                  <a:srgbClr val="343434"/>
                </a:solidFill>
                <a:highlight>
                  <a:srgbClr val="FFFFFF"/>
                </a:highlight>
              </a:rPr>
              <a:t>what is needed to exploit the security vulnerability? Highest exploitability when the attack needs only web browser and lowest being advanced programming and tools</a:t>
            </a:r>
          </a:p>
          <a:p>
            <a:pPr lvl="0">
              <a:spcBef>
                <a:spcPts val="0"/>
              </a:spcBef>
              <a:buNone/>
            </a:pPr>
            <a:r>
              <a:t/>
            </a:r>
            <a:endParaRPr sz="1250">
              <a:solidFill>
                <a:srgbClr val="343434"/>
              </a:solidFill>
              <a:highlight>
                <a:srgbClr val="FFFFFF"/>
              </a:highlight>
            </a:endParaRPr>
          </a:p>
          <a:p>
            <a:pPr lvl="0">
              <a:spcBef>
                <a:spcPts val="0"/>
              </a:spcBef>
              <a:buNone/>
            </a:pPr>
            <a:r>
              <a:rPr lang="en" sz="1250">
                <a:solidFill>
                  <a:srgbClr val="343434"/>
                </a:solidFill>
                <a:highlight>
                  <a:srgbClr val="FFFFFF"/>
                </a:highlight>
              </a:rPr>
              <a:t>How easy is it to detect the threat? Highest being the information displayed on URL, Form or Error message and lowest being source code.</a:t>
            </a:r>
          </a:p>
          <a:p>
            <a:pPr lvl="0">
              <a:spcBef>
                <a:spcPts val="0"/>
              </a:spcBef>
              <a:buNone/>
            </a:pPr>
            <a:r>
              <a:t/>
            </a:r>
            <a:endParaRPr sz="1250">
              <a:solidFill>
                <a:srgbClr val="343434"/>
              </a:solidFill>
              <a:highlight>
                <a:srgbClr val="FFFFFF"/>
              </a:highlight>
            </a:endParaRPr>
          </a:p>
          <a:p>
            <a:pPr lvl="0">
              <a:spcBef>
                <a:spcPts val="0"/>
              </a:spcBef>
              <a:buNone/>
            </a:pPr>
            <a:r>
              <a:rPr lang="en" sz="1250">
                <a:solidFill>
                  <a:srgbClr val="343434"/>
                </a:solidFill>
                <a:highlight>
                  <a:srgbClr val="FFFFFF"/>
                </a:highlight>
              </a:rPr>
              <a:t>How much damage will be done if the security vulnerability is exposed or attacked? Highest being complete system crash and lowest being nothing at all.</a:t>
            </a:r>
          </a:p>
          <a:p>
            <a:pPr lvl="0">
              <a:spcBef>
                <a:spcPts val="0"/>
              </a:spcBef>
              <a:buNone/>
            </a:pPr>
            <a:r>
              <a:t/>
            </a:r>
            <a:endParaRPr sz="1250">
              <a:solidFill>
                <a:srgbClr val="343434"/>
              </a:solidFill>
              <a:highlight>
                <a:srgbClr val="FFFFFF"/>
              </a:highlight>
            </a:endParaRPr>
          </a:p>
          <a:p>
            <a:pPr lvl="0">
              <a:spcBef>
                <a:spcPts val="0"/>
              </a:spcBef>
              <a:buNone/>
            </a:pPr>
            <a:r>
              <a:t/>
            </a:r>
            <a:endParaRPr sz="1250">
              <a:solidFill>
                <a:srgbClr val="34343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252525"/>
                </a:solidFill>
                <a:highlight>
                  <a:srgbClr val="FFFFFF"/>
                </a:highlight>
              </a:rPr>
              <a:t>CSRF attacks specifically target state-changing requests, not theft of data</a:t>
            </a:r>
          </a:p>
          <a:p>
            <a:pPr lvl="0">
              <a:spcBef>
                <a:spcPts val="0"/>
              </a:spcBef>
              <a:buNone/>
            </a:pPr>
            <a:r>
              <a:rPr lang="en" sz="1050">
                <a:solidFill>
                  <a:srgbClr val="252525"/>
                </a:solidFill>
                <a:highlight>
                  <a:srgbClr val="FFFFFF"/>
                </a:highlight>
              </a:rPr>
              <a:t> With a little help of social engineering (such as sending a link via email or chat), an attacker may trick the users of a web application into executing actions of the attacker's choosing. If the victim is a normal user, a successful CSRF attack can force the user to perform state changing requests like transferring funds, changing their email address, and so forth. If the victim is an administrative account, CSRF can compromise the entire web application.</a:t>
            </a:r>
          </a:p>
          <a:p>
            <a:pPr lvl="0">
              <a:spcBef>
                <a:spcPts val="0"/>
              </a:spcBef>
              <a:buNone/>
            </a:pPr>
            <a:r>
              <a:t/>
            </a:r>
            <a:endParaRPr sz="1050">
              <a:solidFill>
                <a:srgbClr val="252525"/>
              </a:solidFill>
              <a:highlight>
                <a:srgbClr val="FFFFFF"/>
              </a:highlight>
            </a:endParaRPr>
          </a:p>
          <a:p>
            <a:pPr lvl="0">
              <a:spcBef>
                <a:spcPts val="0"/>
              </a:spcBef>
              <a:buNone/>
            </a:pPr>
            <a:r>
              <a:rPr lang="en" sz="1050">
                <a:solidFill>
                  <a:srgbClr val="252525"/>
                </a:solidFill>
                <a:highlight>
                  <a:srgbClr val="FFFFFF"/>
                </a:highlight>
              </a:rPr>
              <a:t>CSRF is an attack that tricks the victim into submitting a malicious request. It inherits the identity and privileges of the victim to perform an undesired function on the victim's behalf. For most sites, browser requests automatically include any credentials associated with the site, such as the user's session cookie, IP address, Windows domain credentials, and so forth. Therefore, if the user is currently authenticated to the site, the site will have no way to distinguish between the forged request sent by the victim and a legitimate request sent by the victim.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sz="1050">
                <a:solidFill>
                  <a:srgbClr val="222222"/>
                </a:solidFill>
                <a:highlight>
                  <a:srgbClr val="FFFFFF"/>
                </a:highlight>
              </a:rPr>
              <a:t>SQL is a language that is used to communicate with a database. (e.g. where all those passwords are stored!)</a:t>
            </a:r>
          </a:p>
          <a:p>
            <a:pPr lvl="0" rtl="0">
              <a:spcBef>
                <a:spcPts val="0"/>
              </a:spcBef>
              <a:buNone/>
            </a:pPr>
            <a:r>
              <a:rPr lang="en" sz="1050">
                <a:solidFill>
                  <a:srgbClr val="222222"/>
                </a:solidFill>
                <a:highlight>
                  <a:srgbClr val="FFFFFF"/>
                </a:highlight>
              </a:rPr>
              <a:t>SQL injection attacks allow attackers to spoof identity, tamper with existing data, cause repudiation issues such as voiding transactions or changing balances, allow the complete disclosure of all data on the system, destroy the data or make it otherwise unavailable, and become administrators of the database server.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Not a vulnerability, but an attack.</a:t>
            </a:r>
          </a:p>
          <a:p>
            <a:pPr lvl="0">
              <a:spcBef>
                <a:spcPts val="0"/>
              </a:spcBef>
              <a:buNone/>
            </a:pPr>
            <a:r>
              <a:t/>
            </a:r>
            <a:endParaRPr/>
          </a:p>
          <a:p>
            <a:pPr lvl="0">
              <a:spcBef>
                <a:spcPts val="0"/>
              </a:spcBef>
              <a:buNone/>
            </a:pPr>
            <a:r>
              <a:rPr lang="en" sz="1050">
                <a:solidFill>
                  <a:srgbClr val="222222"/>
                </a:solidFill>
                <a:highlight>
                  <a:srgbClr val="FFFFFF"/>
                </a:highlight>
              </a:rPr>
              <a:t>a </a:t>
            </a:r>
            <a:r>
              <a:rPr lang="en" sz="1050">
                <a:solidFill>
                  <a:srgbClr val="0B0080"/>
                </a:solidFill>
                <a:hlinkClick r:id="rId2"/>
              </a:rPr>
              <a:t>cyber-attack</a:t>
            </a:r>
            <a:r>
              <a:rPr lang="en" sz="1050">
                <a:solidFill>
                  <a:srgbClr val="222222"/>
                </a:solidFill>
                <a:highlight>
                  <a:srgbClr val="FFFFFF"/>
                </a:highlight>
              </a:rPr>
              <a:t> where the perpetrator seeks to make a machine or network resource unavailable to its intended </a:t>
            </a:r>
            <a:r>
              <a:rPr lang="en" sz="1050">
                <a:solidFill>
                  <a:srgbClr val="0B0080"/>
                </a:solidFill>
                <a:hlinkClick r:id="rId3"/>
              </a:rPr>
              <a:t>users</a:t>
            </a:r>
            <a:r>
              <a:rPr lang="en" sz="1050">
                <a:solidFill>
                  <a:srgbClr val="222222"/>
                </a:solidFill>
                <a:highlight>
                  <a:srgbClr val="FFFFFF"/>
                </a:highlight>
              </a:rPr>
              <a:t> by temporarily or indefinitely disrupting </a:t>
            </a:r>
            <a:r>
              <a:rPr lang="en" sz="1050">
                <a:solidFill>
                  <a:srgbClr val="0B0080"/>
                </a:solidFill>
                <a:hlinkClick r:id="rId4"/>
              </a:rPr>
              <a:t>services</a:t>
            </a:r>
            <a:r>
              <a:rPr lang="en" sz="1050">
                <a:solidFill>
                  <a:srgbClr val="222222"/>
                </a:solidFill>
                <a:highlight>
                  <a:srgbClr val="FFFFFF"/>
                </a:highlight>
              </a:rPr>
              <a:t> of a </a:t>
            </a:r>
            <a:r>
              <a:rPr lang="en" sz="1050">
                <a:solidFill>
                  <a:srgbClr val="0B0080"/>
                </a:solidFill>
                <a:hlinkClick r:id="rId5"/>
              </a:rPr>
              <a:t>host</a:t>
            </a:r>
            <a:r>
              <a:rPr lang="en" sz="1050">
                <a:solidFill>
                  <a:srgbClr val="222222"/>
                </a:solidFill>
                <a:highlight>
                  <a:srgbClr val="FFFFFF"/>
                </a:highlight>
              </a:rPr>
              <a:t> connected to the </a:t>
            </a:r>
            <a:r>
              <a:rPr lang="en" sz="1050">
                <a:solidFill>
                  <a:srgbClr val="0B0080"/>
                </a:solidFill>
                <a:hlinkClick r:id="rId6"/>
              </a:rPr>
              <a:t>Internet</a:t>
            </a:r>
            <a:r>
              <a:rPr lang="en" sz="1050">
                <a:solidFill>
                  <a:srgbClr val="222222"/>
                </a:solidFill>
                <a:highlight>
                  <a:srgbClr val="FFFFFF"/>
                </a:highlight>
              </a:rPr>
              <a:t>. Denial of service is typically accomplished by flooding the targeted machine or resource with superfluous requests in an attempt to overload systems and prevent some or all legitimate requests from being fulfilled.</a:t>
            </a:r>
            <a:r>
              <a:rPr baseline="30000" lang="en" sz="1400">
                <a:solidFill>
                  <a:srgbClr val="0B0080"/>
                </a:solidFill>
                <a:hlinkClick r:id="rId7"/>
              </a:rPr>
              <a:t>[1]</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9" name="Shape 9"/>
        <p:cNvGrpSpPr/>
        <p:nvPr/>
      </p:nvGrpSpPr>
      <p:grpSpPr>
        <a:xfrm>
          <a:off x="0" y="0"/>
          <a:ext cx="0" cy="0"/>
          <a:chOff x="0" y="0"/>
          <a:chExt cx="0" cy="0"/>
        </a:xfrm>
      </p:grpSpPr>
      <p:sp>
        <p:nvSpPr>
          <p:cNvPr id="10" name="Shape 10"/>
          <p:cNvSpPr/>
          <p:nvPr/>
        </p:nvSpPr>
        <p:spPr>
          <a:xfrm>
            <a:off x="198600" y="198600"/>
            <a:ext cx="8746800" cy="4760700"/>
          </a:xfrm>
          <a:prstGeom prst="frame">
            <a:avLst>
              <a:gd fmla="val 4126"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1048725" y="3058625"/>
            <a:ext cx="4914000" cy="11598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reverse">
    <p:bg>
      <p:bgPr>
        <a:solidFill>
          <a:srgbClr val="000000"/>
        </a:solidFill>
      </p:bgPr>
    </p:bg>
    <p:spTree>
      <p:nvGrpSpPr>
        <p:cNvPr id="51" name="Shape 51"/>
        <p:cNvGrpSpPr/>
        <p:nvPr/>
      </p:nvGrpSpPr>
      <p:grpSpPr>
        <a:xfrm>
          <a:off x="0" y="0"/>
          <a:ext cx="0" cy="0"/>
          <a:chOff x="0" y="0"/>
          <a:chExt cx="0" cy="0"/>
        </a:xfrm>
      </p:grpSpPr>
      <p:sp>
        <p:nvSpPr>
          <p:cNvPr id="52" name="Shape 52"/>
          <p:cNvSpPr/>
          <p:nvPr/>
        </p:nvSpPr>
        <p:spPr>
          <a:xfrm>
            <a:off x="198600" y="198600"/>
            <a:ext cx="8746800" cy="4760700"/>
          </a:xfrm>
          <a:prstGeom prst="frame">
            <a:avLst>
              <a:gd fmla="val 4126"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2" name="Shape 12"/>
        <p:cNvGrpSpPr/>
        <p:nvPr/>
      </p:nvGrpSpPr>
      <p:grpSpPr>
        <a:xfrm>
          <a:off x="0" y="0"/>
          <a:ext cx="0" cy="0"/>
          <a:chOff x="0" y="0"/>
          <a:chExt cx="0" cy="0"/>
        </a:xfrm>
      </p:grpSpPr>
      <p:sp>
        <p:nvSpPr>
          <p:cNvPr id="13" name="Shape 13"/>
          <p:cNvSpPr/>
          <p:nvPr/>
        </p:nvSpPr>
        <p:spPr>
          <a:xfrm>
            <a:off x="198600" y="198600"/>
            <a:ext cx="8746800" cy="4760700"/>
          </a:xfrm>
          <a:prstGeom prst="frame">
            <a:avLst>
              <a:gd fmla="val 4126"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14" name="Shape 14"/>
          <p:cNvSpPr txBox="1"/>
          <p:nvPr>
            <p:ph type="ctrTitle"/>
          </p:nvPr>
        </p:nvSpPr>
        <p:spPr>
          <a:xfrm>
            <a:off x="1012800" y="2497750"/>
            <a:ext cx="4950000" cy="1159800"/>
          </a:xfrm>
          <a:prstGeom prst="rect">
            <a:avLst/>
          </a:prstGeom>
        </p:spPr>
        <p:txBody>
          <a:bodyPr anchorCtr="0" anchor="b" bIns="91425" lIns="91425" rIns="91425" tIns="91425"/>
          <a:lstStyle>
            <a:lvl1pPr lvl="0" rtl="0">
              <a:spcBef>
                <a:spcPts val="0"/>
              </a:spcBef>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5" name="Shape 15"/>
          <p:cNvSpPr txBox="1"/>
          <p:nvPr>
            <p:ph idx="1" type="subTitle"/>
          </p:nvPr>
        </p:nvSpPr>
        <p:spPr>
          <a:xfrm>
            <a:off x="1012800" y="3678251"/>
            <a:ext cx="4950000" cy="784800"/>
          </a:xfrm>
          <a:prstGeom prst="rect">
            <a:avLst/>
          </a:prstGeom>
        </p:spPr>
        <p:txBody>
          <a:bodyPr anchorCtr="0" anchor="t" bIns="91425" lIns="91425" rIns="91425" tIns="91425"/>
          <a:lstStyle>
            <a:lvl1pPr lvl="0" rtl="0">
              <a:spcBef>
                <a:spcPts val="0"/>
              </a:spcBef>
              <a:buClr>
                <a:srgbClr val="000000"/>
              </a:buClr>
              <a:buNone/>
              <a:defRPr>
                <a:solidFill>
                  <a:srgbClr val="000000"/>
                </a:solidFill>
              </a:defRPr>
            </a:lvl1pPr>
            <a:lvl2pPr lvl="1" rtl="0">
              <a:spcBef>
                <a:spcPts val="0"/>
              </a:spcBef>
              <a:buClr>
                <a:srgbClr val="000000"/>
              </a:buClr>
              <a:buNone/>
              <a:defRPr>
                <a:solidFill>
                  <a:srgbClr val="000000"/>
                </a:solidFill>
              </a:defRPr>
            </a:lvl2pPr>
            <a:lvl3pPr lvl="2" rtl="0">
              <a:spcBef>
                <a:spcPts val="0"/>
              </a:spcBef>
              <a:buClr>
                <a:srgbClr val="000000"/>
              </a:buClr>
              <a:buNone/>
              <a:defRPr>
                <a:solidFill>
                  <a:srgbClr val="000000"/>
                </a:solidFill>
              </a:defRPr>
            </a:lvl3pPr>
            <a:lvl4pPr lvl="3" rtl="0">
              <a:spcBef>
                <a:spcPts val="0"/>
              </a:spcBef>
              <a:buClr>
                <a:srgbClr val="000000"/>
              </a:buClr>
              <a:buNone/>
              <a:defRPr>
                <a:solidFill>
                  <a:srgbClr val="000000"/>
                </a:solidFill>
              </a:defRPr>
            </a:lvl4pPr>
            <a:lvl5pPr lvl="4" rtl="0">
              <a:spcBef>
                <a:spcPts val="0"/>
              </a:spcBef>
              <a:buClr>
                <a:srgbClr val="000000"/>
              </a:buClr>
              <a:buNone/>
              <a:defRPr>
                <a:solidFill>
                  <a:srgbClr val="000000"/>
                </a:solidFill>
              </a:defRPr>
            </a:lvl5pPr>
            <a:lvl6pPr lvl="5" rtl="0">
              <a:spcBef>
                <a:spcPts val="0"/>
              </a:spcBef>
              <a:buClr>
                <a:srgbClr val="000000"/>
              </a:buClr>
              <a:buNone/>
              <a:defRPr>
                <a:solidFill>
                  <a:srgbClr val="000000"/>
                </a:solidFill>
              </a:defRPr>
            </a:lvl6pPr>
            <a:lvl7pPr lvl="6" rtl="0">
              <a:spcBef>
                <a:spcPts val="0"/>
              </a:spcBef>
              <a:buClr>
                <a:srgbClr val="000000"/>
              </a:buClr>
              <a:buNone/>
              <a:defRPr>
                <a:solidFill>
                  <a:srgbClr val="000000"/>
                </a:solidFill>
              </a:defRPr>
            </a:lvl7pPr>
            <a:lvl8pPr lvl="7" rtl="0">
              <a:spcBef>
                <a:spcPts val="0"/>
              </a:spcBef>
              <a:buClr>
                <a:srgbClr val="000000"/>
              </a:buClr>
              <a:buNone/>
              <a:defRPr>
                <a:solidFill>
                  <a:srgbClr val="000000"/>
                </a:solidFill>
              </a:defRPr>
            </a:lvl8pPr>
            <a:lvl9pPr lvl="8" rtl="0">
              <a:spcBef>
                <a:spcPts val="0"/>
              </a:spcBef>
              <a:buClr>
                <a:srgbClr val="000000"/>
              </a:buClr>
              <a:buNone/>
              <a:defRPr>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16" name="Shape 16"/>
        <p:cNvGrpSpPr/>
        <p:nvPr/>
      </p:nvGrpSpPr>
      <p:grpSpPr>
        <a:xfrm>
          <a:off x="0" y="0"/>
          <a:ext cx="0" cy="0"/>
          <a:chOff x="0" y="0"/>
          <a:chExt cx="0" cy="0"/>
        </a:xfrm>
      </p:grpSpPr>
      <p:sp>
        <p:nvSpPr>
          <p:cNvPr id="17" name="Shape 17"/>
          <p:cNvSpPr/>
          <p:nvPr/>
        </p:nvSpPr>
        <p:spPr>
          <a:xfrm>
            <a:off x="198600" y="198600"/>
            <a:ext cx="8746800" cy="4760700"/>
          </a:xfrm>
          <a:prstGeom prst="frame">
            <a:avLst>
              <a:gd fmla="val 4126"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18" name="Shape 18"/>
          <p:cNvSpPr txBox="1"/>
          <p:nvPr>
            <p:ph idx="1" type="body"/>
          </p:nvPr>
        </p:nvSpPr>
        <p:spPr>
          <a:xfrm>
            <a:off x="1804525" y="854775"/>
            <a:ext cx="5152200" cy="3505200"/>
          </a:xfrm>
          <a:prstGeom prst="rect">
            <a:avLst/>
          </a:prstGeom>
        </p:spPr>
        <p:txBody>
          <a:bodyPr anchorCtr="0" anchor="t" bIns="91425" lIns="91425" rIns="91425" tIns="91425"/>
          <a:lstStyle>
            <a:lvl1pPr lvl="0" rtl="0">
              <a:lnSpc>
                <a:spcPct val="115000"/>
              </a:lnSpc>
              <a:spcBef>
                <a:spcPts val="0"/>
              </a:spcBef>
              <a:buSzPct val="100000"/>
              <a:defRPr i="1" sz="3200"/>
            </a:lvl1pPr>
            <a:lvl2pPr lvl="1" rtl="0">
              <a:lnSpc>
                <a:spcPct val="115000"/>
              </a:lnSpc>
              <a:spcBef>
                <a:spcPts val="0"/>
              </a:spcBef>
              <a:buSzPct val="100000"/>
              <a:defRPr i="1" sz="3200"/>
            </a:lvl2pPr>
            <a:lvl3pPr lvl="2" rtl="0">
              <a:lnSpc>
                <a:spcPct val="115000"/>
              </a:lnSpc>
              <a:spcBef>
                <a:spcPts val="0"/>
              </a:spcBef>
              <a:buSzPct val="100000"/>
              <a:defRPr i="1" sz="3200"/>
            </a:lvl3pPr>
            <a:lvl4pPr lvl="3" rtl="0">
              <a:lnSpc>
                <a:spcPct val="115000"/>
              </a:lnSpc>
              <a:spcBef>
                <a:spcPts val="0"/>
              </a:spcBef>
              <a:buSzPct val="100000"/>
              <a:defRPr i="1" sz="3200"/>
            </a:lvl4pPr>
            <a:lvl5pPr lvl="4" rtl="0">
              <a:lnSpc>
                <a:spcPct val="115000"/>
              </a:lnSpc>
              <a:spcBef>
                <a:spcPts val="0"/>
              </a:spcBef>
              <a:buSzPct val="100000"/>
              <a:defRPr i="1" sz="3200"/>
            </a:lvl5pPr>
            <a:lvl6pPr lvl="5" rtl="0">
              <a:lnSpc>
                <a:spcPct val="115000"/>
              </a:lnSpc>
              <a:spcBef>
                <a:spcPts val="0"/>
              </a:spcBef>
              <a:buSzPct val="100000"/>
              <a:defRPr i="1" sz="3200"/>
            </a:lvl6pPr>
            <a:lvl7pPr lvl="6" rtl="0">
              <a:lnSpc>
                <a:spcPct val="115000"/>
              </a:lnSpc>
              <a:spcBef>
                <a:spcPts val="0"/>
              </a:spcBef>
              <a:buSzPct val="100000"/>
              <a:defRPr i="1" sz="3200"/>
            </a:lvl7pPr>
            <a:lvl8pPr lvl="7" rtl="0">
              <a:lnSpc>
                <a:spcPct val="115000"/>
              </a:lnSpc>
              <a:spcBef>
                <a:spcPts val="0"/>
              </a:spcBef>
              <a:buSzPct val="100000"/>
              <a:defRPr i="1" sz="3200"/>
            </a:lvl8pPr>
            <a:lvl9pPr lvl="8">
              <a:lnSpc>
                <a:spcPct val="115000"/>
              </a:lnSpc>
              <a:spcBef>
                <a:spcPts val="0"/>
              </a:spcBef>
              <a:buSzPct val="100000"/>
              <a:defRPr i="1" sz="3200"/>
            </a:lvl9pPr>
          </a:lstStyle>
          <a:p/>
        </p:txBody>
      </p:sp>
      <p:sp>
        <p:nvSpPr>
          <p:cNvPr id="19" name="Shape 19"/>
          <p:cNvSpPr/>
          <p:nvPr/>
        </p:nvSpPr>
        <p:spPr>
          <a:xfrm>
            <a:off x="617750" y="603375"/>
            <a:ext cx="948000" cy="948000"/>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809195" y="854774"/>
            <a:ext cx="565107" cy="445200"/>
          </a:xfrm>
          <a:prstGeom prst="rect">
            <a:avLst/>
          </a:prstGeom>
        </p:spPr>
        <p:txBody>
          <a:bodyPr>
            <a:prstTxWarp prst="textPlain"/>
          </a:bodyPr>
          <a:lstStyle/>
          <a:p>
            <a:pPr lvl="0" algn="ctr"/>
            <a:r>
              <a:rPr b="1" i="0">
                <a:ln>
                  <a:noFill/>
                </a:ln>
                <a:solidFill>
                  <a:srgbClr val="FFFFFF"/>
                </a:solidFill>
                <a:latin typeface="Arial"/>
              </a:rPr>
              <a:t>“</a:t>
            </a:r>
          </a:p>
        </p:txBody>
      </p:sp>
      <p:sp>
        <p:nvSpPr>
          <p:cNvPr id="21" name="Shape 21"/>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2" name="Shape 22"/>
        <p:cNvGrpSpPr/>
        <p:nvPr/>
      </p:nvGrpSpPr>
      <p:grpSpPr>
        <a:xfrm>
          <a:off x="0" y="0"/>
          <a:ext cx="0" cy="0"/>
          <a:chOff x="0" y="0"/>
          <a:chExt cx="0" cy="0"/>
        </a:xfrm>
      </p:grpSpPr>
      <p:sp>
        <p:nvSpPr>
          <p:cNvPr id="23" name="Shape 23"/>
          <p:cNvSpPr/>
          <p:nvPr/>
        </p:nvSpPr>
        <p:spPr>
          <a:xfrm>
            <a:off x="198600" y="198600"/>
            <a:ext cx="8746800" cy="4760700"/>
          </a:xfrm>
          <a:prstGeom prst="frame">
            <a:avLst>
              <a:gd fmla="val 4126"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24" name="Shape 24"/>
          <p:cNvSpPr txBox="1"/>
          <p:nvPr>
            <p:ph type="title"/>
          </p:nvPr>
        </p:nvSpPr>
        <p:spPr>
          <a:xfrm>
            <a:off x="869150" y="847600"/>
            <a:ext cx="5092200" cy="1360200"/>
          </a:xfrm>
          <a:prstGeom prst="rect">
            <a:avLst/>
          </a:prstGeom>
        </p:spPr>
        <p:txBody>
          <a:bodyPr anchorCtr="0" anchor="b"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5" name="Shape 25"/>
          <p:cNvSpPr txBox="1"/>
          <p:nvPr>
            <p:ph idx="1" type="body"/>
          </p:nvPr>
        </p:nvSpPr>
        <p:spPr>
          <a:xfrm>
            <a:off x="869150" y="2312925"/>
            <a:ext cx="7405800" cy="200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27" name="Shape 27"/>
        <p:cNvGrpSpPr/>
        <p:nvPr/>
      </p:nvGrpSpPr>
      <p:grpSpPr>
        <a:xfrm>
          <a:off x="0" y="0"/>
          <a:ext cx="0" cy="0"/>
          <a:chOff x="0" y="0"/>
          <a:chExt cx="0" cy="0"/>
        </a:xfrm>
      </p:grpSpPr>
      <p:sp>
        <p:nvSpPr>
          <p:cNvPr id="28" name="Shape 28"/>
          <p:cNvSpPr/>
          <p:nvPr/>
        </p:nvSpPr>
        <p:spPr>
          <a:xfrm>
            <a:off x="198600" y="198600"/>
            <a:ext cx="8746800" cy="4760700"/>
          </a:xfrm>
          <a:prstGeom prst="frame">
            <a:avLst>
              <a:gd fmla="val 4126"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29" name="Shape 29"/>
          <p:cNvSpPr txBox="1"/>
          <p:nvPr>
            <p:ph type="title"/>
          </p:nvPr>
        </p:nvSpPr>
        <p:spPr>
          <a:xfrm>
            <a:off x="869150" y="847600"/>
            <a:ext cx="5092200" cy="13602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869150" y="2312925"/>
            <a:ext cx="3594600" cy="2133300"/>
          </a:xfrm>
          <a:prstGeom prst="rect">
            <a:avLst/>
          </a:prstGeom>
        </p:spPr>
        <p:txBody>
          <a:bodyPr anchorCtr="0" anchor="t" bIns="91425" lIns="91425" rIns="91425" tIns="91425"/>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31" name="Shape 31"/>
          <p:cNvSpPr txBox="1"/>
          <p:nvPr>
            <p:ph idx="2" type="body"/>
          </p:nvPr>
        </p:nvSpPr>
        <p:spPr>
          <a:xfrm>
            <a:off x="4680228" y="2312925"/>
            <a:ext cx="3594600" cy="2133300"/>
          </a:xfrm>
          <a:prstGeom prst="rect">
            <a:avLst/>
          </a:prstGeom>
        </p:spPr>
        <p:txBody>
          <a:bodyPr anchorCtr="0" anchor="t" bIns="91425" lIns="91425" rIns="91425" tIns="91425"/>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32" name="Shape 32"/>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33" name="Shape 33"/>
        <p:cNvGrpSpPr/>
        <p:nvPr/>
      </p:nvGrpSpPr>
      <p:grpSpPr>
        <a:xfrm>
          <a:off x="0" y="0"/>
          <a:ext cx="0" cy="0"/>
          <a:chOff x="0" y="0"/>
          <a:chExt cx="0" cy="0"/>
        </a:xfrm>
      </p:grpSpPr>
      <p:sp>
        <p:nvSpPr>
          <p:cNvPr id="34" name="Shape 34"/>
          <p:cNvSpPr/>
          <p:nvPr/>
        </p:nvSpPr>
        <p:spPr>
          <a:xfrm>
            <a:off x="198600" y="198600"/>
            <a:ext cx="8746800" cy="4760700"/>
          </a:xfrm>
          <a:prstGeom prst="frame">
            <a:avLst>
              <a:gd fmla="val 4126"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35" name="Shape 35"/>
          <p:cNvSpPr txBox="1"/>
          <p:nvPr>
            <p:ph type="title"/>
          </p:nvPr>
        </p:nvSpPr>
        <p:spPr>
          <a:xfrm>
            <a:off x="869150" y="847600"/>
            <a:ext cx="5092200" cy="13602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1" type="body"/>
          </p:nvPr>
        </p:nvSpPr>
        <p:spPr>
          <a:xfrm>
            <a:off x="869150" y="2312925"/>
            <a:ext cx="2366400" cy="20400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7" name="Shape 37"/>
          <p:cNvSpPr txBox="1"/>
          <p:nvPr>
            <p:ph idx="2" type="body"/>
          </p:nvPr>
        </p:nvSpPr>
        <p:spPr>
          <a:xfrm>
            <a:off x="3356739" y="2312925"/>
            <a:ext cx="2366400" cy="20400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8" name="Shape 38"/>
          <p:cNvSpPr txBox="1"/>
          <p:nvPr>
            <p:ph idx="3" type="body"/>
          </p:nvPr>
        </p:nvSpPr>
        <p:spPr>
          <a:xfrm>
            <a:off x="5844328" y="2312925"/>
            <a:ext cx="2366400" cy="20400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9" name="Shape 39"/>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198600" y="198600"/>
            <a:ext cx="8746800" cy="4760700"/>
          </a:xfrm>
          <a:prstGeom prst="frame">
            <a:avLst>
              <a:gd fmla="val 4126"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42" name="Shape 42"/>
          <p:cNvSpPr txBox="1"/>
          <p:nvPr>
            <p:ph type="title"/>
          </p:nvPr>
        </p:nvSpPr>
        <p:spPr>
          <a:xfrm>
            <a:off x="869150" y="847600"/>
            <a:ext cx="5092200" cy="13602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3" name="Shape 43"/>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sp>
        <p:nvSpPr>
          <p:cNvPr id="45" name="Shape 45"/>
          <p:cNvSpPr/>
          <p:nvPr/>
        </p:nvSpPr>
        <p:spPr>
          <a:xfrm>
            <a:off x="198600" y="198600"/>
            <a:ext cx="8746800" cy="4760700"/>
          </a:xfrm>
          <a:prstGeom prst="frame">
            <a:avLst>
              <a:gd fmla="val 4126"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46" name="Shape 46"/>
          <p:cNvSpPr txBox="1"/>
          <p:nvPr>
            <p:ph idx="1" type="body"/>
          </p:nvPr>
        </p:nvSpPr>
        <p:spPr>
          <a:xfrm>
            <a:off x="840425" y="3949100"/>
            <a:ext cx="7463100" cy="519600"/>
          </a:xfrm>
          <a:prstGeom prst="rect">
            <a:avLst/>
          </a:prstGeom>
        </p:spPr>
        <p:txBody>
          <a:bodyPr anchorCtr="0" anchor="t" bIns="91425" lIns="91425" rIns="91425" tIns="91425"/>
          <a:lstStyle>
            <a:lvl1pPr lvl="0">
              <a:spcBef>
                <a:spcPts val="360"/>
              </a:spcBef>
              <a:buSzPct val="100000"/>
              <a:buFont typeface="Work Sans"/>
              <a:buNone/>
              <a:defRPr b="1" sz="1800">
                <a:latin typeface="Work Sans"/>
                <a:ea typeface="Work Sans"/>
                <a:cs typeface="Work Sans"/>
                <a:sym typeface="Work Sans"/>
              </a:defRPr>
            </a:lvl1pPr>
          </a:lstStyle>
          <a:p/>
        </p:txBody>
      </p:sp>
      <p:sp>
        <p:nvSpPr>
          <p:cNvPr id="47" name="Shape 47"/>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latin typeface="Work Sans"/>
                <a:ea typeface="Work Sans"/>
                <a:cs typeface="Work Sans"/>
                <a:sym typeface="Work San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p:nvPr/>
        </p:nvSpPr>
        <p:spPr>
          <a:xfrm>
            <a:off x="198600" y="198600"/>
            <a:ext cx="8746800" cy="4760700"/>
          </a:xfrm>
          <a:prstGeom prst="frame">
            <a:avLst>
              <a:gd fmla="val 4126"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69150" y="847600"/>
            <a:ext cx="5092200" cy="1360200"/>
          </a:xfrm>
          <a:prstGeom prst="rect">
            <a:avLst/>
          </a:prstGeom>
          <a:noFill/>
          <a:ln>
            <a:noFill/>
          </a:ln>
        </p:spPr>
        <p:txBody>
          <a:bodyPr anchorCtr="0" anchor="b" bIns="91425" lIns="91425" rIns="91425" tIns="91425"/>
          <a:lstStyle>
            <a:lvl1pPr lvl="0">
              <a:spcBef>
                <a:spcPts val="0"/>
              </a:spcBef>
              <a:buClr>
                <a:schemeClr val="dk1"/>
              </a:buClr>
              <a:buSzPct val="100000"/>
              <a:buFont typeface="Work Sans"/>
              <a:buNone/>
              <a:defRPr b="1" sz="4000">
                <a:solidFill>
                  <a:schemeClr val="dk1"/>
                </a:solidFill>
                <a:latin typeface="Work Sans"/>
                <a:ea typeface="Work Sans"/>
                <a:cs typeface="Work Sans"/>
                <a:sym typeface="Work Sans"/>
              </a:defRPr>
            </a:lvl1pPr>
            <a:lvl2pPr lvl="1">
              <a:spcBef>
                <a:spcPts val="0"/>
              </a:spcBef>
              <a:buClr>
                <a:schemeClr val="dk1"/>
              </a:buClr>
              <a:buSzPct val="100000"/>
              <a:buFont typeface="Work Sans"/>
              <a:buNone/>
              <a:defRPr b="1" sz="4000">
                <a:solidFill>
                  <a:schemeClr val="dk1"/>
                </a:solidFill>
                <a:latin typeface="Work Sans"/>
                <a:ea typeface="Work Sans"/>
                <a:cs typeface="Work Sans"/>
                <a:sym typeface="Work Sans"/>
              </a:defRPr>
            </a:lvl2pPr>
            <a:lvl3pPr lvl="2">
              <a:spcBef>
                <a:spcPts val="0"/>
              </a:spcBef>
              <a:buClr>
                <a:schemeClr val="dk1"/>
              </a:buClr>
              <a:buSzPct val="100000"/>
              <a:buFont typeface="Work Sans"/>
              <a:buNone/>
              <a:defRPr b="1" sz="4000">
                <a:solidFill>
                  <a:schemeClr val="dk1"/>
                </a:solidFill>
                <a:latin typeface="Work Sans"/>
                <a:ea typeface="Work Sans"/>
                <a:cs typeface="Work Sans"/>
                <a:sym typeface="Work Sans"/>
              </a:defRPr>
            </a:lvl3pPr>
            <a:lvl4pPr lvl="3">
              <a:spcBef>
                <a:spcPts val="0"/>
              </a:spcBef>
              <a:buClr>
                <a:schemeClr val="dk1"/>
              </a:buClr>
              <a:buSzPct val="100000"/>
              <a:buFont typeface="Work Sans"/>
              <a:buNone/>
              <a:defRPr b="1" sz="4000">
                <a:solidFill>
                  <a:schemeClr val="dk1"/>
                </a:solidFill>
                <a:latin typeface="Work Sans"/>
                <a:ea typeface="Work Sans"/>
                <a:cs typeface="Work Sans"/>
                <a:sym typeface="Work Sans"/>
              </a:defRPr>
            </a:lvl4pPr>
            <a:lvl5pPr lvl="4">
              <a:spcBef>
                <a:spcPts val="0"/>
              </a:spcBef>
              <a:buClr>
                <a:schemeClr val="dk1"/>
              </a:buClr>
              <a:buSzPct val="100000"/>
              <a:buFont typeface="Work Sans"/>
              <a:buNone/>
              <a:defRPr b="1" sz="4000">
                <a:solidFill>
                  <a:schemeClr val="dk1"/>
                </a:solidFill>
                <a:latin typeface="Work Sans"/>
                <a:ea typeface="Work Sans"/>
                <a:cs typeface="Work Sans"/>
                <a:sym typeface="Work Sans"/>
              </a:defRPr>
            </a:lvl5pPr>
            <a:lvl6pPr lvl="5">
              <a:spcBef>
                <a:spcPts val="0"/>
              </a:spcBef>
              <a:buClr>
                <a:schemeClr val="dk1"/>
              </a:buClr>
              <a:buSzPct val="100000"/>
              <a:buFont typeface="Work Sans"/>
              <a:buNone/>
              <a:defRPr b="1" sz="4000">
                <a:solidFill>
                  <a:schemeClr val="dk1"/>
                </a:solidFill>
                <a:latin typeface="Work Sans"/>
                <a:ea typeface="Work Sans"/>
                <a:cs typeface="Work Sans"/>
                <a:sym typeface="Work Sans"/>
              </a:defRPr>
            </a:lvl6pPr>
            <a:lvl7pPr lvl="6">
              <a:spcBef>
                <a:spcPts val="0"/>
              </a:spcBef>
              <a:buClr>
                <a:schemeClr val="dk1"/>
              </a:buClr>
              <a:buSzPct val="100000"/>
              <a:buFont typeface="Work Sans"/>
              <a:buNone/>
              <a:defRPr b="1" sz="4000">
                <a:solidFill>
                  <a:schemeClr val="dk1"/>
                </a:solidFill>
                <a:latin typeface="Work Sans"/>
                <a:ea typeface="Work Sans"/>
                <a:cs typeface="Work Sans"/>
                <a:sym typeface="Work Sans"/>
              </a:defRPr>
            </a:lvl7pPr>
            <a:lvl8pPr lvl="7">
              <a:spcBef>
                <a:spcPts val="0"/>
              </a:spcBef>
              <a:buClr>
                <a:schemeClr val="dk1"/>
              </a:buClr>
              <a:buSzPct val="100000"/>
              <a:buFont typeface="Work Sans"/>
              <a:buNone/>
              <a:defRPr b="1" sz="4000">
                <a:solidFill>
                  <a:schemeClr val="dk1"/>
                </a:solidFill>
                <a:latin typeface="Work Sans"/>
                <a:ea typeface="Work Sans"/>
                <a:cs typeface="Work Sans"/>
                <a:sym typeface="Work Sans"/>
              </a:defRPr>
            </a:lvl8pPr>
            <a:lvl9pPr lvl="8">
              <a:spcBef>
                <a:spcPts val="0"/>
              </a:spcBef>
              <a:buClr>
                <a:schemeClr val="dk1"/>
              </a:buClr>
              <a:buSzPct val="100000"/>
              <a:buFont typeface="Work Sans"/>
              <a:buNone/>
              <a:defRPr b="1" sz="4000">
                <a:solidFill>
                  <a:schemeClr val="dk1"/>
                </a:solidFill>
                <a:latin typeface="Work Sans"/>
                <a:ea typeface="Work Sans"/>
                <a:cs typeface="Work Sans"/>
                <a:sym typeface="Work Sans"/>
              </a:defRPr>
            </a:lvl9pPr>
          </a:lstStyle>
          <a:p/>
        </p:txBody>
      </p:sp>
      <p:sp>
        <p:nvSpPr>
          <p:cNvPr id="7" name="Shape 7"/>
          <p:cNvSpPr txBox="1"/>
          <p:nvPr>
            <p:ph idx="1" type="body"/>
          </p:nvPr>
        </p:nvSpPr>
        <p:spPr>
          <a:xfrm>
            <a:off x="869150" y="2312925"/>
            <a:ext cx="7405800" cy="2004000"/>
          </a:xfrm>
          <a:prstGeom prst="rect">
            <a:avLst/>
          </a:prstGeom>
          <a:noFill/>
          <a:ln>
            <a:noFill/>
          </a:ln>
        </p:spPr>
        <p:txBody>
          <a:bodyPr anchorCtr="0" anchor="t" bIns="91425" lIns="91425" rIns="91425" tIns="91425"/>
          <a:lstStyle>
            <a:lvl1pPr lvl="0">
              <a:spcBef>
                <a:spcPts val="60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1pPr>
            <a:lvl2pPr lvl="1">
              <a:spcBef>
                <a:spcPts val="48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2pPr>
            <a:lvl3pPr lvl="2">
              <a:spcBef>
                <a:spcPts val="48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3pPr>
            <a:lvl4pPr lvl="3">
              <a:spcBef>
                <a:spcPts val="360"/>
              </a:spcBef>
              <a:buClr>
                <a:schemeClr val="dk1"/>
              </a:buClr>
              <a:buSzPct val="100000"/>
              <a:buFont typeface="Work Sans Light"/>
              <a:buChar char="□"/>
              <a:defRPr sz="2000">
                <a:solidFill>
                  <a:schemeClr val="dk1"/>
                </a:solidFill>
                <a:latin typeface="Work Sans Light"/>
                <a:ea typeface="Work Sans Light"/>
                <a:cs typeface="Work Sans Light"/>
                <a:sym typeface="Work Sans Light"/>
              </a:defRPr>
            </a:lvl4pPr>
            <a:lvl5pPr lvl="4">
              <a:spcBef>
                <a:spcPts val="360"/>
              </a:spcBef>
              <a:buClr>
                <a:schemeClr val="dk1"/>
              </a:buClr>
              <a:buSzPct val="100000"/>
              <a:buFont typeface="Work Sans Light"/>
              <a:defRPr sz="2000">
                <a:solidFill>
                  <a:schemeClr val="dk1"/>
                </a:solidFill>
                <a:latin typeface="Work Sans Light"/>
                <a:ea typeface="Work Sans Light"/>
                <a:cs typeface="Work Sans Light"/>
                <a:sym typeface="Work Sans Light"/>
              </a:defRPr>
            </a:lvl5pPr>
            <a:lvl6pPr lvl="5">
              <a:spcBef>
                <a:spcPts val="360"/>
              </a:spcBef>
              <a:buClr>
                <a:schemeClr val="dk1"/>
              </a:buClr>
              <a:buSzPct val="100000"/>
              <a:buFont typeface="Work Sans Light"/>
              <a:defRPr sz="2000">
                <a:solidFill>
                  <a:schemeClr val="dk1"/>
                </a:solidFill>
                <a:latin typeface="Work Sans Light"/>
                <a:ea typeface="Work Sans Light"/>
                <a:cs typeface="Work Sans Light"/>
                <a:sym typeface="Work Sans Light"/>
              </a:defRPr>
            </a:lvl6pPr>
            <a:lvl7pPr lvl="6">
              <a:spcBef>
                <a:spcPts val="360"/>
              </a:spcBef>
              <a:buClr>
                <a:schemeClr val="dk1"/>
              </a:buClr>
              <a:buSzPct val="100000"/>
              <a:buFont typeface="Work Sans Light"/>
              <a:defRPr sz="2000">
                <a:solidFill>
                  <a:schemeClr val="dk1"/>
                </a:solidFill>
                <a:latin typeface="Work Sans Light"/>
                <a:ea typeface="Work Sans Light"/>
                <a:cs typeface="Work Sans Light"/>
                <a:sym typeface="Work Sans Light"/>
              </a:defRPr>
            </a:lvl7pPr>
            <a:lvl8pPr lvl="7">
              <a:spcBef>
                <a:spcPts val="360"/>
              </a:spcBef>
              <a:buClr>
                <a:schemeClr val="dk1"/>
              </a:buClr>
              <a:buSzPct val="100000"/>
              <a:buFont typeface="Work Sans Light"/>
              <a:defRPr sz="2000">
                <a:solidFill>
                  <a:schemeClr val="dk1"/>
                </a:solidFill>
                <a:latin typeface="Work Sans Light"/>
                <a:ea typeface="Work Sans Light"/>
                <a:cs typeface="Work Sans Light"/>
                <a:sym typeface="Work Sans Light"/>
              </a:defRPr>
            </a:lvl8pPr>
            <a:lvl9pPr lvl="8">
              <a:spcBef>
                <a:spcPts val="360"/>
              </a:spcBef>
              <a:buClr>
                <a:schemeClr val="dk1"/>
              </a:buClr>
              <a:buSzPct val="100000"/>
              <a:buFont typeface="Work Sans Light"/>
              <a:defRPr sz="2000">
                <a:solidFill>
                  <a:schemeClr val="dk1"/>
                </a:solidFill>
                <a:latin typeface="Work Sans Light"/>
                <a:ea typeface="Work Sans Light"/>
                <a:cs typeface="Work Sans Light"/>
                <a:sym typeface="Work Sans Light"/>
              </a:defRPr>
            </a:lvl9pPr>
          </a:lstStyle>
          <a:p/>
        </p:txBody>
      </p:sp>
      <p:sp>
        <p:nvSpPr>
          <p:cNvPr id="8" name="Shape 8"/>
          <p:cNvSpPr txBox="1"/>
          <p:nvPr>
            <p:ph idx="12" type="sldNum"/>
          </p:nvPr>
        </p:nvSpPr>
        <p:spPr>
          <a:xfrm>
            <a:off x="8159498" y="439327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b="1" lang="en" sz="1300">
                <a:solidFill>
                  <a:schemeClr val="dk1"/>
                </a:solidFill>
                <a:latin typeface="Work Sans"/>
                <a:ea typeface="Work Sans"/>
                <a:cs typeface="Work Sans"/>
                <a:sym typeface="Work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www.youtube.com/watch?v=_jKylhJtPmI&amp;t=348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cs558web.bu.edu/sqlinject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www.youtube.com/watch?v=BcDZS7iYNs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1048725" y="3058625"/>
            <a:ext cx="4914000" cy="1159800"/>
          </a:xfrm>
          <a:prstGeom prst="rect">
            <a:avLst/>
          </a:prstGeom>
        </p:spPr>
        <p:txBody>
          <a:bodyPr anchorCtr="0" anchor="b" bIns="91425" lIns="91425" rIns="91425" tIns="91425">
            <a:noAutofit/>
          </a:bodyPr>
          <a:lstStyle/>
          <a:p>
            <a:pPr lvl="0">
              <a:spcBef>
                <a:spcPts val="0"/>
              </a:spcBef>
              <a:buNone/>
            </a:pPr>
            <a:r>
              <a:rPr lang="en"/>
              <a:t>Web Vulnerabilities/Attacks</a:t>
            </a:r>
          </a:p>
        </p:txBody>
      </p:sp>
      <p:grpSp>
        <p:nvGrpSpPr>
          <p:cNvPr id="59" name="Shape 59"/>
          <p:cNvGrpSpPr/>
          <p:nvPr/>
        </p:nvGrpSpPr>
        <p:grpSpPr>
          <a:xfrm>
            <a:off x="6867248" y="652997"/>
            <a:ext cx="1580904" cy="1684493"/>
            <a:chOff x="5970800" y="1619250"/>
            <a:chExt cx="428650" cy="456725"/>
          </a:xfrm>
        </p:grpSpPr>
        <p:sp>
          <p:nvSpPr>
            <p:cNvPr id="60" name="Shape 60"/>
            <p:cNvSpPr/>
            <p:nvPr/>
          </p:nvSpPr>
          <p:spPr>
            <a:xfrm>
              <a:off x="5970800" y="1674200"/>
              <a:ext cx="377975" cy="377950"/>
            </a:xfrm>
            <a:custGeom>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6068500" y="1771875"/>
              <a:ext cx="182575" cy="182600"/>
            </a:xfrm>
            <a:custGeom>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5981175" y="2005125"/>
              <a:ext cx="75125" cy="70850"/>
            </a:xfrm>
            <a:custGeom>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a:off x="6263875" y="2005125"/>
              <a:ext cx="74525" cy="70850"/>
            </a:xfrm>
            <a:custGeom>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a:off x="6147875" y="1619250"/>
              <a:ext cx="251575" cy="255850"/>
            </a:xfrm>
            <a:custGeom>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869150" y="847600"/>
            <a:ext cx="5092200" cy="1360200"/>
          </a:xfrm>
          <a:prstGeom prst="rect">
            <a:avLst/>
          </a:prstGeom>
        </p:spPr>
        <p:txBody>
          <a:bodyPr anchorCtr="0" anchor="b" bIns="91425" lIns="91425" rIns="91425" tIns="91425">
            <a:noAutofit/>
          </a:bodyPr>
          <a:lstStyle/>
          <a:p>
            <a:pPr lvl="0">
              <a:spcBef>
                <a:spcPts val="0"/>
              </a:spcBef>
              <a:buNone/>
            </a:pPr>
            <a:r>
              <a:rPr lang="en"/>
              <a:t>Three Main Things to Consider</a:t>
            </a:r>
          </a:p>
        </p:txBody>
      </p:sp>
      <p:sp>
        <p:nvSpPr>
          <p:cNvPr id="70" name="Shape 70"/>
          <p:cNvSpPr txBox="1"/>
          <p:nvPr>
            <p:ph idx="1" type="body"/>
          </p:nvPr>
        </p:nvSpPr>
        <p:spPr>
          <a:xfrm>
            <a:off x="699125" y="2312925"/>
            <a:ext cx="2536500" cy="2040000"/>
          </a:xfrm>
          <a:prstGeom prst="rect">
            <a:avLst/>
          </a:prstGeom>
        </p:spPr>
        <p:txBody>
          <a:bodyPr anchorCtr="0" anchor="t" bIns="91425" lIns="91425" rIns="91425" tIns="91425">
            <a:noAutofit/>
          </a:bodyPr>
          <a:lstStyle/>
          <a:p>
            <a:pPr lvl="0">
              <a:spcBef>
                <a:spcPts val="0"/>
              </a:spcBef>
              <a:buNone/>
            </a:pPr>
            <a:r>
              <a:rPr lang="en" sz="3000"/>
              <a:t>Exploitability	</a:t>
            </a:r>
          </a:p>
        </p:txBody>
      </p:sp>
      <p:sp>
        <p:nvSpPr>
          <p:cNvPr id="71" name="Shape 71"/>
          <p:cNvSpPr txBox="1"/>
          <p:nvPr>
            <p:ph idx="2" type="body"/>
          </p:nvPr>
        </p:nvSpPr>
        <p:spPr>
          <a:xfrm>
            <a:off x="3021200" y="2870550"/>
            <a:ext cx="2452200" cy="2040000"/>
          </a:xfrm>
          <a:prstGeom prst="rect">
            <a:avLst/>
          </a:prstGeom>
        </p:spPr>
        <p:txBody>
          <a:bodyPr anchorCtr="0" anchor="t" bIns="91425" lIns="91425" rIns="91425" tIns="91425">
            <a:noAutofit/>
          </a:bodyPr>
          <a:lstStyle/>
          <a:p>
            <a:pPr lvl="0">
              <a:spcBef>
                <a:spcPts val="0"/>
              </a:spcBef>
              <a:buNone/>
            </a:pPr>
            <a:r>
              <a:rPr lang="en" sz="3000"/>
              <a:t>Detectability </a:t>
            </a:r>
          </a:p>
        </p:txBody>
      </p:sp>
      <p:sp>
        <p:nvSpPr>
          <p:cNvPr id="72" name="Shape 72"/>
          <p:cNvSpPr txBox="1"/>
          <p:nvPr>
            <p:ph idx="3" type="body"/>
          </p:nvPr>
        </p:nvSpPr>
        <p:spPr>
          <a:xfrm>
            <a:off x="5212250" y="3486425"/>
            <a:ext cx="3734700" cy="2040000"/>
          </a:xfrm>
          <a:prstGeom prst="rect">
            <a:avLst/>
          </a:prstGeom>
        </p:spPr>
        <p:txBody>
          <a:bodyPr anchorCtr="0" anchor="t" bIns="91425" lIns="91425" rIns="91425" tIns="91425">
            <a:noAutofit/>
          </a:bodyPr>
          <a:lstStyle/>
          <a:p>
            <a:pPr lvl="0">
              <a:spcBef>
                <a:spcPts val="0"/>
              </a:spcBef>
              <a:buNone/>
            </a:pPr>
            <a:r>
              <a:rPr lang="en" sz="3000"/>
              <a:t>Impact or Damage </a:t>
            </a:r>
          </a:p>
        </p:txBody>
      </p:sp>
      <p:grpSp>
        <p:nvGrpSpPr>
          <p:cNvPr id="73" name="Shape 73"/>
          <p:cNvGrpSpPr/>
          <p:nvPr/>
        </p:nvGrpSpPr>
        <p:grpSpPr>
          <a:xfrm>
            <a:off x="7516120" y="711700"/>
            <a:ext cx="903433" cy="903433"/>
            <a:chOff x="2594325" y="1627175"/>
            <a:chExt cx="440850" cy="440850"/>
          </a:xfrm>
        </p:grpSpPr>
        <p:sp>
          <p:nvSpPr>
            <p:cNvPr id="74" name="Shape 74"/>
            <p:cNvSpPr/>
            <p:nvPr/>
          </p:nvSpPr>
          <p:spPr>
            <a:xfrm>
              <a:off x="2594325" y="1890950"/>
              <a:ext cx="177075" cy="177075"/>
            </a:xfrm>
            <a:custGeom>
              <a:pathLst>
                <a:path extrusionOk="0" h="7083" w="7083">
                  <a:moveTo>
                    <a:pt x="5544" y="0"/>
                  </a:moveTo>
                  <a:lnTo>
                    <a:pt x="538" y="5984"/>
                  </a:lnTo>
                  <a:lnTo>
                    <a:pt x="0" y="7083"/>
                  </a:lnTo>
                  <a:lnTo>
                    <a:pt x="1099" y="6546"/>
                  </a:lnTo>
                  <a:lnTo>
                    <a:pt x="7083" y="1539"/>
                  </a:lnTo>
                  <a:lnTo>
                    <a:pt x="5544" y="0"/>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2858700" y="1627175"/>
              <a:ext cx="176475" cy="176475"/>
            </a:xfrm>
            <a:custGeom>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2663325" y="1702275"/>
              <a:ext cx="296750" cy="296775"/>
            </a:xfrm>
            <a:custGeom>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grpSp>
      <p:sp>
        <p:nvSpPr>
          <p:cNvPr id="77" name="Shape 77"/>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idx="4294967295" type="ctrTitle"/>
          </p:nvPr>
        </p:nvSpPr>
        <p:spPr>
          <a:xfrm>
            <a:off x="685800" y="2822450"/>
            <a:ext cx="7928400" cy="1159800"/>
          </a:xfrm>
          <a:prstGeom prst="rect">
            <a:avLst/>
          </a:prstGeom>
        </p:spPr>
        <p:txBody>
          <a:bodyPr anchorCtr="0" anchor="b" bIns="91425" lIns="91425" rIns="91425" tIns="91425">
            <a:noAutofit/>
          </a:bodyPr>
          <a:lstStyle/>
          <a:p>
            <a:pPr lvl="0" rtl="0">
              <a:spcBef>
                <a:spcPts val="0"/>
              </a:spcBef>
              <a:buNone/>
            </a:pPr>
            <a:r>
              <a:rPr lang="en" sz="8000">
                <a:solidFill>
                  <a:srgbClr val="FFFFFF"/>
                </a:solidFill>
              </a:rPr>
              <a:t>Common Vulnerabilities</a:t>
            </a:r>
          </a:p>
        </p:txBody>
      </p:sp>
      <p:sp>
        <p:nvSpPr>
          <p:cNvPr id="83" name="Shape 83"/>
          <p:cNvSpPr txBox="1"/>
          <p:nvPr>
            <p:ph idx="4294967295" type="subTitle"/>
          </p:nvPr>
        </p:nvSpPr>
        <p:spPr>
          <a:xfrm>
            <a:off x="685800" y="3411551"/>
            <a:ext cx="5089500" cy="784800"/>
          </a:xfrm>
          <a:prstGeom prst="rect">
            <a:avLst/>
          </a:prstGeom>
        </p:spPr>
        <p:txBody>
          <a:bodyPr anchorCtr="0" anchor="t" bIns="91425" lIns="91425" rIns="91425" tIns="91425">
            <a:noAutofit/>
          </a:bodyPr>
          <a:lstStyle/>
          <a:p>
            <a:pPr lvl="0" rtl="0">
              <a:spcBef>
                <a:spcPts val="0"/>
              </a:spcBef>
              <a:buNone/>
            </a:pPr>
            <a:r>
              <a:t/>
            </a:r>
            <a:endParaRPr>
              <a:solidFill>
                <a:srgbClr val="FFFFFF"/>
              </a:solidFill>
            </a:endParaRPr>
          </a:p>
        </p:txBody>
      </p:sp>
      <p:sp>
        <p:nvSpPr>
          <p:cNvPr id="84" name="Shape 84"/>
          <p:cNvSpPr/>
          <p:nvPr/>
        </p:nvSpPr>
        <p:spPr>
          <a:xfrm>
            <a:off x="7415035" y="2688699"/>
            <a:ext cx="257296" cy="245675"/>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85" name="Shape 85"/>
          <p:cNvGrpSpPr/>
          <p:nvPr/>
        </p:nvGrpSpPr>
        <p:grpSpPr>
          <a:xfrm>
            <a:off x="7095408" y="1308800"/>
            <a:ext cx="1102360" cy="1102632"/>
            <a:chOff x="6654650" y="3665275"/>
            <a:chExt cx="409100" cy="409125"/>
          </a:xfrm>
        </p:grpSpPr>
        <p:sp>
          <p:nvSpPr>
            <p:cNvPr id="86" name="Shape 86"/>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88" name="Shape 88"/>
          <p:cNvGrpSpPr/>
          <p:nvPr/>
        </p:nvGrpSpPr>
        <p:grpSpPr>
          <a:xfrm rot="2580127">
            <a:off x="5933413" y="1589550"/>
            <a:ext cx="728297" cy="728371"/>
            <a:chOff x="570875" y="4322250"/>
            <a:chExt cx="443300" cy="443325"/>
          </a:xfrm>
        </p:grpSpPr>
        <p:sp>
          <p:nvSpPr>
            <p:cNvPr id="89" name="Shape 89"/>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93" name="Shape 93"/>
          <p:cNvSpPr/>
          <p:nvPr/>
        </p:nvSpPr>
        <p:spPr>
          <a:xfrm rot="2466840">
            <a:off x="6273712" y="907481"/>
            <a:ext cx="357492" cy="341346"/>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rot="-1609288">
            <a:off x="6796552" y="1122274"/>
            <a:ext cx="257259" cy="245640"/>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rot="2926112">
            <a:off x="8197797" y="1932099"/>
            <a:ext cx="192659" cy="183957"/>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rot="-1609326">
            <a:off x="7396009" y="699666"/>
            <a:ext cx="173600" cy="165727"/>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7" name="Shape 97"/>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p:nvPr/>
        </p:nvSpPr>
        <p:spPr>
          <a:xfrm>
            <a:off x="5608499" y="779750"/>
            <a:ext cx="1714634" cy="3608459"/>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5729700" y="1300344"/>
            <a:ext cx="1462500" cy="2587200"/>
          </a:xfrm>
          <a:prstGeom prst="rect">
            <a:avLst/>
          </a:prstGeom>
          <a:no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Work Sans Light"/>
              <a:ea typeface="Work Sans Light"/>
              <a:cs typeface="Work Sans Light"/>
              <a:sym typeface="Work Sans Light"/>
            </a:endParaRPr>
          </a:p>
        </p:txBody>
      </p:sp>
      <p:sp>
        <p:nvSpPr>
          <p:cNvPr id="104" name="Shape 104"/>
          <p:cNvSpPr txBox="1"/>
          <p:nvPr>
            <p:ph idx="4294967295" type="body"/>
          </p:nvPr>
        </p:nvSpPr>
        <p:spPr>
          <a:xfrm>
            <a:off x="914400" y="393450"/>
            <a:ext cx="3141000" cy="4371000"/>
          </a:xfrm>
          <a:prstGeom prst="rect">
            <a:avLst/>
          </a:prstGeom>
        </p:spPr>
        <p:txBody>
          <a:bodyPr anchorCtr="0" anchor="ctr" bIns="91425" lIns="91425" rIns="91425" tIns="91425">
            <a:noAutofit/>
          </a:bodyPr>
          <a:lstStyle/>
          <a:p>
            <a:pPr lvl="0" rtl="0">
              <a:spcBef>
                <a:spcPts val="0"/>
              </a:spcBef>
              <a:buNone/>
            </a:pPr>
            <a:r>
              <a:rPr b="1" lang="en" sz="3600">
                <a:solidFill>
                  <a:srgbClr val="FFFFFF"/>
                </a:solidFill>
                <a:latin typeface="Work Sans"/>
                <a:ea typeface="Work Sans"/>
                <a:cs typeface="Work Sans"/>
                <a:sym typeface="Work Sans"/>
              </a:rPr>
              <a:t>CSRF</a:t>
            </a:r>
          </a:p>
          <a:p>
            <a:pPr lvl="0" rtl="0">
              <a:spcBef>
                <a:spcPts val="0"/>
              </a:spcBef>
              <a:buNone/>
            </a:pPr>
            <a:r>
              <a:rPr lang="en" sz="1800">
                <a:solidFill>
                  <a:srgbClr val="FFFFFF"/>
                </a:solidFill>
              </a:rPr>
              <a:t>Cross-Site Request Forgery forces an end user to execute unwanted actions on a web application where they’re currently authenticated.</a:t>
            </a:r>
          </a:p>
        </p:txBody>
      </p:sp>
      <p:sp>
        <p:nvSpPr>
          <p:cNvPr id="105" name="Shape 105"/>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11" name="Shape 111"/>
          <p:cNvPicPr preferRelativeResize="0"/>
          <p:nvPr/>
        </p:nvPicPr>
        <p:blipFill>
          <a:blip r:embed="rId3">
            <a:alphaModFix/>
          </a:blip>
          <a:stretch>
            <a:fillRect/>
          </a:stretch>
        </p:blipFill>
        <p:spPr>
          <a:xfrm>
            <a:off x="1238074" y="689837"/>
            <a:ext cx="6385625" cy="3763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p:nvPr/>
        </p:nvSpPr>
        <p:spPr>
          <a:xfrm>
            <a:off x="4430375" y="1078306"/>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4591700" y="1237687"/>
            <a:ext cx="3532500" cy="2255700"/>
          </a:xfrm>
          <a:prstGeom prst="rect">
            <a:avLst/>
          </a:prstGeom>
          <a:noFill/>
          <a:ln>
            <a:noFill/>
          </a:ln>
        </p:spPr>
        <p:txBody>
          <a:bodyPr anchorCtr="0" anchor="ctr" bIns="91425" lIns="91425" rIns="91425" tIns="91425">
            <a:noAutofit/>
          </a:bodyPr>
          <a:lstStyle/>
          <a:p>
            <a:pPr lvl="0" rtl="0" algn="ctr">
              <a:spcBef>
                <a:spcPts val="0"/>
              </a:spcBef>
              <a:buNone/>
            </a:pPr>
            <a:r>
              <a:rPr lang="en" sz="1000" u="sng">
                <a:solidFill>
                  <a:schemeClr val="hlink"/>
                </a:solidFill>
                <a:latin typeface="Work Sans Light"/>
                <a:ea typeface="Work Sans Light"/>
                <a:cs typeface="Work Sans Light"/>
                <a:sym typeface="Work Sans Light"/>
                <a:hlinkClick r:id="rId3"/>
              </a:rPr>
              <a:t>https://www.youtube.com/watch?v=_jKylhJtPmI&amp;t=348s</a:t>
            </a:r>
          </a:p>
          <a:p>
            <a:pPr lvl="0" rtl="0" algn="ctr">
              <a:spcBef>
                <a:spcPts val="0"/>
              </a:spcBef>
              <a:buNone/>
            </a:pPr>
            <a:r>
              <a:t/>
            </a:r>
            <a:endParaRPr sz="1000">
              <a:solidFill>
                <a:srgbClr val="FFFFFF"/>
              </a:solidFill>
              <a:latin typeface="Work Sans Light"/>
              <a:ea typeface="Work Sans Light"/>
              <a:cs typeface="Work Sans Light"/>
              <a:sym typeface="Work Sans Light"/>
            </a:endParaRPr>
          </a:p>
        </p:txBody>
      </p:sp>
      <p:sp>
        <p:nvSpPr>
          <p:cNvPr id="118" name="Shape 118"/>
          <p:cNvSpPr txBox="1"/>
          <p:nvPr>
            <p:ph idx="4294967295" type="body"/>
          </p:nvPr>
        </p:nvSpPr>
        <p:spPr>
          <a:xfrm>
            <a:off x="914400" y="393450"/>
            <a:ext cx="3141000" cy="4371000"/>
          </a:xfrm>
          <a:prstGeom prst="rect">
            <a:avLst/>
          </a:prstGeom>
        </p:spPr>
        <p:txBody>
          <a:bodyPr anchorCtr="0" anchor="ctr" bIns="91425" lIns="91425" rIns="91425" tIns="91425">
            <a:noAutofit/>
          </a:bodyPr>
          <a:lstStyle/>
          <a:p>
            <a:pPr lvl="0" rtl="0">
              <a:spcBef>
                <a:spcPts val="0"/>
              </a:spcBef>
              <a:buNone/>
            </a:pPr>
            <a:r>
              <a:rPr b="1" lang="en" sz="3600">
                <a:solidFill>
                  <a:srgbClr val="FFFFFF"/>
                </a:solidFill>
                <a:latin typeface="Work Sans"/>
                <a:ea typeface="Work Sans"/>
                <a:cs typeface="Work Sans"/>
                <a:sym typeface="Work Sans"/>
              </a:rPr>
              <a:t>SQL Injection</a:t>
            </a:r>
          </a:p>
          <a:p>
            <a:pPr lvl="0">
              <a:spcBef>
                <a:spcPts val="0"/>
              </a:spcBef>
              <a:buNone/>
            </a:pPr>
            <a:r>
              <a:rPr lang="en" sz="1800">
                <a:solidFill>
                  <a:srgbClr val="FFFFFF"/>
                </a:solidFill>
              </a:rPr>
              <a:t>A code injection technique, used to attack data-driven applications in which nefarious SQL statements are inserted into an entry field for execution.</a:t>
            </a:r>
          </a:p>
          <a:p>
            <a:pPr lvl="0" rtl="0">
              <a:spcBef>
                <a:spcPts val="0"/>
              </a:spcBef>
              <a:buNone/>
            </a:pPr>
            <a:r>
              <a:t/>
            </a:r>
            <a:endParaRPr sz="1800">
              <a:solidFill>
                <a:srgbClr val="FFFFFF"/>
              </a:solidFill>
            </a:endParaRPr>
          </a:p>
        </p:txBody>
      </p:sp>
      <p:sp>
        <p:nvSpPr>
          <p:cNvPr id="119" name="Shape 119"/>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4294967295" type="ctrTitle"/>
          </p:nvPr>
        </p:nvSpPr>
        <p:spPr>
          <a:xfrm>
            <a:off x="1130275" y="2269150"/>
            <a:ext cx="6883500" cy="1159800"/>
          </a:xfrm>
          <a:prstGeom prst="rect">
            <a:avLst/>
          </a:prstGeom>
        </p:spPr>
        <p:txBody>
          <a:bodyPr anchorCtr="0" anchor="b" bIns="91425" lIns="91425" rIns="91425" tIns="91425">
            <a:noAutofit/>
          </a:bodyPr>
          <a:lstStyle/>
          <a:p>
            <a:pPr lvl="0" rtl="0" algn="ctr">
              <a:spcBef>
                <a:spcPts val="0"/>
              </a:spcBef>
              <a:buNone/>
            </a:pPr>
            <a:r>
              <a:rPr lang="en" sz="7200"/>
              <a:t>Wanna Try it?</a:t>
            </a:r>
          </a:p>
        </p:txBody>
      </p:sp>
      <p:sp>
        <p:nvSpPr>
          <p:cNvPr id="125" name="Shape 125"/>
          <p:cNvSpPr txBox="1"/>
          <p:nvPr>
            <p:ph idx="4294967295" type="subTitle"/>
          </p:nvPr>
        </p:nvSpPr>
        <p:spPr>
          <a:xfrm>
            <a:off x="1130275" y="3221054"/>
            <a:ext cx="6883500" cy="784799"/>
          </a:xfrm>
          <a:prstGeom prst="rect">
            <a:avLst/>
          </a:prstGeom>
        </p:spPr>
        <p:txBody>
          <a:bodyPr anchorCtr="0" anchor="t" bIns="91425" lIns="91425" rIns="91425" tIns="91425">
            <a:noAutofit/>
          </a:bodyPr>
          <a:lstStyle/>
          <a:p>
            <a:pPr lvl="0" rtl="0" algn="ctr">
              <a:spcBef>
                <a:spcPts val="0"/>
              </a:spcBef>
              <a:buNone/>
            </a:pPr>
            <a:r>
              <a:rPr lang="en" u="sng">
                <a:solidFill>
                  <a:schemeClr val="hlink"/>
                </a:solidFill>
                <a:hlinkClick r:id="rId3"/>
              </a:rPr>
              <a:t>http://cs558web.bu.edu/sqlinject0/</a:t>
            </a:r>
          </a:p>
          <a:p>
            <a:pPr lvl="0" rtl="0" algn="ctr">
              <a:spcBef>
                <a:spcPts val="0"/>
              </a:spcBef>
              <a:buNone/>
            </a:pPr>
            <a:r>
              <a:rPr lang="en"/>
              <a:t>Username: victim </a:t>
            </a:r>
          </a:p>
        </p:txBody>
      </p:sp>
      <p:grpSp>
        <p:nvGrpSpPr>
          <p:cNvPr id="126" name="Shape 126"/>
          <p:cNvGrpSpPr/>
          <p:nvPr/>
        </p:nvGrpSpPr>
        <p:grpSpPr>
          <a:xfrm>
            <a:off x="4082613" y="1177366"/>
            <a:ext cx="978769" cy="717597"/>
            <a:chOff x="3936375" y="3703750"/>
            <a:chExt cx="453050" cy="332175"/>
          </a:xfrm>
        </p:grpSpPr>
        <p:sp>
          <p:nvSpPr>
            <p:cNvPr id="127" name="Shape 127"/>
            <p:cNvSpPr/>
            <p:nvPr/>
          </p:nvSpPr>
          <p:spPr>
            <a:xfrm>
              <a:off x="3936375" y="3703750"/>
              <a:ext cx="453050" cy="332175"/>
            </a:xfrm>
            <a:custGeom>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3988875" y="3864325"/>
              <a:ext cx="77575" cy="133125"/>
            </a:xfrm>
            <a:custGeom>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4259350" y="3864325"/>
              <a:ext cx="77575" cy="133125"/>
            </a:xfrm>
            <a:custGeom>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4078625" y="3717800"/>
              <a:ext cx="77575" cy="279650"/>
            </a:xfrm>
            <a:custGeom>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4168375" y="3788625"/>
              <a:ext cx="78175" cy="208825"/>
            </a:xfrm>
            <a:custGeom>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0000"/>
            </a:solidFill>
            <a:ln>
              <a:noFill/>
            </a:ln>
          </p:spPr>
          <p:txBody>
            <a:bodyPr anchorCtr="0" anchor="ctr" bIns="91425" lIns="91425" rIns="91425" tIns="91425">
              <a:noAutofit/>
            </a:bodyPr>
            <a:lstStyle/>
            <a:p>
              <a:pPr lvl="0">
                <a:spcBef>
                  <a:spcPts val="0"/>
                </a:spcBef>
                <a:buNone/>
              </a:pPr>
              <a:r>
                <a:t/>
              </a:r>
              <a:endParaRPr/>
            </a:p>
          </p:txBody>
        </p:sp>
      </p:grpSp>
      <p:sp>
        <p:nvSpPr>
          <p:cNvPr id="132" name="Shape 132"/>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p:nvPr/>
        </p:nvSpPr>
        <p:spPr>
          <a:xfrm>
            <a:off x="4948225" y="654874"/>
            <a:ext cx="2710802" cy="3833758"/>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5135286" y="1007638"/>
            <a:ext cx="2347199" cy="3138299"/>
          </a:xfrm>
          <a:prstGeom prst="rect">
            <a:avLst/>
          </a:prstGeom>
          <a:noFill/>
          <a:ln>
            <a:noFill/>
          </a:ln>
        </p:spPr>
        <p:txBody>
          <a:bodyPr anchorCtr="0" anchor="ctr" bIns="91425" lIns="91425" rIns="91425" tIns="91425">
            <a:noAutofit/>
          </a:bodyPr>
          <a:lstStyle/>
          <a:p>
            <a:pPr lvl="0" rtl="0" algn="ctr">
              <a:spcBef>
                <a:spcPts val="0"/>
              </a:spcBef>
              <a:buNone/>
            </a:pPr>
            <a:r>
              <a:rPr lang="en" sz="1000" u="sng">
                <a:solidFill>
                  <a:schemeClr val="hlink"/>
                </a:solidFill>
                <a:latin typeface="Work Sans Light"/>
                <a:ea typeface="Work Sans Light"/>
                <a:cs typeface="Work Sans Light"/>
                <a:sym typeface="Work Sans Light"/>
                <a:hlinkClick r:id="rId3"/>
              </a:rPr>
              <a:t>https://www.youtube.com/watch?v=BcDZS7iYNsA</a:t>
            </a:r>
          </a:p>
          <a:p>
            <a:pPr lvl="0" rtl="0" algn="ctr">
              <a:spcBef>
                <a:spcPts val="0"/>
              </a:spcBef>
              <a:buNone/>
            </a:pPr>
            <a:r>
              <a:t/>
            </a:r>
            <a:endParaRPr sz="1000">
              <a:solidFill>
                <a:srgbClr val="FFFFFF"/>
              </a:solidFill>
              <a:latin typeface="Work Sans Light"/>
              <a:ea typeface="Work Sans Light"/>
              <a:cs typeface="Work Sans Light"/>
              <a:sym typeface="Work Sans Light"/>
            </a:endParaRPr>
          </a:p>
        </p:txBody>
      </p:sp>
      <p:sp>
        <p:nvSpPr>
          <p:cNvPr id="139" name="Shape 139"/>
          <p:cNvSpPr txBox="1"/>
          <p:nvPr>
            <p:ph idx="4294967295" type="body"/>
          </p:nvPr>
        </p:nvSpPr>
        <p:spPr>
          <a:xfrm>
            <a:off x="914400" y="393450"/>
            <a:ext cx="3141000" cy="4371000"/>
          </a:xfrm>
          <a:prstGeom prst="rect">
            <a:avLst/>
          </a:prstGeom>
        </p:spPr>
        <p:txBody>
          <a:bodyPr anchorCtr="0" anchor="ctr" bIns="91425" lIns="91425" rIns="91425" tIns="91425">
            <a:noAutofit/>
          </a:bodyPr>
          <a:lstStyle/>
          <a:p>
            <a:pPr lvl="0" rtl="0">
              <a:spcBef>
                <a:spcPts val="0"/>
              </a:spcBef>
              <a:buNone/>
            </a:pPr>
            <a:r>
              <a:rPr b="1" lang="en" sz="3600">
                <a:solidFill>
                  <a:srgbClr val="FFFFFF"/>
                </a:solidFill>
                <a:latin typeface="Work Sans"/>
                <a:ea typeface="Work Sans"/>
                <a:cs typeface="Work Sans"/>
                <a:sym typeface="Work Sans"/>
              </a:rPr>
              <a:t>DoS Attack</a:t>
            </a:r>
          </a:p>
          <a:p>
            <a:pPr lvl="0" rtl="0">
              <a:spcBef>
                <a:spcPts val="0"/>
              </a:spcBef>
              <a:buNone/>
            </a:pPr>
            <a:r>
              <a:rPr lang="en" sz="1800">
                <a:solidFill>
                  <a:srgbClr val="FFFFFF"/>
                </a:solidFill>
              </a:rPr>
              <a:t>Denial of Service Attack</a:t>
            </a:r>
          </a:p>
        </p:txBody>
      </p:sp>
      <p:sp>
        <p:nvSpPr>
          <p:cNvPr id="140" name="Shape 140"/>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Shape 145"/>
          <p:cNvSpPr txBox="1"/>
          <p:nvPr>
            <p:ph idx="4294967295" type="title"/>
          </p:nvPr>
        </p:nvSpPr>
        <p:spPr>
          <a:xfrm>
            <a:off x="400599" y="400600"/>
            <a:ext cx="8355600" cy="4363800"/>
          </a:xfrm>
          <a:prstGeom prst="rect">
            <a:avLst/>
          </a:prstGeom>
        </p:spPr>
        <p:txBody>
          <a:bodyPr anchorCtr="0" anchor="ctr" bIns="91425" lIns="91425" rIns="91425" tIns="91425">
            <a:noAutofit/>
          </a:bodyPr>
          <a:lstStyle/>
          <a:p>
            <a:pPr lvl="0" rtl="0" algn="ctr">
              <a:spcBef>
                <a:spcPts val="0"/>
              </a:spcBef>
              <a:buNone/>
            </a:pPr>
            <a:r>
              <a:rPr b="0" lang="en" sz="4800">
                <a:solidFill>
                  <a:srgbClr val="FFFFFF"/>
                </a:solidFill>
              </a:rPr>
              <a:t>Let’s try this too!</a:t>
            </a:r>
          </a:p>
        </p:txBody>
      </p:sp>
      <p:sp>
        <p:nvSpPr>
          <p:cNvPr id="146" name="Shape 146"/>
          <p:cNvSpPr txBox="1"/>
          <p:nvPr>
            <p:ph idx="12" type="sldNum"/>
          </p:nvPr>
        </p:nvSpPr>
        <p:spPr>
          <a:xfrm>
            <a:off x="8159498" y="439327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