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Dosis Light"/>
      <p:regular r:id="rId20"/>
      <p:bold r:id="rId21"/>
    </p:embeddedFont>
    <p:embeddedFont>
      <p:font typeface="Dosis"/>
      <p:regular r:id="rId22"/>
      <p:bold r:id="rId23"/>
    </p:embeddedFont>
    <p:embeddedFont>
      <p:font typeface="Titillium Web"/>
      <p:regular r:id="rId24"/>
      <p:bold r:id="rId25"/>
      <p:italic r:id="rId26"/>
      <p:boldItalic r:id="rId27"/>
    </p:embeddedFont>
    <p:embeddedFont>
      <p:font typeface="Titillium Web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sisLight-regular.fntdata"/><Relationship Id="rId22" Type="http://schemas.openxmlformats.org/officeDocument/2006/relationships/font" Target="fonts/Dosis-regular.fntdata"/><Relationship Id="rId21" Type="http://schemas.openxmlformats.org/officeDocument/2006/relationships/font" Target="fonts/DosisLight-bold.fntdata"/><Relationship Id="rId24" Type="http://schemas.openxmlformats.org/officeDocument/2006/relationships/font" Target="fonts/TitilliumWeb-regular.fntdata"/><Relationship Id="rId23" Type="http://schemas.openxmlformats.org/officeDocument/2006/relationships/font" Target="fonts/Dosi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TitilliumWeb-italic.fntdata"/><Relationship Id="rId25" Type="http://schemas.openxmlformats.org/officeDocument/2006/relationships/font" Target="fonts/TitilliumWeb-bold.fntdata"/><Relationship Id="rId28" Type="http://schemas.openxmlformats.org/officeDocument/2006/relationships/font" Target="fonts/TitilliumWebLight-regular.fntdata"/><Relationship Id="rId27" Type="http://schemas.openxmlformats.org/officeDocument/2006/relationships/font" Target="fonts/TitilliumWeb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Light-boldItalic.fntdata"/><Relationship Id="rId30" Type="http://schemas.openxmlformats.org/officeDocument/2006/relationships/font" Target="fonts/TitilliumWeb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2" name="Shape 3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3" name="Shape 382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4" name="Shape 38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3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Shape 39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5" name="Shape 39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9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Shape 39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1" name="Shape 39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4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Shape 391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6" name="Shape 39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Acceptable use policy?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Not harmful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Shape 392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3" name="Shape 39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Technically have access, but taking advantage of it?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8" name="Shape 3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9" name="Shape 392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0" name="Shape 39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 who’s part?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5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6" name="Shape 393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7" name="Shape 39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Definitely</a:t>
            </a:r>
            <a:r>
              <a:rPr lang="en"/>
              <a:t> not authorized. House lock example.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7" name="Shape 3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8" name="Shape 382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9" name="Shape 38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3" name="Shape 3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" name="Shape 383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5" name="Shape 38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9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Shape 38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1" name="Shape 38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8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Shape 38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0" name="Shape 38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6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4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Shape 38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6" name="Shape 38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Shape 388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1" name="Shape 38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6" name="Shape 3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7" name="Shape 38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8" name="Shape 38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">
    <p:bg>
      <p:bgPr>
        <a:solidFill>
          <a:srgbClr val="003B5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0" name="Shape 10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11" name="Shape 11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Shape 91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92" name="Shape 92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Shape 211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212" name="Shape 212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Shape 421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422" name="Shape 422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dark">
    <p:bg>
      <p:bgPr>
        <a:solidFill>
          <a:srgbClr val="003B55"/>
        </a:solidFill>
      </p:bgPr>
    </p:bg>
    <p:spTree>
      <p:nvGrpSpPr>
        <p:cNvPr id="3222" name="Shape 3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3" name="Shape 3223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3224" name="Shape 3224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5" name="Shape 3225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6" name="Shape 3226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7" name="Shape 3227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8" name="Shape 3228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9" name="Shape 3229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0" name="Shape 3230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1" name="Shape 3231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2" name="Shape 3232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3" name="Shape 3233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4" name="Shape 3234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5" name="Shape 3235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6" name="Shape 3236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7" name="Shape 3237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8" name="Shape 3238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9" name="Shape 3239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0" name="Shape 3240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1" name="Shape 3241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2" name="Shape 3242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3" name="Shape 3243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4" name="Shape 3244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5" name="Shape 3245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6" name="Shape 3246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7" name="Shape 3247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8" name="Shape 3248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9" name="Shape 3249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0" name="Shape 3250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1" name="Shape 3251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2" name="Shape 3252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3" name="Shape 3253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4" name="Shape 3254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5" name="Shape 3255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6" name="Shape 3256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7" name="Shape 3257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8" name="Shape 3258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9" name="Shape 3259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0" name="Shape 3260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1" name="Shape 3261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2" name="Shape 3262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3" name="Shape 3263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4" name="Shape 3264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5" name="Shape 3265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6" name="Shape 3266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7" name="Shape 3267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8" name="Shape 3268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9" name="Shape 3269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0" name="Shape 3270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1" name="Shape 3271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2" name="Shape 3272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3" name="Shape 3273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4" name="Shape 3274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5" name="Shape 3275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6" name="Shape 3276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7" name="Shape 3277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8" name="Shape 3278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9" name="Shape 3279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0" name="Shape 3280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1" name="Shape 3281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3282" name="Shape 3282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3" name="Shape 3283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4" name="Shape 3284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5" name="Shape 3285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6" name="Shape 3286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7" name="Shape 3287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8" name="Shape 3288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9" name="Shape 3289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0" name="Shape 3290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1" name="Shape 3291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2" name="Shape 3292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3" name="Shape 3293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4" name="Shape 3294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5" name="Shape 3295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6" name="Shape 3296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7" name="Shape 3297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8" name="Shape 3298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9" name="Shape 3299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0" name="Shape 3300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1" name="Shape 3301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2" name="Shape 3302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3" name="Shape 3303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4" name="Shape 3304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5" name="Shape 3305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6" name="Shape 3306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7" name="Shape 3307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9" name="Shape 3309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0" name="Shape 3310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1" name="Shape 3311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2" name="Shape 3312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3" name="Shape 3313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4" name="Shape 3314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5" name="Shape 3315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6" name="Shape 3316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7" name="Shape 3317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8" name="Shape 3318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9" name="Shape 3319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0" name="Shape 3320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1" name="Shape 3321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2" name="Shape 3322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3" name="Shape 3323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4" name="Shape 3324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5" name="Shape 3325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6" name="Shape 3326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7" name="Shape 3327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8" name="Shape 3328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9" name="Shape 3329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0" name="Shape 3330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1" name="Shape 3331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2" name="Shape 3332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3" name="Shape 3333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4" name="Shape 3334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5" name="Shape 3335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6" name="Shape 3336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7" name="Shape 3337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8" name="Shape 3338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9" name="Shape 3339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0" name="Shape 3340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1" name="Shape 3341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2" name="Shape 3342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3" name="Shape 3343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4" name="Shape 3344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3345" name="Shape 3345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6" name="Shape 3346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7" name="Shape 3347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8" name="Shape 3348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9" name="Shape 3349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0" name="Shape 3350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1" name="Shape 3351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2" name="Shape 3352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3" name="Shape 3353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4" name="Shape 3354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5" name="Shape 3355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6" name="Shape 3356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7" name="Shape 3357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8" name="Shape 3358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9" name="Shape 3359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0" name="Shape 3360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1" name="Shape 3361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2" name="Shape 3362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3" name="Shape 3363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4" name="Shape 3364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5" name="Shape 3365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6" name="Shape 3366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7" name="Shape 3367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8" name="Shape 3368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9" name="Shape 3369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0" name="Shape 3370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1" name="Shape 3371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2" name="Shape 3372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3" name="Shape 3373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4" name="Shape 3374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5" name="Shape 3375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6" name="Shape 3376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7" name="Shape 3377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8" name="Shape 3378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9" name="Shape 3379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0" name="Shape 3380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1" name="Shape 3381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2" name="Shape 3382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3" name="Shape 3383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4" name="Shape 3384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5" name="Shape 3385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6" name="Shape 3386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7" name="Shape 3387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8" name="Shape 3388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9" name="Shape 3389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0" name="Shape 3390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1" name="Shape 3391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2" name="Shape 3392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3" name="Shape 3393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4" name="Shape 3394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5" name="Shape 3395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6" name="Shape 3396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8" name="Shape 3398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9" name="Shape 3399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0" name="Shape 3400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1" name="Shape 3401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2" name="Shape 3402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3" name="Shape 3403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4" name="Shape 3404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5" name="Shape 3405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6" name="Shape 3406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7" name="Shape 3407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9" name="Shape 3409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0" name="Shape 3410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1" name="Shape 3411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3" name="Shape 3413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4" name="Shape 3414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5" name="Shape 3415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6" name="Shape 3416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7" name="Shape 3417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9" name="Shape 3419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0" name="Shape 3420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1" name="Shape 3421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2" name="Shape 3422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3" name="Shape 3423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4" name="Shape 3424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5" name="Shape 3425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6" name="Shape 3426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7" name="Shape 3427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8" name="Shape 3428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9" name="Shape 3429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0" name="Shape 3430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1" name="Shape 3431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2" name="Shape 3432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3" name="Shape 3433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4" name="Shape 3434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5" name="Shape 3435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6" name="Shape 3436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7" name="Shape 3437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8" name="Shape 3438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9" name="Shape 3439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0" name="Shape 3440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1" name="Shape 3441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2" name="Shape 3442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3" name="Shape 3443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4" name="Shape 3444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5" name="Shape 3445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6" name="Shape 3446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3447" name="Shape 3447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8" name="Shape 3448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9" name="Shape 3449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0" name="Shape 3450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1" name="Shape 3451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2" name="Shape 3452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3" name="Shape 3453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4" name="Shape 3454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5" name="Shape 3455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6" name="Shape 3456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7" name="Shape 3457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8" name="Shape 3458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59" name="Shape 3459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0" name="Shape 3460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1" name="Shape 3461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2" name="Shape 3462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3" name="Shape 3463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4" name="Shape 3464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5" name="Shape 3465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6" name="Shape 3466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7" name="Shape 3467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8" name="Shape 3468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69" name="Shape 3469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0" name="Shape 3470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1" name="Shape 3471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2" name="Shape 3472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3" name="Shape 3473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4" name="Shape 3474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5" name="Shape 3475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6" name="Shape 3476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7" name="Shape 3477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8" name="Shape 3478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9" name="Shape 3479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0" name="Shape 3480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1" name="Shape 3481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2" name="Shape 3482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3" name="Shape 3483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4" name="Shape 3484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5" name="Shape 3485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6" name="Shape 3486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7" name="Shape 3487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8" name="Shape 3488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9" name="Shape 3489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0" name="Shape 3490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2" name="Shape 3492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3" name="Shape 3493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4" name="Shape 3494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5" name="Shape 3495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96" name="Shape 3496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Image background">
    <p:bg>
      <p:bgPr>
        <a:solidFill>
          <a:srgbClr val="1D1D1B"/>
        </a:solidFill>
      </p:bgPr>
    </p:bg>
    <p:spTree>
      <p:nvGrpSpPr>
        <p:cNvPr id="3497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8" name="Shape 3498"/>
          <p:cNvGrpSpPr/>
          <p:nvPr/>
        </p:nvGrpSpPr>
        <p:grpSpPr>
          <a:xfrm>
            <a:off x="7828606" y="28697"/>
            <a:ext cx="1286903" cy="5086302"/>
            <a:chOff x="6367294" y="28697"/>
            <a:chExt cx="1286903" cy="5086302"/>
          </a:xfrm>
        </p:grpSpPr>
        <p:sp>
          <p:nvSpPr>
            <p:cNvPr id="3499" name="Shape 3499"/>
            <p:cNvSpPr/>
            <p:nvPr/>
          </p:nvSpPr>
          <p:spPr>
            <a:xfrm rot="10800000">
              <a:off x="7536330" y="61320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0" name="Shape 3500"/>
            <p:cNvSpPr/>
            <p:nvPr/>
          </p:nvSpPr>
          <p:spPr>
            <a:xfrm rot="10800000">
              <a:off x="7244065" y="2659035"/>
              <a:ext cx="117867" cy="117891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1" name="Shape 3501"/>
            <p:cNvSpPr/>
            <p:nvPr/>
          </p:nvSpPr>
          <p:spPr>
            <a:xfrm rot="10800000">
              <a:off x="7244065" y="1748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2" name="Shape 3502"/>
            <p:cNvSpPr/>
            <p:nvPr/>
          </p:nvSpPr>
          <p:spPr>
            <a:xfrm rot="10800000">
              <a:off x="6659535" y="4266481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3" name="Shape 3503"/>
            <p:cNvSpPr/>
            <p:nvPr/>
          </p:nvSpPr>
          <p:spPr>
            <a:xfrm rot="10800000">
              <a:off x="7536330" y="4704867"/>
              <a:ext cx="117867" cy="117891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4" name="Shape 3504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5" name="Shape 3505"/>
            <p:cNvSpPr/>
            <p:nvPr/>
          </p:nvSpPr>
          <p:spPr>
            <a:xfrm rot="10800000">
              <a:off x="7536330" y="426648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6" name="Shape 3506"/>
            <p:cNvSpPr/>
            <p:nvPr/>
          </p:nvSpPr>
          <p:spPr>
            <a:xfrm rot="10800000">
              <a:off x="7536330" y="397421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7" name="Shape 3507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8" name="Shape 3508"/>
            <p:cNvSpPr/>
            <p:nvPr/>
          </p:nvSpPr>
          <p:spPr>
            <a:xfrm rot="10800000">
              <a:off x="7536330" y="3681951"/>
              <a:ext cx="117867" cy="117891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09" name="Shape 3509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0" name="Shape 3510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1" name="Shape 3511"/>
            <p:cNvSpPr/>
            <p:nvPr/>
          </p:nvSpPr>
          <p:spPr>
            <a:xfrm rot="10800000">
              <a:off x="7536330" y="295130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2" name="Shape 3512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3" name="Shape 3513"/>
            <p:cNvSpPr/>
            <p:nvPr/>
          </p:nvSpPr>
          <p:spPr>
            <a:xfrm rot="10800000">
              <a:off x="7536330" y="2659035"/>
              <a:ext cx="117867" cy="117891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4" name="Shape 3514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5" name="Shape 3515"/>
            <p:cNvSpPr/>
            <p:nvPr/>
          </p:nvSpPr>
          <p:spPr>
            <a:xfrm rot="10800000">
              <a:off x="7536330" y="2366770"/>
              <a:ext cx="117867" cy="117891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6" name="Shape 3516"/>
            <p:cNvSpPr/>
            <p:nvPr/>
          </p:nvSpPr>
          <p:spPr>
            <a:xfrm rot="10800000">
              <a:off x="7536330" y="222064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7" name="Shape 3517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8" name="Shape 3518"/>
            <p:cNvSpPr/>
            <p:nvPr/>
          </p:nvSpPr>
          <p:spPr>
            <a:xfrm rot="10800000">
              <a:off x="7536330" y="192838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9" name="Shape 3519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0" name="Shape 3520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1" name="Shape 3521"/>
            <p:cNvSpPr/>
            <p:nvPr/>
          </p:nvSpPr>
          <p:spPr>
            <a:xfrm rot="10800000">
              <a:off x="7536330" y="11977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2" name="Shape 3522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3" name="Shape 3523"/>
            <p:cNvSpPr/>
            <p:nvPr/>
          </p:nvSpPr>
          <p:spPr>
            <a:xfrm rot="10800000">
              <a:off x="7536330" y="90546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4" name="Shape 3524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5" name="Shape 3525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6" name="Shape 3526"/>
            <p:cNvSpPr/>
            <p:nvPr/>
          </p:nvSpPr>
          <p:spPr>
            <a:xfrm rot="10800000">
              <a:off x="7536330" y="320938"/>
              <a:ext cx="117867" cy="117891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7" name="Shape 3527"/>
            <p:cNvSpPr/>
            <p:nvPr/>
          </p:nvSpPr>
          <p:spPr>
            <a:xfrm rot="10800000">
              <a:off x="7536330" y="1748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8" name="Shape 3528"/>
            <p:cNvSpPr/>
            <p:nvPr/>
          </p:nvSpPr>
          <p:spPr>
            <a:xfrm rot="10800000">
              <a:off x="7536330" y="2869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9" name="Shape 3529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0" name="Shape 3530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1" name="Shape 3531"/>
            <p:cNvSpPr/>
            <p:nvPr/>
          </p:nvSpPr>
          <p:spPr>
            <a:xfrm rot="10800000">
              <a:off x="7390210" y="4412626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2" name="Shape 3532"/>
            <p:cNvSpPr/>
            <p:nvPr/>
          </p:nvSpPr>
          <p:spPr>
            <a:xfrm rot="10800000">
              <a:off x="7390210" y="426648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3" name="Shape 3533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4" name="Shape 3534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5" name="Shape 3535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6" name="Shape 3536"/>
            <p:cNvSpPr/>
            <p:nvPr/>
          </p:nvSpPr>
          <p:spPr>
            <a:xfrm rot="10800000">
              <a:off x="7390210" y="338971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7" name="Shape 3537"/>
            <p:cNvSpPr/>
            <p:nvPr/>
          </p:nvSpPr>
          <p:spPr>
            <a:xfrm rot="10800000">
              <a:off x="7390210" y="324356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8" name="Shape 3538"/>
            <p:cNvSpPr/>
            <p:nvPr/>
          </p:nvSpPr>
          <p:spPr>
            <a:xfrm rot="10800000">
              <a:off x="7390210" y="295130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9" name="Shape 3539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0" name="Shape 3540"/>
            <p:cNvSpPr/>
            <p:nvPr/>
          </p:nvSpPr>
          <p:spPr>
            <a:xfrm rot="10800000">
              <a:off x="7390210" y="2659035"/>
              <a:ext cx="117867" cy="117891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1" name="Shape 3541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2" name="Shape 3542"/>
            <p:cNvSpPr/>
            <p:nvPr/>
          </p:nvSpPr>
          <p:spPr>
            <a:xfrm rot="10800000">
              <a:off x="7390210" y="2366770"/>
              <a:ext cx="117867" cy="117891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3" name="Shape 3543"/>
            <p:cNvSpPr/>
            <p:nvPr/>
          </p:nvSpPr>
          <p:spPr>
            <a:xfrm rot="10800000">
              <a:off x="7390210" y="222064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4" name="Shape 3544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5" name="Shape 3545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6" name="Shape 3546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7" name="Shape 3547"/>
            <p:cNvSpPr/>
            <p:nvPr/>
          </p:nvSpPr>
          <p:spPr>
            <a:xfrm rot="10800000">
              <a:off x="7390210" y="1343854"/>
              <a:ext cx="117867" cy="117891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8" name="Shape 3548"/>
            <p:cNvSpPr/>
            <p:nvPr/>
          </p:nvSpPr>
          <p:spPr>
            <a:xfrm rot="10800000">
              <a:off x="7390210" y="11977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49" name="Shape 3549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0" name="Shape 3550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1" name="Shape 3551"/>
            <p:cNvSpPr/>
            <p:nvPr/>
          </p:nvSpPr>
          <p:spPr>
            <a:xfrm rot="10800000">
              <a:off x="7390210" y="61320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2" name="Shape 3552"/>
            <p:cNvSpPr/>
            <p:nvPr/>
          </p:nvSpPr>
          <p:spPr>
            <a:xfrm rot="10800000">
              <a:off x="7390210" y="320938"/>
              <a:ext cx="117867" cy="117891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3" name="Shape 3553"/>
            <p:cNvSpPr/>
            <p:nvPr/>
          </p:nvSpPr>
          <p:spPr>
            <a:xfrm rot="10800000">
              <a:off x="7390210" y="2869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4" name="Shape 3554"/>
            <p:cNvSpPr/>
            <p:nvPr/>
          </p:nvSpPr>
          <p:spPr>
            <a:xfrm rot="10800000">
              <a:off x="7244065" y="4704867"/>
              <a:ext cx="117867" cy="117891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5" name="Shape 3555"/>
            <p:cNvSpPr/>
            <p:nvPr/>
          </p:nvSpPr>
          <p:spPr>
            <a:xfrm rot="10800000">
              <a:off x="7244065" y="426648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6" name="Shape 3556"/>
            <p:cNvSpPr/>
            <p:nvPr/>
          </p:nvSpPr>
          <p:spPr>
            <a:xfrm rot="10800000">
              <a:off x="7244065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7" name="Shape 3557"/>
            <p:cNvSpPr/>
            <p:nvPr/>
          </p:nvSpPr>
          <p:spPr>
            <a:xfrm rot="10800000">
              <a:off x="7244065" y="397421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8" name="Shape 3558"/>
            <p:cNvSpPr/>
            <p:nvPr/>
          </p:nvSpPr>
          <p:spPr>
            <a:xfrm rot="10800000">
              <a:off x="7244065" y="3681951"/>
              <a:ext cx="117867" cy="117891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59" name="Shape 3559"/>
            <p:cNvSpPr/>
            <p:nvPr/>
          </p:nvSpPr>
          <p:spPr>
            <a:xfrm rot="10800000">
              <a:off x="7244065" y="338971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0" name="Shape 3560"/>
            <p:cNvSpPr/>
            <p:nvPr/>
          </p:nvSpPr>
          <p:spPr>
            <a:xfrm rot="10800000">
              <a:off x="7244065" y="324356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1" name="Shape 3561"/>
            <p:cNvSpPr/>
            <p:nvPr/>
          </p:nvSpPr>
          <p:spPr>
            <a:xfrm rot="10800000">
              <a:off x="7244065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2" name="Shape 3562"/>
            <p:cNvSpPr/>
            <p:nvPr/>
          </p:nvSpPr>
          <p:spPr>
            <a:xfrm rot="10800000">
              <a:off x="724406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3" name="Shape 3563"/>
            <p:cNvSpPr/>
            <p:nvPr/>
          </p:nvSpPr>
          <p:spPr>
            <a:xfrm rot="10800000">
              <a:off x="7244065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4" name="Shape 3564"/>
            <p:cNvSpPr/>
            <p:nvPr/>
          </p:nvSpPr>
          <p:spPr>
            <a:xfrm rot="10800000">
              <a:off x="7244065" y="222064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5" name="Shape 3565"/>
            <p:cNvSpPr/>
            <p:nvPr/>
          </p:nvSpPr>
          <p:spPr>
            <a:xfrm rot="10800000">
              <a:off x="7244065" y="192838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6" name="Shape 3566"/>
            <p:cNvSpPr/>
            <p:nvPr/>
          </p:nvSpPr>
          <p:spPr>
            <a:xfrm rot="10800000">
              <a:off x="7244065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7" name="Shape 3567"/>
            <p:cNvSpPr/>
            <p:nvPr/>
          </p:nvSpPr>
          <p:spPr>
            <a:xfrm rot="10800000">
              <a:off x="7244065" y="1343854"/>
              <a:ext cx="117867" cy="117891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8" name="Shape 3568"/>
            <p:cNvSpPr/>
            <p:nvPr/>
          </p:nvSpPr>
          <p:spPr>
            <a:xfrm rot="10800000">
              <a:off x="7244065" y="11977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69" name="Shape 3569"/>
            <p:cNvSpPr/>
            <p:nvPr/>
          </p:nvSpPr>
          <p:spPr>
            <a:xfrm rot="10800000">
              <a:off x="7244065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0" name="Shape 3570"/>
            <p:cNvSpPr/>
            <p:nvPr/>
          </p:nvSpPr>
          <p:spPr>
            <a:xfrm rot="10800000">
              <a:off x="7244065" y="90546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1" name="Shape 3571"/>
            <p:cNvSpPr/>
            <p:nvPr/>
          </p:nvSpPr>
          <p:spPr>
            <a:xfrm rot="10800000">
              <a:off x="7244065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2" name="Shape 3572"/>
            <p:cNvSpPr/>
            <p:nvPr/>
          </p:nvSpPr>
          <p:spPr>
            <a:xfrm rot="10800000">
              <a:off x="7244065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3" name="Shape 3573"/>
            <p:cNvSpPr/>
            <p:nvPr/>
          </p:nvSpPr>
          <p:spPr>
            <a:xfrm rot="10800000">
              <a:off x="7244065" y="320938"/>
              <a:ext cx="117867" cy="117891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4" name="Shape 3574"/>
            <p:cNvSpPr/>
            <p:nvPr/>
          </p:nvSpPr>
          <p:spPr>
            <a:xfrm rot="10800000">
              <a:off x="7097945" y="499713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5" name="Shape 3575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6" name="Shape 3576"/>
            <p:cNvSpPr/>
            <p:nvPr/>
          </p:nvSpPr>
          <p:spPr>
            <a:xfrm rot="10800000">
              <a:off x="7097945" y="426648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7" name="Shape 3577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8" name="Shape 3578"/>
            <p:cNvSpPr/>
            <p:nvPr/>
          </p:nvSpPr>
          <p:spPr>
            <a:xfrm rot="10800000">
              <a:off x="7097945" y="3681951"/>
              <a:ext cx="117867" cy="117891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79" name="Shape 3579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0" name="Shape 3580"/>
            <p:cNvSpPr/>
            <p:nvPr/>
          </p:nvSpPr>
          <p:spPr>
            <a:xfrm rot="10800000">
              <a:off x="7097945" y="295130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1" name="Shape 3581"/>
            <p:cNvSpPr/>
            <p:nvPr/>
          </p:nvSpPr>
          <p:spPr>
            <a:xfrm rot="10800000">
              <a:off x="7097945" y="2659035"/>
              <a:ext cx="117867" cy="117891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2" name="Shape 358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3" name="Shape 3583"/>
            <p:cNvSpPr/>
            <p:nvPr/>
          </p:nvSpPr>
          <p:spPr>
            <a:xfrm rot="10800000">
              <a:off x="7097945" y="2366770"/>
              <a:ext cx="117867" cy="117891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4" name="Shape 3584"/>
            <p:cNvSpPr/>
            <p:nvPr/>
          </p:nvSpPr>
          <p:spPr>
            <a:xfrm rot="10800000">
              <a:off x="7097945" y="222064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5" name="Shape 3585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6" name="Shape 3586"/>
            <p:cNvSpPr/>
            <p:nvPr/>
          </p:nvSpPr>
          <p:spPr>
            <a:xfrm rot="10800000">
              <a:off x="7097945" y="163611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7" name="Shape 3587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8" name="Shape 3588"/>
            <p:cNvSpPr/>
            <p:nvPr/>
          </p:nvSpPr>
          <p:spPr>
            <a:xfrm rot="10800000">
              <a:off x="7097945" y="11977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9" name="Shape 3589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0" name="Shape 3590"/>
            <p:cNvSpPr/>
            <p:nvPr/>
          </p:nvSpPr>
          <p:spPr>
            <a:xfrm rot="10800000">
              <a:off x="7097945" y="1748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1" name="Shape 3591"/>
            <p:cNvSpPr/>
            <p:nvPr/>
          </p:nvSpPr>
          <p:spPr>
            <a:xfrm rot="10800000">
              <a:off x="7097945" y="2869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2" name="Shape 3592"/>
            <p:cNvSpPr/>
            <p:nvPr/>
          </p:nvSpPr>
          <p:spPr>
            <a:xfrm rot="10800000">
              <a:off x="6951800" y="4851012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3" name="Shape 3593"/>
            <p:cNvSpPr/>
            <p:nvPr/>
          </p:nvSpPr>
          <p:spPr>
            <a:xfrm rot="10800000">
              <a:off x="6951800" y="4704867"/>
              <a:ext cx="117891" cy="117891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4" name="Shape 3594"/>
            <p:cNvSpPr/>
            <p:nvPr/>
          </p:nvSpPr>
          <p:spPr>
            <a:xfrm rot="10800000">
              <a:off x="6951800" y="4266481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5" name="Shape 3595"/>
            <p:cNvSpPr/>
            <p:nvPr/>
          </p:nvSpPr>
          <p:spPr>
            <a:xfrm rot="10800000">
              <a:off x="6951800" y="3974216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6" name="Shape 3596"/>
            <p:cNvSpPr/>
            <p:nvPr/>
          </p:nvSpPr>
          <p:spPr>
            <a:xfrm rot="10800000">
              <a:off x="6951800" y="3681951"/>
              <a:ext cx="117891" cy="117891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7" name="Shape 3597"/>
            <p:cNvSpPr/>
            <p:nvPr/>
          </p:nvSpPr>
          <p:spPr>
            <a:xfrm rot="10800000">
              <a:off x="6951800" y="3243565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8" name="Shape 3598"/>
            <p:cNvSpPr/>
            <p:nvPr/>
          </p:nvSpPr>
          <p:spPr>
            <a:xfrm rot="10800000">
              <a:off x="6951800" y="2951300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99" name="Shape 3599"/>
            <p:cNvSpPr/>
            <p:nvPr/>
          </p:nvSpPr>
          <p:spPr>
            <a:xfrm rot="10800000">
              <a:off x="6951800" y="2512915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0" name="Shape 3600"/>
            <p:cNvSpPr/>
            <p:nvPr/>
          </p:nvSpPr>
          <p:spPr>
            <a:xfrm rot="10800000">
              <a:off x="6951800" y="2220649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1" name="Shape 3601"/>
            <p:cNvSpPr/>
            <p:nvPr/>
          </p:nvSpPr>
          <p:spPr>
            <a:xfrm rot="10800000">
              <a:off x="6951800" y="2074529"/>
              <a:ext cx="117891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2" name="Shape 3602"/>
            <p:cNvSpPr/>
            <p:nvPr/>
          </p:nvSpPr>
          <p:spPr>
            <a:xfrm rot="10800000">
              <a:off x="6951800" y="1782264"/>
              <a:ext cx="117891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3" name="Shape 3603"/>
            <p:cNvSpPr/>
            <p:nvPr/>
          </p:nvSpPr>
          <p:spPr>
            <a:xfrm rot="10800000">
              <a:off x="6951800" y="1636119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4" name="Shape 3604"/>
            <p:cNvSpPr/>
            <p:nvPr/>
          </p:nvSpPr>
          <p:spPr>
            <a:xfrm rot="10800000">
              <a:off x="6951800" y="1489999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5" name="Shape 3605"/>
            <p:cNvSpPr/>
            <p:nvPr/>
          </p:nvSpPr>
          <p:spPr>
            <a:xfrm rot="10800000">
              <a:off x="6951800" y="1197733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6" name="Shape 3606"/>
            <p:cNvSpPr/>
            <p:nvPr/>
          </p:nvSpPr>
          <p:spPr>
            <a:xfrm rot="10800000">
              <a:off x="6951800" y="1051613"/>
              <a:ext cx="117891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7" name="Shape 3607"/>
            <p:cNvSpPr/>
            <p:nvPr/>
          </p:nvSpPr>
          <p:spPr>
            <a:xfrm rot="10800000">
              <a:off x="6951800" y="613203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8" name="Shape 3608"/>
            <p:cNvSpPr/>
            <p:nvPr/>
          </p:nvSpPr>
          <p:spPr>
            <a:xfrm rot="10800000">
              <a:off x="6951800" y="320938"/>
              <a:ext cx="117891" cy="117891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9" name="Shape 3609"/>
            <p:cNvSpPr/>
            <p:nvPr/>
          </p:nvSpPr>
          <p:spPr>
            <a:xfrm rot="10800000">
              <a:off x="6951800" y="174817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0" name="Shape 3610"/>
            <p:cNvSpPr/>
            <p:nvPr/>
          </p:nvSpPr>
          <p:spPr>
            <a:xfrm rot="10800000">
              <a:off x="6805679" y="499713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1" name="Shape 3611"/>
            <p:cNvSpPr/>
            <p:nvPr/>
          </p:nvSpPr>
          <p:spPr>
            <a:xfrm rot="10800000">
              <a:off x="6805679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2" name="Shape 3612"/>
            <p:cNvSpPr/>
            <p:nvPr/>
          </p:nvSpPr>
          <p:spPr>
            <a:xfrm rot="10800000">
              <a:off x="6805679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3" name="Shape 3613"/>
            <p:cNvSpPr/>
            <p:nvPr/>
          </p:nvSpPr>
          <p:spPr>
            <a:xfrm rot="10800000">
              <a:off x="6805679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4" name="Shape 3614"/>
            <p:cNvSpPr/>
            <p:nvPr/>
          </p:nvSpPr>
          <p:spPr>
            <a:xfrm rot="10800000">
              <a:off x="6805679" y="295130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5" name="Shape 3615"/>
            <p:cNvSpPr/>
            <p:nvPr/>
          </p:nvSpPr>
          <p:spPr>
            <a:xfrm rot="10800000">
              <a:off x="6805679" y="222064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6" name="Shape 3616"/>
            <p:cNvSpPr/>
            <p:nvPr/>
          </p:nvSpPr>
          <p:spPr>
            <a:xfrm rot="10800000">
              <a:off x="6805679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7" name="Shape 3617"/>
            <p:cNvSpPr/>
            <p:nvPr/>
          </p:nvSpPr>
          <p:spPr>
            <a:xfrm rot="10800000">
              <a:off x="6805679" y="90546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8" name="Shape 3618"/>
            <p:cNvSpPr/>
            <p:nvPr/>
          </p:nvSpPr>
          <p:spPr>
            <a:xfrm rot="10800000">
              <a:off x="6805679" y="2869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19" name="Shape 3619"/>
            <p:cNvSpPr/>
            <p:nvPr/>
          </p:nvSpPr>
          <p:spPr>
            <a:xfrm rot="10800000">
              <a:off x="6659535" y="4851012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0" name="Shape 3620"/>
            <p:cNvSpPr/>
            <p:nvPr/>
          </p:nvSpPr>
          <p:spPr>
            <a:xfrm rot="10800000">
              <a:off x="6659535" y="3974216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1" name="Shape 3621"/>
            <p:cNvSpPr/>
            <p:nvPr/>
          </p:nvSpPr>
          <p:spPr>
            <a:xfrm rot="10800000">
              <a:off x="6659535" y="3243565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2" name="Shape 3622"/>
            <p:cNvSpPr/>
            <p:nvPr/>
          </p:nvSpPr>
          <p:spPr>
            <a:xfrm rot="10800000">
              <a:off x="6659535" y="2512915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3" name="Shape 3623"/>
            <p:cNvSpPr/>
            <p:nvPr/>
          </p:nvSpPr>
          <p:spPr>
            <a:xfrm rot="10800000">
              <a:off x="6659535" y="1636119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4" name="Shape 3624"/>
            <p:cNvSpPr/>
            <p:nvPr/>
          </p:nvSpPr>
          <p:spPr>
            <a:xfrm rot="10800000">
              <a:off x="6659535" y="905468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5" name="Shape 3625"/>
            <p:cNvSpPr/>
            <p:nvPr/>
          </p:nvSpPr>
          <p:spPr>
            <a:xfrm rot="10800000">
              <a:off x="6659535" y="759348"/>
              <a:ext cx="117891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6" name="Shape 3626"/>
            <p:cNvSpPr/>
            <p:nvPr/>
          </p:nvSpPr>
          <p:spPr>
            <a:xfrm rot="10800000">
              <a:off x="6659535" y="174817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7" name="Shape 3627"/>
            <p:cNvSpPr/>
            <p:nvPr/>
          </p:nvSpPr>
          <p:spPr>
            <a:xfrm rot="10800000">
              <a:off x="6513414" y="499713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8" name="Shape 3628"/>
            <p:cNvSpPr/>
            <p:nvPr/>
          </p:nvSpPr>
          <p:spPr>
            <a:xfrm rot="10800000">
              <a:off x="6513414" y="397421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29" name="Shape 3629"/>
            <p:cNvSpPr/>
            <p:nvPr/>
          </p:nvSpPr>
          <p:spPr>
            <a:xfrm rot="10800000">
              <a:off x="6513414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0" name="Shape 3630"/>
            <p:cNvSpPr/>
            <p:nvPr/>
          </p:nvSpPr>
          <p:spPr>
            <a:xfrm rot="10800000">
              <a:off x="6513414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1" name="Shape 3631"/>
            <p:cNvSpPr/>
            <p:nvPr/>
          </p:nvSpPr>
          <p:spPr>
            <a:xfrm rot="10800000">
              <a:off x="6513414" y="90546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2" name="Shape 3632"/>
            <p:cNvSpPr/>
            <p:nvPr/>
          </p:nvSpPr>
          <p:spPr>
            <a:xfrm rot="10800000">
              <a:off x="6513414" y="1748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3" name="Shape 3633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4" name="Shape 3634"/>
            <p:cNvSpPr/>
            <p:nvPr/>
          </p:nvSpPr>
          <p:spPr>
            <a:xfrm rot="10800000">
              <a:off x="6367294" y="3681951"/>
              <a:ext cx="117867" cy="117891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5" name="Shape 3635"/>
            <p:cNvSpPr/>
            <p:nvPr/>
          </p:nvSpPr>
          <p:spPr>
            <a:xfrm rot="10800000">
              <a:off x="6367294" y="2659035"/>
              <a:ext cx="117867" cy="117891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6" name="Shape 3636"/>
            <p:cNvSpPr/>
            <p:nvPr/>
          </p:nvSpPr>
          <p:spPr>
            <a:xfrm rot="10800000">
              <a:off x="7536330" y="499713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7" name="Shape 3637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8" name="Shape 3638"/>
            <p:cNvSpPr/>
            <p:nvPr/>
          </p:nvSpPr>
          <p:spPr>
            <a:xfrm rot="10800000">
              <a:off x="7536330" y="4412626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9" name="Shape 3639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0" name="Shape 3640"/>
            <p:cNvSpPr/>
            <p:nvPr/>
          </p:nvSpPr>
          <p:spPr>
            <a:xfrm rot="10800000">
              <a:off x="7536330" y="338971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1" name="Shape 3641"/>
            <p:cNvSpPr/>
            <p:nvPr/>
          </p:nvSpPr>
          <p:spPr>
            <a:xfrm rot="10800000">
              <a:off x="7536330" y="324356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2" name="Shape 3642"/>
            <p:cNvSpPr/>
            <p:nvPr/>
          </p:nvSpPr>
          <p:spPr>
            <a:xfrm rot="10800000">
              <a:off x="7536330" y="163611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3" name="Shape 3643"/>
            <p:cNvSpPr/>
            <p:nvPr/>
          </p:nvSpPr>
          <p:spPr>
            <a:xfrm rot="10800000">
              <a:off x="7536330" y="1343854"/>
              <a:ext cx="117867" cy="117891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4" name="Shape 3644"/>
            <p:cNvSpPr/>
            <p:nvPr/>
          </p:nvSpPr>
          <p:spPr>
            <a:xfrm rot="10800000">
              <a:off x="7390210" y="499713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5" name="Shape 3645"/>
            <p:cNvSpPr/>
            <p:nvPr/>
          </p:nvSpPr>
          <p:spPr>
            <a:xfrm rot="10800000">
              <a:off x="7390210" y="397421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6" name="Shape 3646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7" name="Shape 3647"/>
            <p:cNvSpPr/>
            <p:nvPr/>
          </p:nvSpPr>
          <p:spPr>
            <a:xfrm rot="10800000">
              <a:off x="7390210" y="163611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8" name="Shape 3648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49" name="Shape 3649"/>
            <p:cNvSpPr/>
            <p:nvPr/>
          </p:nvSpPr>
          <p:spPr>
            <a:xfrm rot="10800000">
              <a:off x="7244065" y="499713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0" name="Shape 3650"/>
            <p:cNvSpPr/>
            <p:nvPr/>
          </p:nvSpPr>
          <p:spPr>
            <a:xfrm rot="10800000">
              <a:off x="7244065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1" name="Shape 3651"/>
            <p:cNvSpPr/>
            <p:nvPr/>
          </p:nvSpPr>
          <p:spPr>
            <a:xfrm rot="10800000">
              <a:off x="7244065" y="295130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2" name="Shape 3652"/>
            <p:cNvSpPr/>
            <p:nvPr/>
          </p:nvSpPr>
          <p:spPr>
            <a:xfrm rot="10800000">
              <a:off x="724406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3" name="Shape 3653"/>
            <p:cNvSpPr/>
            <p:nvPr/>
          </p:nvSpPr>
          <p:spPr>
            <a:xfrm rot="10800000">
              <a:off x="7244065" y="163611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4" name="Shape 3654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5" name="Shape 3655"/>
            <p:cNvSpPr/>
            <p:nvPr/>
          </p:nvSpPr>
          <p:spPr>
            <a:xfrm rot="10800000">
              <a:off x="6951800" y="3828096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6" name="Shape 3656"/>
            <p:cNvSpPr/>
            <p:nvPr/>
          </p:nvSpPr>
          <p:spPr>
            <a:xfrm rot="10800000">
              <a:off x="6951800" y="2659035"/>
              <a:ext cx="117891" cy="117891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7" name="Shape 3657"/>
            <p:cNvSpPr/>
            <p:nvPr/>
          </p:nvSpPr>
          <p:spPr>
            <a:xfrm rot="10800000">
              <a:off x="6805679" y="320938"/>
              <a:ext cx="117867" cy="117891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8" name="Shape 3658"/>
            <p:cNvSpPr/>
            <p:nvPr/>
          </p:nvSpPr>
          <p:spPr>
            <a:xfrm rot="10800000">
              <a:off x="6513414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59" name="Shape 3659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0" name="Shape 3660"/>
          <p:cNvGrpSpPr/>
          <p:nvPr/>
        </p:nvGrpSpPr>
        <p:grpSpPr>
          <a:xfrm rot="10800000">
            <a:off x="28738" y="28697"/>
            <a:ext cx="1286903" cy="5086302"/>
            <a:chOff x="6367294" y="28697"/>
            <a:chExt cx="1286903" cy="5086302"/>
          </a:xfrm>
        </p:grpSpPr>
        <p:sp>
          <p:nvSpPr>
            <p:cNvPr id="3661" name="Shape 3661"/>
            <p:cNvSpPr/>
            <p:nvPr/>
          </p:nvSpPr>
          <p:spPr>
            <a:xfrm rot="10800000">
              <a:off x="7536330" y="61320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2" name="Shape 3662"/>
            <p:cNvSpPr/>
            <p:nvPr/>
          </p:nvSpPr>
          <p:spPr>
            <a:xfrm rot="10800000">
              <a:off x="7244065" y="2659035"/>
              <a:ext cx="117867" cy="117891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3" name="Shape 3663"/>
            <p:cNvSpPr/>
            <p:nvPr/>
          </p:nvSpPr>
          <p:spPr>
            <a:xfrm rot="10800000">
              <a:off x="7244065" y="1748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4" name="Shape 3664"/>
            <p:cNvSpPr/>
            <p:nvPr/>
          </p:nvSpPr>
          <p:spPr>
            <a:xfrm rot="10800000">
              <a:off x="6659535" y="4266481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5" name="Shape 3665"/>
            <p:cNvSpPr/>
            <p:nvPr/>
          </p:nvSpPr>
          <p:spPr>
            <a:xfrm rot="10800000">
              <a:off x="7536330" y="4704867"/>
              <a:ext cx="117867" cy="117891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6" name="Shape 3666"/>
            <p:cNvSpPr/>
            <p:nvPr/>
          </p:nvSpPr>
          <p:spPr>
            <a:xfrm rot="10800000">
              <a:off x="7536330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7" name="Shape 3667"/>
            <p:cNvSpPr/>
            <p:nvPr/>
          </p:nvSpPr>
          <p:spPr>
            <a:xfrm rot="10800000">
              <a:off x="7536330" y="426648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8" name="Shape 3668"/>
            <p:cNvSpPr/>
            <p:nvPr/>
          </p:nvSpPr>
          <p:spPr>
            <a:xfrm rot="10800000">
              <a:off x="7536330" y="397421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9" name="Shape 3669"/>
            <p:cNvSpPr/>
            <p:nvPr/>
          </p:nvSpPr>
          <p:spPr>
            <a:xfrm rot="10800000">
              <a:off x="7536330" y="382809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0" name="Shape 3670"/>
            <p:cNvSpPr/>
            <p:nvPr/>
          </p:nvSpPr>
          <p:spPr>
            <a:xfrm rot="10800000">
              <a:off x="7536330" y="3681951"/>
              <a:ext cx="117867" cy="117891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1" name="Shape 3671"/>
            <p:cNvSpPr/>
            <p:nvPr/>
          </p:nvSpPr>
          <p:spPr>
            <a:xfrm rot="10800000">
              <a:off x="7536330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2" name="Shape 3672"/>
            <p:cNvSpPr/>
            <p:nvPr/>
          </p:nvSpPr>
          <p:spPr>
            <a:xfrm rot="10800000">
              <a:off x="7536330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3" name="Shape 3673"/>
            <p:cNvSpPr/>
            <p:nvPr/>
          </p:nvSpPr>
          <p:spPr>
            <a:xfrm rot="10800000">
              <a:off x="7536330" y="295130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4" name="Shape 3674"/>
            <p:cNvSpPr/>
            <p:nvPr/>
          </p:nvSpPr>
          <p:spPr>
            <a:xfrm rot="10800000">
              <a:off x="7536330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5" name="Shape 3675"/>
            <p:cNvSpPr/>
            <p:nvPr/>
          </p:nvSpPr>
          <p:spPr>
            <a:xfrm rot="10800000">
              <a:off x="7536330" y="2659035"/>
              <a:ext cx="117867" cy="117891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6" name="Shape 3676"/>
            <p:cNvSpPr/>
            <p:nvPr/>
          </p:nvSpPr>
          <p:spPr>
            <a:xfrm rot="10800000">
              <a:off x="7536330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7" name="Shape 3677"/>
            <p:cNvSpPr/>
            <p:nvPr/>
          </p:nvSpPr>
          <p:spPr>
            <a:xfrm rot="10800000">
              <a:off x="7536330" y="2366770"/>
              <a:ext cx="117867" cy="117891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8" name="Shape 3678"/>
            <p:cNvSpPr/>
            <p:nvPr/>
          </p:nvSpPr>
          <p:spPr>
            <a:xfrm rot="10800000">
              <a:off x="7536330" y="222064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79" name="Shape 3679"/>
            <p:cNvSpPr/>
            <p:nvPr/>
          </p:nvSpPr>
          <p:spPr>
            <a:xfrm rot="10800000">
              <a:off x="7536330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0" name="Shape 3680"/>
            <p:cNvSpPr/>
            <p:nvPr/>
          </p:nvSpPr>
          <p:spPr>
            <a:xfrm rot="10800000">
              <a:off x="7536330" y="192838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1" name="Shape 3681"/>
            <p:cNvSpPr/>
            <p:nvPr/>
          </p:nvSpPr>
          <p:spPr>
            <a:xfrm rot="10800000">
              <a:off x="7536330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2" name="Shape 3682"/>
            <p:cNvSpPr/>
            <p:nvPr/>
          </p:nvSpPr>
          <p:spPr>
            <a:xfrm rot="10800000">
              <a:off x="7536330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3" name="Shape 3683"/>
            <p:cNvSpPr/>
            <p:nvPr/>
          </p:nvSpPr>
          <p:spPr>
            <a:xfrm rot="10800000">
              <a:off x="7536330" y="11977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4" name="Shape 3684"/>
            <p:cNvSpPr/>
            <p:nvPr/>
          </p:nvSpPr>
          <p:spPr>
            <a:xfrm rot="10800000">
              <a:off x="7536330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5" name="Shape 3685"/>
            <p:cNvSpPr/>
            <p:nvPr/>
          </p:nvSpPr>
          <p:spPr>
            <a:xfrm rot="10800000">
              <a:off x="7536330" y="90546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6" name="Shape 3686"/>
            <p:cNvSpPr/>
            <p:nvPr/>
          </p:nvSpPr>
          <p:spPr>
            <a:xfrm rot="10800000">
              <a:off x="7536330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7" name="Shape 3687"/>
            <p:cNvSpPr/>
            <p:nvPr/>
          </p:nvSpPr>
          <p:spPr>
            <a:xfrm rot="10800000">
              <a:off x="7536330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8" name="Shape 3688"/>
            <p:cNvSpPr/>
            <p:nvPr/>
          </p:nvSpPr>
          <p:spPr>
            <a:xfrm rot="10800000">
              <a:off x="7536330" y="320938"/>
              <a:ext cx="117867" cy="117891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89" name="Shape 3689"/>
            <p:cNvSpPr/>
            <p:nvPr/>
          </p:nvSpPr>
          <p:spPr>
            <a:xfrm rot="10800000">
              <a:off x="7536330" y="1748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0" name="Shape 3690"/>
            <p:cNvSpPr/>
            <p:nvPr/>
          </p:nvSpPr>
          <p:spPr>
            <a:xfrm rot="10800000">
              <a:off x="7536330" y="2869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1" name="Shape 3691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2" name="Shape 369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3" name="Shape 3693"/>
            <p:cNvSpPr/>
            <p:nvPr/>
          </p:nvSpPr>
          <p:spPr>
            <a:xfrm rot="10800000">
              <a:off x="7390210" y="4412626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4" name="Shape 3694"/>
            <p:cNvSpPr/>
            <p:nvPr/>
          </p:nvSpPr>
          <p:spPr>
            <a:xfrm rot="10800000">
              <a:off x="7390210" y="426648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5" name="Shape 3695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6" name="Shape 3696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7" name="Shape 3697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8" name="Shape 3698"/>
            <p:cNvSpPr/>
            <p:nvPr/>
          </p:nvSpPr>
          <p:spPr>
            <a:xfrm rot="10800000">
              <a:off x="7390210" y="338971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9" name="Shape 3699"/>
            <p:cNvSpPr/>
            <p:nvPr/>
          </p:nvSpPr>
          <p:spPr>
            <a:xfrm rot="10800000">
              <a:off x="7390210" y="324356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0" name="Shape 3700"/>
            <p:cNvSpPr/>
            <p:nvPr/>
          </p:nvSpPr>
          <p:spPr>
            <a:xfrm rot="10800000">
              <a:off x="7390210" y="295130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1" name="Shape 3701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2" name="Shape 3702"/>
            <p:cNvSpPr/>
            <p:nvPr/>
          </p:nvSpPr>
          <p:spPr>
            <a:xfrm rot="10800000">
              <a:off x="7390210" y="2659035"/>
              <a:ext cx="117867" cy="117891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3" name="Shape 3703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4" name="Shape 3704"/>
            <p:cNvSpPr/>
            <p:nvPr/>
          </p:nvSpPr>
          <p:spPr>
            <a:xfrm rot="10800000">
              <a:off x="7390210" y="2366770"/>
              <a:ext cx="117867" cy="117891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5" name="Shape 3705"/>
            <p:cNvSpPr/>
            <p:nvPr/>
          </p:nvSpPr>
          <p:spPr>
            <a:xfrm rot="10800000">
              <a:off x="7390210" y="222064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6" name="Shape 3706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7" name="Shape 3707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8" name="Shape 3708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9" name="Shape 3709"/>
            <p:cNvSpPr/>
            <p:nvPr/>
          </p:nvSpPr>
          <p:spPr>
            <a:xfrm rot="10800000">
              <a:off x="7390210" y="1343854"/>
              <a:ext cx="117867" cy="117891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0" name="Shape 3710"/>
            <p:cNvSpPr/>
            <p:nvPr/>
          </p:nvSpPr>
          <p:spPr>
            <a:xfrm rot="10800000">
              <a:off x="7390210" y="11977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1" name="Shape 3711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2" name="Shape 37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3" name="Shape 3713"/>
            <p:cNvSpPr/>
            <p:nvPr/>
          </p:nvSpPr>
          <p:spPr>
            <a:xfrm rot="10800000">
              <a:off x="7390210" y="61320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4" name="Shape 3714"/>
            <p:cNvSpPr/>
            <p:nvPr/>
          </p:nvSpPr>
          <p:spPr>
            <a:xfrm rot="10800000">
              <a:off x="7390210" y="320938"/>
              <a:ext cx="117867" cy="117891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5" name="Shape 3715"/>
            <p:cNvSpPr/>
            <p:nvPr/>
          </p:nvSpPr>
          <p:spPr>
            <a:xfrm rot="10800000">
              <a:off x="7390210" y="2869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6" name="Shape 3716"/>
            <p:cNvSpPr/>
            <p:nvPr/>
          </p:nvSpPr>
          <p:spPr>
            <a:xfrm rot="10800000">
              <a:off x="7244065" y="4704867"/>
              <a:ext cx="117867" cy="117891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7" name="Shape 3717"/>
            <p:cNvSpPr/>
            <p:nvPr/>
          </p:nvSpPr>
          <p:spPr>
            <a:xfrm rot="10800000">
              <a:off x="7244065" y="426648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8" name="Shape 3718"/>
            <p:cNvSpPr/>
            <p:nvPr/>
          </p:nvSpPr>
          <p:spPr>
            <a:xfrm rot="10800000">
              <a:off x="7244065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19" name="Shape 3719"/>
            <p:cNvSpPr/>
            <p:nvPr/>
          </p:nvSpPr>
          <p:spPr>
            <a:xfrm rot="10800000">
              <a:off x="7244065" y="397421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0" name="Shape 3720"/>
            <p:cNvSpPr/>
            <p:nvPr/>
          </p:nvSpPr>
          <p:spPr>
            <a:xfrm rot="10800000">
              <a:off x="7244065" y="3681951"/>
              <a:ext cx="117867" cy="117891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1" name="Shape 3721"/>
            <p:cNvSpPr/>
            <p:nvPr/>
          </p:nvSpPr>
          <p:spPr>
            <a:xfrm rot="10800000">
              <a:off x="7244065" y="338971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2" name="Shape 3722"/>
            <p:cNvSpPr/>
            <p:nvPr/>
          </p:nvSpPr>
          <p:spPr>
            <a:xfrm rot="10800000">
              <a:off x="7244065" y="324356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3" name="Shape 3723"/>
            <p:cNvSpPr/>
            <p:nvPr/>
          </p:nvSpPr>
          <p:spPr>
            <a:xfrm rot="10800000">
              <a:off x="7244065" y="3097445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4" name="Shape 3724"/>
            <p:cNvSpPr/>
            <p:nvPr/>
          </p:nvSpPr>
          <p:spPr>
            <a:xfrm rot="10800000">
              <a:off x="7244065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5" name="Shape 3725"/>
            <p:cNvSpPr/>
            <p:nvPr/>
          </p:nvSpPr>
          <p:spPr>
            <a:xfrm rot="10800000">
              <a:off x="7244065" y="251291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6" name="Shape 3726"/>
            <p:cNvSpPr/>
            <p:nvPr/>
          </p:nvSpPr>
          <p:spPr>
            <a:xfrm rot="10800000">
              <a:off x="7244065" y="222064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7" name="Shape 3727"/>
            <p:cNvSpPr/>
            <p:nvPr/>
          </p:nvSpPr>
          <p:spPr>
            <a:xfrm rot="10800000">
              <a:off x="7244065" y="1928384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8" name="Shape 3728"/>
            <p:cNvSpPr/>
            <p:nvPr/>
          </p:nvSpPr>
          <p:spPr>
            <a:xfrm rot="10800000">
              <a:off x="7244065" y="1782264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9" name="Shape 3729"/>
            <p:cNvSpPr/>
            <p:nvPr/>
          </p:nvSpPr>
          <p:spPr>
            <a:xfrm rot="10800000">
              <a:off x="7244065" y="1343854"/>
              <a:ext cx="117867" cy="117891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0" name="Shape 3730"/>
            <p:cNvSpPr/>
            <p:nvPr/>
          </p:nvSpPr>
          <p:spPr>
            <a:xfrm rot="10800000">
              <a:off x="7244065" y="1197733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1" name="Shape 3731"/>
            <p:cNvSpPr/>
            <p:nvPr/>
          </p:nvSpPr>
          <p:spPr>
            <a:xfrm rot="10800000">
              <a:off x="7244065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2" name="Shape 3732"/>
            <p:cNvSpPr/>
            <p:nvPr/>
          </p:nvSpPr>
          <p:spPr>
            <a:xfrm rot="10800000">
              <a:off x="7244065" y="90546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3" name="Shape 3733"/>
            <p:cNvSpPr/>
            <p:nvPr/>
          </p:nvSpPr>
          <p:spPr>
            <a:xfrm rot="10800000">
              <a:off x="7244065" y="759348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4" name="Shape 3734"/>
            <p:cNvSpPr/>
            <p:nvPr/>
          </p:nvSpPr>
          <p:spPr>
            <a:xfrm rot="10800000">
              <a:off x="7244065" y="46708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5" name="Shape 3735"/>
            <p:cNvSpPr/>
            <p:nvPr/>
          </p:nvSpPr>
          <p:spPr>
            <a:xfrm rot="10800000">
              <a:off x="7244065" y="320938"/>
              <a:ext cx="117867" cy="117891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6" name="Shape 3736"/>
            <p:cNvSpPr/>
            <p:nvPr/>
          </p:nvSpPr>
          <p:spPr>
            <a:xfrm rot="10800000">
              <a:off x="7097945" y="499713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7" name="Shape 3737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8" name="Shape 3738"/>
            <p:cNvSpPr/>
            <p:nvPr/>
          </p:nvSpPr>
          <p:spPr>
            <a:xfrm rot="10800000">
              <a:off x="7097945" y="4266481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9" name="Shape 3739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0" name="Shape 3740"/>
            <p:cNvSpPr/>
            <p:nvPr/>
          </p:nvSpPr>
          <p:spPr>
            <a:xfrm rot="10800000">
              <a:off x="7097945" y="3681951"/>
              <a:ext cx="117867" cy="117891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1" name="Shape 3741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2" name="Shape 3742"/>
            <p:cNvSpPr/>
            <p:nvPr/>
          </p:nvSpPr>
          <p:spPr>
            <a:xfrm rot="10800000">
              <a:off x="7097945" y="2951300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3" name="Shape 3743"/>
            <p:cNvSpPr/>
            <p:nvPr/>
          </p:nvSpPr>
          <p:spPr>
            <a:xfrm rot="10800000">
              <a:off x="7097945" y="2659035"/>
              <a:ext cx="117867" cy="117891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4" name="Shape 3744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5" name="Shape 3745"/>
            <p:cNvSpPr/>
            <p:nvPr/>
          </p:nvSpPr>
          <p:spPr>
            <a:xfrm rot="10800000">
              <a:off x="7097945" y="2366770"/>
              <a:ext cx="117867" cy="117891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6" name="Shape 3746"/>
            <p:cNvSpPr/>
            <p:nvPr/>
          </p:nvSpPr>
          <p:spPr>
            <a:xfrm rot="10800000">
              <a:off x="7097945" y="222064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7" name="Shape 3747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8" name="Shape 3748"/>
            <p:cNvSpPr/>
            <p:nvPr/>
          </p:nvSpPr>
          <p:spPr>
            <a:xfrm rot="10800000">
              <a:off x="7097945" y="163611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9" name="Shape 3749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0" name="Shape 3750"/>
            <p:cNvSpPr/>
            <p:nvPr/>
          </p:nvSpPr>
          <p:spPr>
            <a:xfrm rot="10800000">
              <a:off x="7097945" y="1197733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1" name="Shape 3751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2" name="Shape 3752"/>
            <p:cNvSpPr/>
            <p:nvPr/>
          </p:nvSpPr>
          <p:spPr>
            <a:xfrm rot="10800000">
              <a:off x="7097945" y="17481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3" name="Shape 3753"/>
            <p:cNvSpPr/>
            <p:nvPr/>
          </p:nvSpPr>
          <p:spPr>
            <a:xfrm rot="10800000">
              <a:off x="7097945" y="28697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4" name="Shape 3754"/>
            <p:cNvSpPr/>
            <p:nvPr/>
          </p:nvSpPr>
          <p:spPr>
            <a:xfrm rot="10800000">
              <a:off x="6951800" y="4851012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5" name="Shape 3755"/>
            <p:cNvSpPr/>
            <p:nvPr/>
          </p:nvSpPr>
          <p:spPr>
            <a:xfrm rot="10800000">
              <a:off x="6951800" y="4704867"/>
              <a:ext cx="117891" cy="117891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6" name="Shape 3756"/>
            <p:cNvSpPr/>
            <p:nvPr/>
          </p:nvSpPr>
          <p:spPr>
            <a:xfrm rot="10800000">
              <a:off x="6951800" y="4266481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7" name="Shape 3757"/>
            <p:cNvSpPr/>
            <p:nvPr/>
          </p:nvSpPr>
          <p:spPr>
            <a:xfrm rot="10800000">
              <a:off x="6951800" y="3974216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8" name="Shape 3758"/>
            <p:cNvSpPr/>
            <p:nvPr/>
          </p:nvSpPr>
          <p:spPr>
            <a:xfrm rot="10800000">
              <a:off x="6951800" y="3681951"/>
              <a:ext cx="117891" cy="117891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59" name="Shape 3759"/>
            <p:cNvSpPr/>
            <p:nvPr/>
          </p:nvSpPr>
          <p:spPr>
            <a:xfrm rot="10800000">
              <a:off x="6951800" y="3243565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0" name="Shape 3760"/>
            <p:cNvSpPr/>
            <p:nvPr/>
          </p:nvSpPr>
          <p:spPr>
            <a:xfrm rot="10800000">
              <a:off x="6951800" y="2951300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1" name="Shape 3761"/>
            <p:cNvSpPr/>
            <p:nvPr/>
          </p:nvSpPr>
          <p:spPr>
            <a:xfrm rot="10800000">
              <a:off x="6951800" y="2512915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2" name="Shape 3762"/>
            <p:cNvSpPr/>
            <p:nvPr/>
          </p:nvSpPr>
          <p:spPr>
            <a:xfrm rot="10800000">
              <a:off x="6951800" y="2220649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3" name="Shape 3763"/>
            <p:cNvSpPr/>
            <p:nvPr/>
          </p:nvSpPr>
          <p:spPr>
            <a:xfrm rot="10800000">
              <a:off x="6951800" y="2074529"/>
              <a:ext cx="117891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4" name="Shape 3764"/>
            <p:cNvSpPr/>
            <p:nvPr/>
          </p:nvSpPr>
          <p:spPr>
            <a:xfrm rot="10800000">
              <a:off x="6951800" y="1782264"/>
              <a:ext cx="117891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5" name="Shape 3765"/>
            <p:cNvSpPr/>
            <p:nvPr/>
          </p:nvSpPr>
          <p:spPr>
            <a:xfrm rot="10800000">
              <a:off x="6951800" y="1636119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6" name="Shape 3766"/>
            <p:cNvSpPr/>
            <p:nvPr/>
          </p:nvSpPr>
          <p:spPr>
            <a:xfrm rot="10800000">
              <a:off x="6951800" y="1489999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7" name="Shape 3767"/>
            <p:cNvSpPr/>
            <p:nvPr/>
          </p:nvSpPr>
          <p:spPr>
            <a:xfrm rot="10800000">
              <a:off x="6951800" y="1197733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8" name="Shape 3768"/>
            <p:cNvSpPr/>
            <p:nvPr/>
          </p:nvSpPr>
          <p:spPr>
            <a:xfrm rot="10800000">
              <a:off x="6951800" y="1051613"/>
              <a:ext cx="117891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69" name="Shape 3769"/>
            <p:cNvSpPr/>
            <p:nvPr/>
          </p:nvSpPr>
          <p:spPr>
            <a:xfrm rot="10800000">
              <a:off x="6951800" y="613203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0" name="Shape 3770"/>
            <p:cNvSpPr/>
            <p:nvPr/>
          </p:nvSpPr>
          <p:spPr>
            <a:xfrm rot="10800000">
              <a:off x="6951800" y="320938"/>
              <a:ext cx="117891" cy="117891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1" name="Shape 3771"/>
            <p:cNvSpPr/>
            <p:nvPr/>
          </p:nvSpPr>
          <p:spPr>
            <a:xfrm rot="10800000">
              <a:off x="6951800" y="174817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2" name="Shape 3772"/>
            <p:cNvSpPr/>
            <p:nvPr/>
          </p:nvSpPr>
          <p:spPr>
            <a:xfrm rot="10800000">
              <a:off x="6805679" y="499713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3" name="Shape 3773"/>
            <p:cNvSpPr/>
            <p:nvPr/>
          </p:nvSpPr>
          <p:spPr>
            <a:xfrm rot="10800000">
              <a:off x="6805679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4" name="Shape 3774"/>
            <p:cNvSpPr/>
            <p:nvPr/>
          </p:nvSpPr>
          <p:spPr>
            <a:xfrm rot="10800000">
              <a:off x="6805679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5" name="Shape 3775"/>
            <p:cNvSpPr/>
            <p:nvPr/>
          </p:nvSpPr>
          <p:spPr>
            <a:xfrm rot="10800000">
              <a:off x="6805679" y="3535831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6" name="Shape 3776"/>
            <p:cNvSpPr/>
            <p:nvPr/>
          </p:nvSpPr>
          <p:spPr>
            <a:xfrm rot="10800000">
              <a:off x="6805679" y="295130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7" name="Shape 3777"/>
            <p:cNvSpPr/>
            <p:nvPr/>
          </p:nvSpPr>
          <p:spPr>
            <a:xfrm rot="10800000">
              <a:off x="6805679" y="222064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8" name="Shape 3778"/>
            <p:cNvSpPr/>
            <p:nvPr/>
          </p:nvSpPr>
          <p:spPr>
            <a:xfrm rot="10800000">
              <a:off x="6805679" y="1051613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9" name="Shape 3779"/>
            <p:cNvSpPr/>
            <p:nvPr/>
          </p:nvSpPr>
          <p:spPr>
            <a:xfrm rot="10800000">
              <a:off x="6805679" y="90546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0" name="Shape 3780"/>
            <p:cNvSpPr/>
            <p:nvPr/>
          </p:nvSpPr>
          <p:spPr>
            <a:xfrm rot="10800000">
              <a:off x="6805679" y="28697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1" name="Shape 3781"/>
            <p:cNvSpPr/>
            <p:nvPr/>
          </p:nvSpPr>
          <p:spPr>
            <a:xfrm rot="10800000">
              <a:off x="6659535" y="4851012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2" name="Shape 3782"/>
            <p:cNvSpPr/>
            <p:nvPr/>
          </p:nvSpPr>
          <p:spPr>
            <a:xfrm rot="10800000">
              <a:off x="6659535" y="3974216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3" name="Shape 3783"/>
            <p:cNvSpPr/>
            <p:nvPr/>
          </p:nvSpPr>
          <p:spPr>
            <a:xfrm rot="10800000">
              <a:off x="6659535" y="3243565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4" name="Shape 3784"/>
            <p:cNvSpPr/>
            <p:nvPr/>
          </p:nvSpPr>
          <p:spPr>
            <a:xfrm rot="10800000">
              <a:off x="6659535" y="2512915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5" name="Shape 3785"/>
            <p:cNvSpPr/>
            <p:nvPr/>
          </p:nvSpPr>
          <p:spPr>
            <a:xfrm rot="10800000">
              <a:off x="6659535" y="1636119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6" name="Shape 3786"/>
            <p:cNvSpPr/>
            <p:nvPr/>
          </p:nvSpPr>
          <p:spPr>
            <a:xfrm rot="10800000">
              <a:off x="6659535" y="905468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7" name="Shape 3787"/>
            <p:cNvSpPr/>
            <p:nvPr/>
          </p:nvSpPr>
          <p:spPr>
            <a:xfrm rot="10800000">
              <a:off x="6659535" y="759348"/>
              <a:ext cx="117891" cy="117867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8" name="Shape 3788"/>
            <p:cNvSpPr/>
            <p:nvPr/>
          </p:nvSpPr>
          <p:spPr>
            <a:xfrm rot="10800000">
              <a:off x="6659535" y="174817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89" name="Shape 3789"/>
            <p:cNvSpPr/>
            <p:nvPr/>
          </p:nvSpPr>
          <p:spPr>
            <a:xfrm rot="10800000">
              <a:off x="6513414" y="499713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0" name="Shape 3790"/>
            <p:cNvSpPr/>
            <p:nvPr/>
          </p:nvSpPr>
          <p:spPr>
            <a:xfrm rot="10800000">
              <a:off x="6513414" y="3974216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1" name="Shape 3791"/>
            <p:cNvSpPr/>
            <p:nvPr/>
          </p:nvSpPr>
          <p:spPr>
            <a:xfrm rot="10800000">
              <a:off x="6513414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2" name="Shape 3792"/>
            <p:cNvSpPr/>
            <p:nvPr/>
          </p:nvSpPr>
          <p:spPr>
            <a:xfrm rot="10800000">
              <a:off x="6513414" y="148999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3" name="Shape 3793"/>
            <p:cNvSpPr/>
            <p:nvPr/>
          </p:nvSpPr>
          <p:spPr>
            <a:xfrm rot="10800000">
              <a:off x="6513414" y="905468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4" name="Shape 3794"/>
            <p:cNvSpPr/>
            <p:nvPr/>
          </p:nvSpPr>
          <p:spPr>
            <a:xfrm rot="10800000">
              <a:off x="6513414" y="17481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5" name="Shape 3795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6" name="Shape 3796"/>
            <p:cNvSpPr/>
            <p:nvPr/>
          </p:nvSpPr>
          <p:spPr>
            <a:xfrm rot="10800000">
              <a:off x="6367294" y="3681951"/>
              <a:ext cx="117867" cy="117891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7" name="Shape 3797"/>
            <p:cNvSpPr/>
            <p:nvPr/>
          </p:nvSpPr>
          <p:spPr>
            <a:xfrm rot="10800000">
              <a:off x="6367294" y="2659035"/>
              <a:ext cx="117867" cy="117891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8" name="Shape 3798"/>
            <p:cNvSpPr/>
            <p:nvPr/>
          </p:nvSpPr>
          <p:spPr>
            <a:xfrm rot="10800000">
              <a:off x="7536330" y="499713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99" name="Shape 3799"/>
            <p:cNvSpPr/>
            <p:nvPr/>
          </p:nvSpPr>
          <p:spPr>
            <a:xfrm rot="10800000">
              <a:off x="7536330" y="485101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0" name="Shape 3800"/>
            <p:cNvSpPr/>
            <p:nvPr/>
          </p:nvSpPr>
          <p:spPr>
            <a:xfrm rot="10800000">
              <a:off x="7536330" y="4412626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1" name="Shape 3801"/>
            <p:cNvSpPr/>
            <p:nvPr/>
          </p:nvSpPr>
          <p:spPr>
            <a:xfrm rot="10800000">
              <a:off x="7536330" y="4120361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2" name="Shape 3802"/>
            <p:cNvSpPr/>
            <p:nvPr/>
          </p:nvSpPr>
          <p:spPr>
            <a:xfrm rot="10800000">
              <a:off x="7536330" y="338971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3" name="Shape 3803"/>
            <p:cNvSpPr/>
            <p:nvPr/>
          </p:nvSpPr>
          <p:spPr>
            <a:xfrm rot="10800000">
              <a:off x="7536330" y="3243565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4" name="Shape 3804"/>
            <p:cNvSpPr/>
            <p:nvPr/>
          </p:nvSpPr>
          <p:spPr>
            <a:xfrm rot="10800000">
              <a:off x="7536330" y="163611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5" name="Shape 3805"/>
            <p:cNvSpPr/>
            <p:nvPr/>
          </p:nvSpPr>
          <p:spPr>
            <a:xfrm rot="10800000">
              <a:off x="7536330" y="1343854"/>
              <a:ext cx="117867" cy="117891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6" name="Shape 3806"/>
            <p:cNvSpPr/>
            <p:nvPr/>
          </p:nvSpPr>
          <p:spPr>
            <a:xfrm rot="10800000">
              <a:off x="7390210" y="4997132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7" name="Shape 3807"/>
            <p:cNvSpPr/>
            <p:nvPr/>
          </p:nvSpPr>
          <p:spPr>
            <a:xfrm rot="10800000">
              <a:off x="7390210" y="3974216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8" name="Shape 3808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9" name="Shape 3809"/>
            <p:cNvSpPr/>
            <p:nvPr/>
          </p:nvSpPr>
          <p:spPr>
            <a:xfrm rot="10800000">
              <a:off x="7390210" y="1636119"/>
              <a:ext cx="117867" cy="117867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0" name="Shape 3810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1" name="Shape 3811"/>
            <p:cNvSpPr/>
            <p:nvPr/>
          </p:nvSpPr>
          <p:spPr>
            <a:xfrm rot="10800000">
              <a:off x="7244065" y="4997132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2" name="Shape 3812"/>
            <p:cNvSpPr/>
            <p:nvPr/>
          </p:nvSpPr>
          <p:spPr>
            <a:xfrm rot="10800000">
              <a:off x="7244065" y="4558747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3" name="Shape 3813"/>
            <p:cNvSpPr/>
            <p:nvPr/>
          </p:nvSpPr>
          <p:spPr>
            <a:xfrm rot="10800000">
              <a:off x="7244065" y="2951300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4" name="Shape 3814"/>
            <p:cNvSpPr/>
            <p:nvPr/>
          </p:nvSpPr>
          <p:spPr>
            <a:xfrm rot="10800000">
              <a:off x="7244065" y="2074529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5" name="Shape 3815"/>
            <p:cNvSpPr/>
            <p:nvPr/>
          </p:nvSpPr>
          <p:spPr>
            <a:xfrm rot="10800000">
              <a:off x="7244065" y="1636119"/>
              <a:ext cx="117867" cy="117867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6" name="Shape 3816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7" name="Shape 3817"/>
            <p:cNvSpPr/>
            <p:nvPr/>
          </p:nvSpPr>
          <p:spPr>
            <a:xfrm rot="10800000">
              <a:off x="6951800" y="3828096"/>
              <a:ext cx="117891" cy="117867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8" name="Shape 3818"/>
            <p:cNvSpPr/>
            <p:nvPr/>
          </p:nvSpPr>
          <p:spPr>
            <a:xfrm rot="10800000">
              <a:off x="6951800" y="2659035"/>
              <a:ext cx="117891" cy="117891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9" name="Shape 3819"/>
            <p:cNvSpPr/>
            <p:nvPr/>
          </p:nvSpPr>
          <p:spPr>
            <a:xfrm rot="10800000">
              <a:off x="6805679" y="320938"/>
              <a:ext cx="117867" cy="117891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0" name="Shape 3820"/>
            <p:cNvSpPr/>
            <p:nvPr/>
          </p:nvSpPr>
          <p:spPr>
            <a:xfrm rot="10800000">
              <a:off x="6513414" y="2805180"/>
              <a:ext cx="117867" cy="117867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21" name="Shape 3821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ubtitle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27" name="Shape 527"/>
          <p:cNvSpPr txBox="1"/>
          <p:nvPr>
            <p:ph idx="1" type="subTitle"/>
          </p:nvPr>
        </p:nvSpPr>
        <p:spPr>
          <a:xfrm>
            <a:off x="685800" y="3983054"/>
            <a:ext cx="52689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80BFB7"/>
              </a:buClr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buClr>
                <a:srgbClr val="80BFB7"/>
              </a:buClr>
              <a:buSzPct val="100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8" name="Shape 528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529" name="Shape 529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610" name="Shape 610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Shape 729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730" name="Shape 730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5" name="Shape 875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6" name="Shape 876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0" name="Shape 890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4" name="Shape 894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1" name="Shape 901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2" name="Shape 902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0" name="Shape 910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1" name="Shape 911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4" name="Shape 914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5" name="Shape 915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8" name="Shape 928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9" name="Shape 929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5" name="Shape 935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6" name="Shape 936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9" name="Shape 939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940" name="Shape 940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5" name="Shape 945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6" name="Shape 946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3" name="Shape 963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4" name="Shape 964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1" name="Shape 971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2" name="Shape 972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4" name="Shape 974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5" name="Shape 975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7" name="Shape 977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8" name="Shape 978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0" name="Shape 980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1" name="Shape 981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2" name="Shape 982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3" name="Shape 983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7" name="Shape 987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8" name="Shape 988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1" name="Shape 991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2" name="Shape 992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3" name="Shape 993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4" name="Shape 994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5" name="Shape 995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9" name="Shape 999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1" name="Shape 1001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7" name="Shape 1007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9" name="Shape 1009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1" name="Shape 1011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3" name="Shape 1013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5" name="Shape 1015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6" name="Shape 1016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9" name="Shape 1019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0" name="Shape 1020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2" name="Shape 1022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4" name="Shape 1024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6" name="Shape 1026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8" name="Shape 1028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1" name="Shape 1031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2" name="Shape 1032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3" name="Shape 1033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4" name="Shape 1034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5" name="Shape 1035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6" name="Shape 1036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7" name="Shape 1037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8" name="Shape 1038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39" name="Shape 1039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0" name="Shape 1040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1" name="Shape 1041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2" name="Shape 1042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bg>
      <p:bgPr>
        <a:solidFill>
          <a:srgbClr val="0B87A1"/>
        </a:solidFill>
      </p:bgPr>
    </p:bg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5" name="Shape 1045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1046" name="Shape 1046"/>
          <p:cNvGrpSpPr/>
          <p:nvPr/>
        </p:nvGrpSpPr>
        <p:grpSpPr>
          <a:xfrm rot="10800000">
            <a:off x="8705367" y="28697"/>
            <a:ext cx="410132" cy="5086302"/>
            <a:chOff x="836200" y="238125"/>
            <a:chExt cx="422425" cy="5238750"/>
          </a:xfrm>
        </p:grpSpPr>
        <p:sp>
          <p:nvSpPr>
            <p:cNvPr id="1047" name="Shape 1047"/>
            <p:cNvSpPr/>
            <p:nvPr/>
          </p:nvSpPr>
          <p:spPr>
            <a:xfrm>
              <a:off x="8362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8" name="Shape 1048"/>
            <p:cNvSpPr/>
            <p:nvPr/>
          </p:nvSpPr>
          <p:spPr>
            <a:xfrm>
              <a:off x="8362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49" name="Shape 1049"/>
            <p:cNvSpPr/>
            <p:nvPr/>
          </p:nvSpPr>
          <p:spPr>
            <a:xfrm>
              <a:off x="8362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0" name="Shape 1050"/>
            <p:cNvSpPr/>
            <p:nvPr/>
          </p:nvSpPr>
          <p:spPr>
            <a:xfrm>
              <a:off x="8362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1" name="Shape 1051"/>
            <p:cNvSpPr/>
            <p:nvPr/>
          </p:nvSpPr>
          <p:spPr>
            <a:xfrm>
              <a:off x="8362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2" name="Shape 1052"/>
            <p:cNvSpPr/>
            <p:nvPr/>
          </p:nvSpPr>
          <p:spPr>
            <a:xfrm>
              <a:off x="8362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3" name="Shape 1053"/>
            <p:cNvSpPr/>
            <p:nvPr/>
          </p:nvSpPr>
          <p:spPr>
            <a:xfrm>
              <a:off x="8362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4" name="Shape 1054"/>
            <p:cNvSpPr/>
            <p:nvPr/>
          </p:nvSpPr>
          <p:spPr>
            <a:xfrm>
              <a:off x="8362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5" name="Shape 1055"/>
            <p:cNvSpPr/>
            <p:nvPr/>
          </p:nvSpPr>
          <p:spPr>
            <a:xfrm>
              <a:off x="8362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6" name="Shape 1056"/>
            <p:cNvSpPr/>
            <p:nvPr/>
          </p:nvSpPr>
          <p:spPr>
            <a:xfrm>
              <a:off x="8362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7" name="Shape 1057"/>
            <p:cNvSpPr/>
            <p:nvPr/>
          </p:nvSpPr>
          <p:spPr>
            <a:xfrm>
              <a:off x="8362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8" name="Shape 1058"/>
            <p:cNvSpPr/>
            <p:nvPr/>
          </p:nvSpPr>
          <p:spPr>
            <a:xfrm>
              <a:off x="8362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9" name="Shape 1059"/>
            <p:cNvSpPr/>
            <p:nvPr/>
          </p:nvSpPr>
          <p:spPr>
            <a:xfrm>
              <a:off x="8362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0" name="Shape 1060"/>
            <p:cNvSpPr/>
            <p:nvPr/>
          </p:nvSpPr>
          <p:spPr>
            <a:xfrm>
              <a:off x="8362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1" name="Shape 1061"/>
            <p:cNvSpPr/>
            <p:nvPr/>
          </p:nvSpPr>
          <p:spPr>
            <a:xfrm>
              <a:off x="8362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2" name="Shape 1062"/>
            <p:cNvSpPr/>
            <p:nvPr/>
          </p:nvSpPr>
          <p:spPr>
            <a:xfrm>
              <a:off x="8362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3" name="Shape 1063"/>
            <p:cNvSpPr/>
            <p:nvPr/>
          </p:nvSpPr>
          <p:spPr>
            <a:xfrm>
              <a:off x="8362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4" name="Shape 1064"/>
            <p:cNvSpPr/>
            <p:nvPr/>
          </p:nvSpPr>
          <p:spPr>
            <a:xfrm>
              <a:off x="8362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8362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6" name="Shape 1066"/>
            <p:cNvSpPr/>
            <p:nvPr/>
          </p:nvSpPr>
          <p:spPr>
            <a:xfrm>
              <a:off x="8362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7" name="Shape 1067"/>
            <p:cNvSpPr/>
            <p:nvPr/>
          </p:nvSpPr>
          <p:spPr>
            <a:xfrm>
              <a:off x="8362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8362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9" name="Shape 1069"/>
            <p:cNvSpPr/>
            <p:nvPr/>
          </p:nvSpPr>
          <p:spPr>
            <a:xfrm>
              <a:off x="8362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0" name="Shape 1070"/>
            <p:cNvSpPr/>
            <p:nvPr/>
          </p:nvSpPr>
          <p:spPr>
            <a:xfrm>
              <a:off x="8362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8362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2" name="Shape 1072"/>
            <p:cNvSpPr/>
            <p:nvPr/>
          </p:nvSpPr>
          <p:spPr>
            <a:xfrm>
              <a:off x="8362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3" name="Shape 1073"/>
            <p:cNvSpPr/>
            <p:nvPr/>
          </p:nvSpPr>
          <p:spPr>
            <a:xfrm>
              <a:off x="8362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8362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5" name="Shape 1075"/>
            <p:cNvSpPr/>
            <p:nvPr/>
          </p:nvSpPr>
          <p:spPr>
            <a:xfrm>
              <a:off x="8362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6" name="Shape 1076"/>
            <p:cNvSpPr/>
            <p:nvPr/>
          </p:nvSpPr>
          <p:spPr>
            <a:xfrm>
              <a:off x="8362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7" name="Shape 1077"/>
            <p:cNvSpPr/>
            <p:nvPr/>
          </p:nvSpPr>
          <p:spPr>
            <a:xfrm>
              <a:off x="8362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8" name="Shape 1078"/>
            <p:cNvSpPr/>
            <p:nvPr/>
          </p:nvSpPr>
          <p:spPr>
            <a:xfrm>
              <a:off x="8362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9" name="Shape 1079"/>
            <p:cNvSpPr/>
            <p:nvPr/>
          </p:nvSpPr>
          <p:spPr>
            <a:xfrm>
              <a:off x="8362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0" name="Shape 1080"/>
            <p:cNvSpPr/>
            <p:nvPr/>
          </p:nvSpPr>
          <p:spPr>
            <a:xfrm>
              <a:off x="8362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1" name="Shape 1081"/>
            <p:cNvSpPr/>
            <p:nvPr/>
          </p:nvSpPr>
          <p:spPr>
            <a:xfrm>
              <a:off x="8362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2" name="Shape 1082"/>
            <p:cNvSpPr/>
            <p:nvPr/>
          </p:nvSpPr>
          <p:spPr>
            <a:xfrm>
              <a:off x="9867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3" name="Shape 1083"/>
            <p:cNvSpPr/>
            <p:nvPr/>
          </p:nvSpPr>
          <p:spPr>
            <a:xfrm>
              <a:off x="9867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4" name="Shape 1084"/>
            <p:cNvSpPr/>
            <p:nvPr/>
          </p:nvSpPr>
          <p:spPr>
            <a:xfrm>
              <a:off x="9867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5" name="Shape 1085"/>
            <p:cNvSpPr/>
            <p:nvPr/>
          </p:nvSpPr>
          <p:spPr>
            <a:xfrm>
              <a:off x="9867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6" name="Shape 1086"/>
            <p:cNvSpPr/>
            <p:nvPr/>
          </p:nvSpPr>
          <p:spPr>
            <a:xfrm>
              <a:off x="9867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9867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8" name="Shape 1088"/>
            <p:cNvSpPr/>
            <p:nvPr/>
          </p:nvSpPr>
          <p:spPr>
            <a:xfrm>
              <a:off x="9867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9" name="Shape 1089"/>
            <p:cNvSpPr/>
            <p:nvPr/>
          </p:nvSpPr>
          <p:spPr>
            <a:xfrm>
              <a:off x="9867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0" name="Shape 1090"/>
            <p:cNvSpPr/>
            <p:nvPr/>
          </p:nvSpPr>
          <p:spPr>
            <a:xfrm>
              <a:off x="9867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1" name="Shape 1091"/>
            <p:cNvSpPr/>
            <p:nvPr/>
          </p:nvSpPr>
          <p:spPr>
            <a:xfrm>
              <a:off x="9867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2" name="Shape 1092"/>
            <p:cNvSpPr/>
            <p:nvPr/>
          </p:nvSpPr>
          <p:spPr>
            <a:xfrm>
              <a:off x="9867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3" name="Shape 1093"/>
            <p:cNvSpPr/>
            <p:nvPr/>
          </p:nvSpPr>
          <p:spPr>
            <a:xfrm>
              <a:off x="9867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4" name="Shape 1094"/>
            <p:cNvSpPr/>
            <p:nvPr/>
          </p:nvSpPr>
          <p:spPr>
            <a:xfrm>
              <a:off x="9867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9867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9867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7" name="Shape 1097"/>
            <p:cNvSpPr/>
            <p:nvPr/>
          </p:nvSpPr>
          <p:spPr>
            <a:xfrm>
              <a:off x="9867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8" name="Shape 1098"/>
            <p:cNvSpPr/>
            <p:nvPr/>
          </p:nvSpPr>
          <p:spPr>
            <a:xfrm>
              <a:off x="9867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9" name="Shape 1099"/>
            <p:cNvSpPr/>
            <p:nvPr/>
          </p:nvSpPr>
          <p:spPr>
            <a:xfrm>
              <a:off x="9867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0" name="Shape 1100"/>
            <p:cNvSpPr/>
            <p:nvPr/>
          </p:nvSpPr>
          <p:spPr>
            <a:xfrm>
              <a:off x="9867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1" name="Shape 1101"/>
            <p:cNvSpPr/>
            <p:nvPr/>
          </p:nvSpPr>
          <p:spPr>
            <a:xfrm>
              <a:off x="9867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2" name="Shape 1102"/>
            <p:cNvSpPr/>
            <p:nvPr/>
          </p:nvSpPr>
          <p:spPr>
            <a:xfrm>
              <a:off x="9867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3" name="Shape 1103"/>
            <p:cNvSpPr/>
            <p:nvPr/>
          </p:nvSpPr>
          <p:spPr>
            <a:xfrm>
              <a:off x="9867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4" name="Shape 1104"/>
            <p:cNvSpPr/>
            <p:nvPr/>
          </p:nvSpPr>
          <p:spPr>
            <a:xfrm>
              <a:off x="9867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5" name="Shape 1105"/>
            <p:cNvSpPr/>
            <p:nvPr/>
          </p:nvSpPr>
          <p:spPr>
            <a:xfrm>
              <a:off x="11372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6" name="Shape 1106"/>
            <p:cNvSpPr/>
            <p:nvPr/>
          </p:nvSpPr>
          <p:spPr>
            <a:xfrm>
              <a:off x="11372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7" name="Shape 1107"/>
            <p:cNvSpPr/>
            <p:nvPr/>
          </p:nvSpPr>
          <p:spPr>
            <a:xfrm>
              <a:off x="11372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8" name="Shape 1108"/>
            <p:cNvSpPr/>
            <p:nvPr/>
          </p:nvSpPr>
          <p:spPr>
            <a:xfrm>
              <a:off x="11372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11372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11372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1" name="Shape 1111"/>
            <p:cNvSpPr/>
            <p:nvPr/>
          </p:nvSpPr>
          <p:spPr>
            <a:xfrm>
              <a:off x="11372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2" name="Shape 1112"/>
            <p:cNvSpPr/>
            <p:nvPr/>
          </p:nvSpPr>
          <p:spPr>
            <a:xfrm>
              <a:off x="11372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3" name="Shape 1113"/>
            <p:cNvSpPr/>
            <p:nvPr/>
          </p:nvSpPr>
          <p:spPr>
            <a:xfrm>
              <a:off x="11372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4" name="Shape 1114"/>
            <p:cNvSpPr/>
            <p:nvPr/>
          </p:nvSpPr>
          <p:spPr>
            <a:xfrm>
              <a:off x="11372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5" name="Shape 1115"/>
            <p:cNvSpPr/>
            <p:nvPr/>
          </p:nvSpPr>
          <p:spPr>
            <a:xfrm>
              <a:off x="11372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6" name="Shape 1116"/>
            <p:cNvSpPr/>
            <p:nvPr/>
          </p:nvSpPr>
          <p:spPr>
            <a:xfrm>
              <a:off x="11372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7" name="Shape 1117"/>
            <p:cNvSpPr/>
            <p:nvPr/>
          </p:nvSpPr>
          <p:spPr>
            <a:xfrm>
              <a:off x="11372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8" name="Shape 1118"/>
            <p:cNvSpPr/>
            <p:nvPr/>
          </p:nvSpPr>
          <p:spPr>
            <a:xfrm>
              <a:off x="11372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9" name="Shape 1119"/>
            <p:cNvSpPr/>
            <p:nvPr/>
          </p:nvSpPr>
          <p:spPr>
            <a:xfrm>
              <a:off x="11372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0" name="Shape 1120"/>
            <p:cNvSpPr/>
            <p:nvPr/>
          </p:nvSpPr>
          <p:spPr>
            <a:xfrm>
              <a:off x="11372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1" name="Shape 1121"/>
            <p:cNvSpPr/>
            <p:nvPr/>
          </p:nvSpPr>
          <p:spPr>
            <a:xfrm>
              <a:off x="11372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2" name="Shape 1122"/>
            <p:cNvSpPr/>
            <p:nvPr/>
          </p:nvSpPr>
          <p:spPr>
            <a:xfrm>
              <a:off x="11372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3" name="Shape 1123"/>
            <p:cNvSpPr/>
            <p:nvPr/>
          </p:nvSpPr>
          <p:spPr>
            <a:xfrm>
              <a:off x="11372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4" name="Shape 1124"/>
            <p:cNvSpPr/>
            <p:nvPr/>
          </p:nvSpPr>
          <p:spPr>
            <a:xfrm>
              <a:off x="11372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1372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6" name="Shape 1126"/>
            <p:cNvSpPr/>
            <p:nvPr/>
          </p:nvSpPr>
          <p:spPr>
            <a:xfrm>
              <a:off x="11372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7" name="Shape 1127"/>
          <p:cNvGrpSpPr/>
          <p:nvPr/>
        </p:nvGrpSpPr>
        <p:grpSpPr>
          <a:xfrm rot="10800000">
            <a:off x="6659535" y="28697"/>
            <a:ext cx="2309843" cy="5086302"/>
            <a:chOff x="986700" y="238125"/>
            <a:chExt cx="2379075" cy="5238750"/>
          </a:xfrm>
        </p:grpSpPr>
        <p:sp>
          <p:nvSpPr>
            <p:cNvPr id="1128" name="Shape 1128"/>
            <p:cNvSpPr/>
            <p:nvPr/>
          </p:nvSpPr>
          <p:spPr>
            <a:xfrm>
              <a:off x="9867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9" name="Shape 1129"/>
            <p:cNvSpPr/>
            <p:nvPr/>
          </p:nvSpPr>
          <p:spPr>
            <a:xfrm>
              <a:off x="9867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0" name="Shape 1130"/>
            <p:cNvSpPr/>
            <p:nvPr/>
          </p:nvSpPr>
          <p:spPr>
            <a:xfrm>
              <a:off x="9867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1" name="Shape 1131"/>
            <p:cNvSpPr/>
            <p:nvPr/>
          </p:nvSpPr>
          <p:spPr>
            <a:xfrm>
              <a:off x="9867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2" name="Shape 1132"/>
            <p:cNvSpPr/>
            <p:nvPr/>
          </p:nvSpPr>
          <p:spPr>
            <a:xfrm>
              <a:off x="9867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3" name="Shape 1133"/>
            <p:cNvSpPr/>
            <p:nvPr/>
          </p:nvSpPr>
          <p:spPr>
            <a:xfrm>
              <a:off x="9867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4" name="Shape 1134"/>
            <p:cNvSpPr/>
            <p:nvPr/>
          </p:nvSpPr>
          <p:spPr>
            <a:xfrm>
              <a:off x="9867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5" name="Shape 1135"/>
            <p:cNvSpPr/>
            <p:nvPr/>
          </p:nvSpPr>
          <p:spPr>
            <a:xfrm>
              <a:off x="9867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6" name="Shape 1136"/>
            <p:cNvSpPr/>
            <p:nvPr/>
          </p:nvSpPr>
          <p:spPr>
            <a:xfrm>
              <a:off x="9867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7" name="Shape 1137"/>
            <p:cNvSpPr/>
            <p:nvPr/>
          </p:nvSpPr>
          <p:spPr>
            <a:xfrm>
              <a:off x="9867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8" name="Shape 1138"/>
            <p:cNvSpPr/>
            <p:nvPr/>
          </p:nvSpPr>
          <p:spPr>
            <a:xfrm>
              <a:off x="9867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9" name="Shape 1139"/>
            <p:cNvSpPr/>
            <p:nvPr/>
          </p:nvSpPr>
          <p:spPr>
            <a:xfrm>
              <a:off x="9867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0" name="Shape 1140"/>
            <p:cNvSpPr/>
            <p:nvPr/>
          </p:nvSpPr>
          <p:spPr>
            <a:xfrm>
              <a:off x="11372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1" name="Shape 1141"/>
            <p:cNvSpPr/>
            <p:nvPr/>
          </p:nvSpPr>
          <p:spPr>
            <a:xfrm>
              <a:off x="11372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2" name="Shape 1142"/>
            <p:cNvSpPr/>
            <p:nvPr/>
          </p:nvSpPr>
          <p:spPr>
            <a:xfrm>
              <a:off x="11372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3" name="Shape 1143"/>
            <p:cNvSpPr/>
            <p:nvPr/>
          </p:nvSpPr>
          <p:spPr>
            <a:xfrm>
              <a:off x="11372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4" name="Shape 1144"/>
            <p:cNvSpPr/>
            <p:nvPr/>
          </p:nvSpPr>
          <p:spPr>
            <a:xfrm>
              <a:off x="11372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5" name="Shape 1145"/>
            <p:cNvSpPr/>
            <p:nvPr/>
          </p:nvSpPr>
          <p:spPr>
            <a:xfrm>
              <a:off x="11372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1372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7" name="Shape 1147"/>
            <p:cNvSpPr/>
            <p:nvPr/>
          </p:nvSpPr>
          <p:spPr>
            <a:xfrm>
              <a:off x="11372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1372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372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0" name="Shape 1150"/>
            <p:cNvSpPr/>
            <p:nvPr/>
          </p:nvSpPr>
          <p:spPr>
            <a:xfrm>
              <a:off x="11372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1372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1372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2877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4" name="Shape 1154"/>
            <p:cNvSpPr/>
            <p:nvPr/>
          </p:nvSpPr>
          <p:spPr>
            <a:xfrm>
              <a:off x="12877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2877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6" name="Shape 1156"/>
            <p:cNvSpPr/>
            <p:nvPr/>
          </p:nvSpPr>
          <p:spPr>
            <a:xfrm>
              <a:off x="12877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2877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8" name="Shape 1158"/>
            <p:cNvSpPr/>
            <p:nvPr/>
          </p:nvSpPr>
          <p:spPr>
            <a:xfrm>
              <a:off x="12877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2877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2877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1" name="Shape 1161"/>
            <p:cNvSpPr/>
            <p:nvPr/>
          </p:nvSpPr>
          <p:spPr>
            <a:xfrm>
              <a:off x="12877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2" name="Shape 1162"/>
            <p:cNvSpPr/>
            <p:nvPr/>
          </p:nvSpPr>
          <p:spPr>
            <a:xfrm>
              <a:off x="12877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3" name="Shape 1163"/>
            <p:cNvSpPr/>
            <p:nvPr/>
          </p:nvSpPr>
          <p:spPr>
            <a:xfrm>
              <a:off x="12877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2877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5" name="Shape 1165"/>
            <p:cNvSpPr/>
            <p:nvPr/>
          </p:nvSpPr>
          <p:spPr>
            <a:xfrm>
              <a:off x="12877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6" name="Shape 1166"/>
            <p:cNvSpPr/>
            <p:nvPr/>
          </p:nvSpPr>
          <p:spPr>
            <a:xfrm>
              <a:off x="12877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7" name="Shape 1167"/>
            <p:cNvSpPr/>
            <p:nvPr/>
          </p:nvSpPr>
          <p:spPr>
            <a:xfrm>
              <a:off x="12877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8" name="Shape 1168"/>
            <p:cNvSpPr/>
            <p:nvPr/>
          </p:nvSpPr>
          <p:spPr>
            <a:xfrm>
              <a:off x="12877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9" name="Shape 1169"/>
            <p:cNvSpPr/>
            <p:nvPr/>
          </p:nvSpPr>
          <p:spPr>
            <a:xfrm>
              <a:off x="12877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0" name="Shape 1170"/>
            <p:cNvSpPr/>
            <p:nvPr/>
          </p:nvSpPr>
          <p:spPr>
            <a:xfrm>
              <a:off x="12877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1" name="Shape 1171"/>
            <p:cNvSpPr/>
            <p:nvPr/>
          </p:nvSpPr>
          <p:spPr>
            <a:xfrm>
              <a:off x="12877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2" name="Shape 1172"/>
            <p:cNvSpPr/>
            <p:nvPr/>
          </p:nvSpPr>
          <p:spPr>
            <a:xfrm>
              <a:off x="12877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4382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4382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5" name="Shape 1175"/>
            <p:cNvSpPr/>
            <p:nvPr/>
          </p:nvSpPr>
          <p:spPr>
            <a:xfrm>
              <a:off x="14382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6" name="Shape 1176"/>
            <p:cNvSpPr/>
            <p:nvPr/>
          </p:nvSpPr>
          <p:spPr>
            <a:xfrm>
              <a:off x="14382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4382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8" name="Shape 1178"/>
            <p:cNvSpPr/>
            <p:nvPr/>
          </p:nvSpPr>
          <p:spPr>
            <a:xfrm>
              <a:off x="14382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4382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0" name="Shape 1180"/>
            <p:cNvSpPr/>
            <p:nvPr/>
          </p:nvSpPr>
          <p:spPr>
            <a:xfrm>
              <a:off x="14382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4382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2" name="Shape 1182"/>
            <p:cNvSpPr/>
            <p:nvPr/>
          </p:nvSpPr>
          <p:spPr>
            <a:xfrm>
              <a:off x="14382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3" name="Shape 1183"/>
            <p:cNvSpPr/>
            <p:nvPr/>
          </p:nvSpPr>
          <p:spPr>
            <a:xfrm>
              <a:off x="14382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4" name="Shape 1184"/>
            <p:cNvSpPr/>
            <p:nvPr/>
          </p:nvSpPr>
          <p:spPr>
            <a:xfrm>
              <a:off x="14382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5" name="Shape 1185"/>
            <p:cNvSpPr/>
            <p:nvPr/>
          </p:nvSpPr>
          <p:spPr>
            <a:xfrm>
              <a:off x="14382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4382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7" name="Shape 1187"/>
            <p:cNvSpPr/>
            <p:nvPr/>
          </p:nvSpPr>
          <p:spPr>
            <a:xfrm>
              <a:off x="14382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4382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4382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0" name="Shape 1190"/>
            <p:cNvSpPr/>
            <p:nvPr/>
          </p:nvSpPr>
          <p:spPr>
            <a:xfrm>
              <a:off x="14382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1" name="Shape 1191"/>
            <p:cNvSpPr/>
            <p:nvPr/>
          </p:nvSpPr>
          <p:spPr>
            <a:xfrm>
              <a:off x="14382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4382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3" name="Shape 1193"/>
            <p:cNvSpPr/>
            <p:nvPr/>
          </p:nvSpPr>
          <p:spPr>
            <a:xfrm>
              <a:off x="14382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4382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5" name="Shape 1195"/>
            <p:cNvSpPr/>
            <p:nvPr/>
          </p:nvSpPr>
          <p:spPr>
            <a:xfrm>
              <a:off x="14382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4382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7" name="Shape 1197"/>
            <p:cNvSpPr/>
            <p:nvPr/>
          </p:nvSpPr>
          <p:spPr>
            <a:xfrm>
              <a:off x="14382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14382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4382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4382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1" name="Shape 1201"/>
            <p:cNvSpPr/>
            <p:nvPr/>
          </p:nvSpPr>
          <p:spPr>
            <a:xfrm>
              <a:off x="14382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382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3" name="Shape 1203"/>
            <p:cNvSpPr/>
            <p:nvPr/>
          </p:nvSpPr>
          <p:spPr>
            <a:xfrm>
              <a:off x="14382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5887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5" name="Shape 1205"/>
            <p:cNvSpPr/>
            <p:nvPr/>
          </p:nvSpPr>
          <p:spPr>
            <a:xfrm>
              <a:off x="15887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6" name="Shape 1206"/>
            <p:cNvSpPr/>
            <p:nvPr/>
          </p:nvSpPr>
          <p:spPr>
            <a:xfrm>
              <a:off x="15887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5887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8" name="Shape 1208"/>
            <p:cNvSpPr/>
            <p:nvPr/>
          </p:nvSpPr>
          <p:spPr>
            <a:xfrm>
              <a:off x="15887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5887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5887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1" name="Shape 1211"/>
            <p:cNvSpPr/>
            <p:nvPr/>
          </p:nvSpPr>
          <p:spPr>
            <a:xfrm>
              <a:off x="15887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5887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887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4" name="Shape 1214"/>
            <p:cNvSpPr/>
            <p:nvPr/>
          </p:nvSpPr>
          <p:spPr>
            <a:xfrm>
              <a:off x="15887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5887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6" name="Shape 1216"/>
            <p:cNvSpPr/>
            <p:nvPr/>
          </p:nvSpPr>
          <p:spPr>
            <a:xfrm>
              <a:off x="15887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7" name="Shape 1217"/>
            <p:cNvSpPr/>
            <p:nvPr/>
          </p:nvSpPr>
          <p:spPr>
            <a:xfrm>
              <a:off x="15887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8" name="Shape 1218"/>
            <p:cNvSpPr/>
            <p:nvPr/>
          </p:nvSpPr>
          <p:spPr>
            <a:xfrm>
              <a:off x="15887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5887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0" name="Shape 1220"/>
            <p:cNvSpPr/>
            <p:nvPr/>
          </p:nvSpPr>
          <p:spPr>
            <a:xfrm>
              <a:off x="15887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887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2" name="Shape 1222"/>
            <p:cNvSpPr/>
            <p:nvPr/>
          </p:nvSpPr>
          <p:spPr>
            <a:xfrm>
              <a:off x="15887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7392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392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5" name="Shape 1225"/>
            <p:cNvSpPr/>
            <p:nvPr/>
          </p:nvSpPr>
          <p:spPr>
            <a:xfrm>
              <a:off x="17392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6" name="Shape 1226"/>
            <p:cNvSpPr/>
            <p:nvPr/>
          </p:nvSpPr>
          <p:spPr>
            <a:xfrm>
              <a:off x="17392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7" name="Shape 1227"/>
            <p:cNvSpPr/>
            <p:nvPr/>
          </p:nvSpPr>
          <p:spPr>
            <a:xfrm>
              <a:off x="17392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8" name="Shape 1228"/>
            <p:cNvSpPr/>
            <p:nvPr/>
          </p:nvSpPr>
          <p:spPr>
            <a:xfrm>
              <a:off x="17392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7392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7392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1" name="Shape 1231"/>
            <p:cNvSpPr/>
            <p:nvPr/>
          </p:nvSpPr>
          <p:spPr>
            <a:xfrm>
              <a:off x="17392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7392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7392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8897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5" name="Shape 1235"/>
            <p:cNvSpPr/>
            <p:nvPr/>
          </p:nvSpPr>
          <p:spPr>
            <a:xfrm>
              <a:off x="188975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6" name="Shape 1236"/>
            <p:cNvSpPr/>
            <p:nvPr/>
          </p:nvSpPr>
          <p:spPr>
            <a:xfrm>
              <a:off x="188975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7" name="Shape 1237"/>
            <p:cNvSpPr/>
            <p:nvPr/>
          </p:nvSpPr>
          <p:spPr>
            <a:xfrm>
              <a:off x="18897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8" name="Shape 1238"/>
            <p:cNvSpPr/>
            <p:nvPr/>
          </p:nvSpPr>
          <p:spPr>
            <a:xfrm>
              <a:off x="18897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9" name="Shape 1239"/>
            <p:cNvSpPr/>
            <p:nvPr/>
          </p:nvSpPr>
          <p:spPr>
            <a:xfrm>
              <a:off x="20402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0" name="Shape 1240"/>
            <p:cNvSpPr/>
            <p:nvPr/>
          </p:nvSpPr>
          <p:spPr>
            <a:xfrm>
              <a:off x="20402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1" name="Shape 1241"/>
            <p:cNvSpPr/>
            <p:nvPr/>
          </p:nvSpPr>
          <p:spPr>
            <a:xfrm>
              <a:off x="20402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2" name="Shape 1242"/>
            <p:cNvSpPr/>
            <p:nvPr/>
          </p:nvSpPr>
          <p:spPr>
            <a:xfrm>
              <a:off x="21907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3" name="Shape 1243"/>
            <p:cNvSpPr/>
            <p:nvPr/>
          </p:nvSpPr>
          <p:spPr>
            <a:xfrm>
              <a:off x="234130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4" name="Shape 1244"/>
            <p:cNvSpPr/>
            <p:nvPr/>
          </p:nvSpPr>
          <p:spPr>
            <a:xfrm>
              <a:off x="2642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5" name="Shape 1245"/>
            <p:cNvSpPr/>
            <p:nvPr/>
          </p:nvSpPr>
          <p:spPr>
            <a:xfrm>
              <a:off x="2642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6" name="Shape 1246"/>
            <p:cNvSpPr/>
            <p:nvPr/>
          </p:nvSpPr>
          <p:spPr>
            <a:xfrm>
              <a:off x="32443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7" name="Shape 1247"/>
          <p:cNvGrpSpPr/>
          <p:nvPr/>
        </p:nvGrpSpPr>
        <p:grpSpPr>
          <a:xfrm rot="10800000">
            <a:off x="6367294" y="28697"/>
            <a:ext cx="2017554" cy="5086302"/>
            <a:chOff x="1588750" y="238125"/>
            <a:chExt cx="2078025" cy="5238750"/>
          </a:xfrm>
        </p:grpSpPr>
        <p:sp>
          <p:nvSpPr>
            <p:cNvPr id="1248" name="Shape 1248"/>
            <p:cNvSpPr/>
            <p:nvPr/>
          </p:nvSpPr>
          <p:spPr>
            <a:xfrm>
              <a:off x="15887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5887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5887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1" name="Shape 1251"/>
            <p:cNvSpPr/>
            <p:nvPr/>
          </p:nvSpPr>
          <p:spPr>
            <a:xfrm>
              <a:off x="15887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5887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887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4" name="Shape 1254"/>
            <p:cNvSpPr/>
            <p:nvPr/>
          </p:nvSpPr>
          <p:spPr>
            <a:xfrm>
              <a:off x="17392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5" name="Shape 1255"/>
            <p:cNvSpPr/>
            <p:nvPr/>
          </p:nvSpPr>
          <p:spPr>
            <a:xfrm>
              <a:off x="17392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6" name="Shape 1256"/>
            <p:cNvSpPr/>
            <p:nvPr/>
          </p:nvSpPr>
          <p:spPr>
            <a:xfrm>
              <a:off x="17392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7" name="Shape 1257"/>
            <p:cNvSpPr/>
            <p:nvPr/>
          </p:nvSpPr>
          <p:spPr>
            <a:xfrm>
              <a:off x="17392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8" name="Shape 1258"/>
            <p:cNvSpPr/>
            <p:nvPr/>
          </p:nvSpPr>
          <p:spPr>
            <a:xfrm>
              <a:off x="17392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59" name="Shape 1259"/>
            <p:cNvSpPr/>
            <p:nvPr/>
          </p:nvSpPr>
          <p:spPr>
            <a:xfrm>
              <a:off x="17392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7392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88975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2" name="Shape 1262"/>
            <p:cNvSpPr/>
            <p:nvPr/>
          </p:nvSpPr>
          <p:spPr>
            <a:xfrm>
              <a:off x="188975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3" name="Shape 1263"/>
            <p:cNvSpPr/>
            <p:nvPr/>
          </p:nvSpPr>
          <p:spPr>
            <a:xfrm>
              <a:off x="188975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4" name="Shape 1264"/>
            <p:cNvSpPr/>
            <p:nvPr/>
          </p:nvSpPr>
          <p:spPr>
            <a:xfrm>
              <a:off x="188975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8897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6" name="Shape 1266"/>
            <p:cNvSpPr/>
            <p:nvPr/>
          </p:nvSpPr>
          <p:spPr>
            <a:xfrm>
              <a:off x="188975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188975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188975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88975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8897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188975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88975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88975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188975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188975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188975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18897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188975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188975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20402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20402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20402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20402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20402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20402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20402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20402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20402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20402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20402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20402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20402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20402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20402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20402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20402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20402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20402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2190775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2190775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2190775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2190775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21907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1907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2190775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2190775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21907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2190775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21907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2190775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21907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21907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3" name="Shape 1313"/>
            <p:cNvSpPr/>
            <p:nvPr/>
          </p:nvSpPr>
          <p:spPr>
            <a:xfrm>
              <a:off x="21907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4" name="Shape 1314"/>
            <p:cNvSpPr/>
            <p:nvPr/>
          </p:nvSpPr>
          <p:spPr>
            <a:xfrm>
              <a:off x="2190775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1907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6" name="Shape 1316"/>
            <p:cNvSpPr/>
            <p:nvPr/>
          </p:nvSpPr>
          <p:spPr>
            <a:xfrm>
              <a:off x="21907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190775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1907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2190775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2190775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21907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21907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2190775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234130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4130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23413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3413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34130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234130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34130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234130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234130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34130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234130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3413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4130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234130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34130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234130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34130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34130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34130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34130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3413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3413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4130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234130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3413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234130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49180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4918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49180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49180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49180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249180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49180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49180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49180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49180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49180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4918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249180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49180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49180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49180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49180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49180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249180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49180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249180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49180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249180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49180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249180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642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642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2642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2642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642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642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2642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642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42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642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642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642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642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642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42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642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2642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642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42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642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792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792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792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792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792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0" name="Shape 1400"/>
            <p:cNvSpPr/>
            <p:nvPr/>
          </p:nvSpPr>
          <p:spPr>
            <a:xfrm>
              <a:off x="2792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1" name="Shape 1401"/>
            <p:cNvSpPr/>
            <p:nvPr/>
          </p:nvSpPr>
          <p:spPr>
            <a:xfrm>
              <a:off x="2792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2" name="Shape 1402"/>
            <p:cNvSpPr/>
            <p:nvPr/>
          </p:nvSpPr>
          <p:spPr>
            <a:xfrm>
              <a:off x="2792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3" name="Shape 1403"/>
            <p:cNvSpPr/>
            <p:nvPr/>
          </p:nvSpPr>
          <p:spPr>
            <a:xfrm>
              <a:off x="2792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4" name="Shape 1404"/>
            <p:cNvSpPr/>
            <p:nvPr/>
          </p:nvSpPr>
          <p:spPr>
            <a:xfrm>
              <a:off x="2792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5" name="Shape 1405"/>
            <p:cNvSpPr/>
            <p:nvPr/>
          </p:nvSpPr>
          <p:spPr>
            <a:xfrm>
              <a:off x="2792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6" name="Shape 1406"/>
            <p:cNvSpPr/>
            <p:nvPr/>
          </p:nvSpPr>
          <p:spPr>
            <a:xfrm>
              <a:off x="2792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7" name="Shape 1407"/>
            <p:cNvSpPr/>
            <p:nvPr/>
          </p:nvSpPr>
          <p:spPr>
            <a:xfrm>
              <a:off x="2792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8" name="Shape 1408"/>
            <p:cNvSpPr/>
            <p:nvPr/>
          </p:nvSpPr>
          <p:spPr>
            <a:xfrm>
              <a:off x="2792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9" name="Shape 1409"/>
            <p:cNvSpPr/>
            <p:nvPr/>
          </p:nvSpPr>
          <p:spPr>
            <a:xfrm>
              <a:off x="2792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0" name="Shape 1410"/>
            <p:cNvSpPr/>
            <p:nvPr/>
          </p:nvSpPr>
          <p:spPr>
            <a:xfrm>
              <a:off x="2792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1" name="Shape 1411"/>
            <p:cNvSpPr/>
            <p:nvPr/>
          </p:nvSpPr>
          <p:spPr>
            <a:xfrm>
              <a:off x="2792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2" name="Shape 1412"/>
            <p:cNvSpPr/>
            <p:nvPr/>
          </p:nvSpPr>
          <p:spPr>
            <a:xfrm>
              <a:off x="2792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3" name="Shape 1413"/>
            <p:cNvSpPr/>
            <p:nvPr/>
          </p:nvSpPr>
          <p:spPr>
            <a:xfrm>
              <a:off x="294332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4" name="Shape 1414"/>
            <p:cNvSpPr/>
            <p:nvPr/>
          </p:nvSpPr>
          <p:spPr>
            <a:xfrm>
              <a:off x="294332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5" name="Shape 1415"/>
            <p:cNvSpPr/>
            <p:nvPr/>
          </p:nvSpPr>
          <p:spPr>
            <a:xfrm>
              <a:off x="294332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6" name="Shape 1416"/>
            <p:cNvSpPr/>
            <p:nvPr/>
          </p:nvSpPr>
          <p:spPr>
            <a:xfrm>
              <a:off x="294332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7" name="Shape 1417"/>
            <p:cNvSpPr/>
            <p:nvPr/>
          </p:nvSpPr>
          <p:spPr>
            <a:xfrm>
              <a:off x="294332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8" name="Shape 1418"/>
            <p:cNvSpPr/>
            <p:nvPr/>
          </p:nvSpPr>
          <p:spPr>
            <a:xfrm>
              <a:off x="294332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19" name="Shape 1419"/>
            <p:cNvSpPr/>
            <p:nvPr/>
          </p:nvSpPr>
          <p:spPr>
            <a:xfrm>
              <a:off x="294332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0" name="Shape 1420"/>
            <p:cNvSpPr/>
            <p:nvPr/>
          </p:nvSpPr>
          <p:spPr>
            <a:xfrm>
              <a:off x="294332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1" name="Shape 1421"/>
            <p:cNvSpPr/>
            <p:nvPr/>
          </p:nvSpPr>
          <p:spPr>
            <a:xfrm>
              <a:off x="294332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2" name="Shape 1422"/>
            <p:cNvSpPr/>
            <p:nvPr/>
          </p:nvSpPr>
          <p:spPr>
            <a:xfrm>
              <a:off x="294332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3" name="Shape 1423"/>
            <p:cNvSpPr/>
            <p:nvPr/>
          </p:nvSpPr>
          <p:spPr>
            <a:xfrm>
              <a:off x="294332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4" name="Shape 1424"/>
            <p:cNvSpPr/>
            <p:nvPr/>
          </p:nvSpPr>
          <p:spPr>
            <a:xfrm>
              <a:off x="294332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5" name="Shape 1425"/>
            <p:cNvSpPr/>
            <p:nvPr/>
          </p:nvSpPr>
          <p:spPr>
            <a:xfrm>
              <a:off x="294332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6" name="Shape 1426"/>
            <p:cNvSpPr/>
            <p:nvPr/>
          </p:nvSpPr>
          <p:spPr>
            <a:xfrm>
              <a:off x="294332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7" name="Shape 1427"/>
            <p:cNvSpPr/>
            <p:nvPr/>
          </p:nvSpPr>
          <p:spPr>
            <a:xfrm>
              <a:off x="294332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8" name="Shape 1428"/>
            <p:cNvSpPr/>
            <p:nvPr/>
          </p:nvSpPr>
          <p:spPr>
            <a:xfrm>
              <a:off x="294332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9" name="Shape 1429"/>
            <p:cNvSpPr/>
            <p:nvPr/>
          </p:nvSpPr>
          <p:spPr>
            <a:xfrm>
              <a:off x="294332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0" name="Shape 1430"/>
            <p:cNvSpPr/>
            <p:nvPr/>
          </p:nvSpPr>
          <p:spPr>
            <a:xfrm>
              <a:off x="294332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1" name="Shape 1431"/>
            <p:cNvSpPr/>
            <p:nvPr/>
          </p:nvSpPr>
          <p:spPr>
            <a:xfrm>
              <a:off x="30938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2" name="Shape 1432"/>
            <p:cNvSpPr/>
            <p:nvPr/>
          </p:nvSpPr>
          <p:spPr>
            <a:xfrm>
              <a:off x="30938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3" name="Shape 1433"/>
            <p:cNvSpPr/>
            <p:nvPr/>
          </p:nvSpPr>
          <p:spPr>
            <a:xfrm>
              <a:off x="30938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4" name="Shape 1434"/>
            <p:cNvSpPr/>
            <p:nvPr/>
          </p:nvSpPr>
          <p:spPr>
            <a:xfrm>
              <a:off x="30938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5" name="Shape 1435"/>
            <p:cNvSpPr/>
            <p:nvPr/>
          </p:nvSpPr>
          <p:spPr>
            <a:xfrm>
              <a:off x="30938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6" name="Shape 1436"/>
            <p:cNvSpPr/>
            <p:nvPr/>
          </p:nvSpPr>
          <p:spPr>
            <a:xfrm>
              <a:off x="30938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7" name="Shape 1437"/>
            <p:cNvSpPr/>
            <p:nvPr/>
          </p:nvSpPr>
          <p:spPr>
            <a:xfrm>
              <a:off x="30938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8" name="Shape 1438"/>
            <p:cNvSpPr/>
            <p:nvPr/>
          </p:nvSpPr>
          <p:spPr>
            <a:xfrm>
              <a:off x="30938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39" name="Shape 1439"/>
            <p:cNvSpPr/>
            <p:nvPr/>
          </p:nvSpPr>
          <p:spPr>
            <a:xfrm>
              <a:off x="30938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0" name="Shape 1440"/>
            <p:cNvSpPr/>
            <p:nvPr/>
          </p:nvSpPr>
          <p:spPr>
            <a:xfrm>
              <a:off x="324435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1" name="Shape 1441"/>
            <p:cNvSpPr/>
            <p:nvPr/>
          </p:nvSpPr>
          <p:spPr>
            <a:xfrm>
              <a:off x="32443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2" name="Shape 1442"/>
            <p:cNvSpPr/>
            <p:nvPr/>
          </p:nvSpPr>
          <p:spPr>
            <a:xfrm>
              <a:off x="324435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3" name="Shape 1443"/>
            <p:cNvSpPr/>
            <p:nvPr/>
          </p:nvSpPr>
          <p:spPr>
            <a:xfrm>
              <a:off x="324435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4" name="Shape 1444"/>
            <p:cNvSpPr/>
            <p:nvPr/>
          </p:nvSpPr>
          <p:spPr>
            <a:xfrm>
              <a:off x="32443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5" name="Shape 1445"/>
            <p:cNvSpPr/>
            <p:nvPr/>
          </p:nvSpPr>
          <p:spPr>
            <a:xfrm>
              <a:off x="324435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6" name="Shape 1446"/>
            <p:cNvSpPr/>
            <p:nvPr/>
          </p:nvSpPr>
          <p:spPr>
            <a:xfrm>
              <a:off x="324435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7" name="Shape 1447"/>
            <p:cNvSpPr/>
            <p:nvPr/>
          </p:nvSpPr>
          <p:spPr>
            <a:xfrm>
              <a:off x="324435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8" name="Shape 1448"/>
            <p:cNvSpPr/>
            <p:nvPr/>
          </p:nvSpPr>
          <p:spPr>
            <a:xfrm>
              <a:off x="33948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49" name="Shape 1449"/>
            <p:cNvSpPr/>
            <p:nvPr/>
          </p:nvSpPr>
          <p:spPr>
            <a:xfrm>
              <a:off x="33948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0" name="Shape 1450"/>
            <p:cNvSpPr/>
            <p:nvPr/>
          </p:nvSpPr>
          <p:spPr>
            <a:xfrm>
              <a:off x="33948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33948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33948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33948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35453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35453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35453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7" name="Shape 1457"/>
          <p:cNvGrpSpPr/>
          <p:nvPr/>
        </p:nvGrpSpPr>
        <p:grpSpPr>
          <a:xfrm rot="10800000">
            <a:off x="6367294" y="28697"/>
            <a:ext cx="2309819" cy="5086302"/>
            <a:chOff x="1287725" y="238125"/>
            <a:chExt cx="2379050" cy="5238750"/>
          </a:xfrm>
        </p:grpSpPr>
        <p:sp>
          <p:nvSpPr>
            <p:cNvPr id="1458" name="Shape 1458"/>
            <p:cNvSpPr/>
            <p:nvPr/>
          </p:nvSpPr>
          <p:spPr>
            <a:xfrm>
              <a:off x="12877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12877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12877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12877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12877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12877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12877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12877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12877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2877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12877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12877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12877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12877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12877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14382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14382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4382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4382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15887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5887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5887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15887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15887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15887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15887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15887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15887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15887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7392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17392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17392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17392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17392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17392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17392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17392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7392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7392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7" name="Shape 1497"/>
            <p:cNvSpPr/>
            <p:nvPr/>
          </p:nvSpPr>
          <p:spPr>
            <a:xfrm>
              <a:off x="17392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7392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7392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7392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1" name="Shape 1501"/>
            <p:cNvSpPr/>
            <p:nvPr/>
          </p:nvSpPr>
          <p:spPr>
            <a:xfrm>
              <a:off x="17392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17392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17392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188975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5" name="Shape 1505"/>
            <p:cNvSpPr/>
            <p:nvPr/>
          </p:nvSpPr>
          <p:spPr>
            <a:xfrm>
              <a:off x="188975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6" name="Shape 1506"/>
            <p:cNvSpPr/>
            <p:nvPr/>
          </p:nvSpPr>
          <p:spPr>
            <a:xfrm>
              <a:off x="188975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88975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8" name="Shape 1508"/>
            <p:cNvSpPr/>
            <p:nvPr/>
          </p:nvSpPr>
          <p:spPr>
            <a:xfrm>
              <a:off x="188975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9" name="Shape 1509"/>
            <p:cNvSpPr/>
            <p:nvPr/>
          </p:nvSpPr>
          <p:spPr>
            <a:xfrm>
              <a:off x="188975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0" name="Shape 1510"/>
            <p:cNvSpPr/>
            <p:nvPr/>
          </p:nvSpPr>
          <p:spPr>
            <a:xfrm>
              <a:off x="188975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1" name="Shape 1511"/>
            <p:cNvSpPr/>
            <p:nvPr/>
          </p:nvSpPr>
          <p:spPr>
            <a:xfrm>
              <a:off x="188975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2" name="Shape 1512"/>
            <p:cNvSpPr/>
            <p:nvPr/>
          </p:nvSpPr>
          <p:spPr>
            <a:xfrm>
              <a:off x="188975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3" name="Shape 1513"/>
            <p:cNvSpPr/>
            <p:nvPr/>
          </p:nvSpPr>
          <p:spPr>
            <a:xfrm>
              <a:off x="188975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4" name="Shape 1514"/>
            <p:cNvSpPr/>
            <p:nvPr/>
          </p:nvSpPr>
          <p:spPr>
            <a:xfrm>
              <a:off x="188975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5" name="Shape 1515"/>
            <p:cNvSpPr/>
            <p:nvPr/>
          </p:nvSpPr>
          <p:spPr>
            <a:xfrm>
              <a:off x="20402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6" name="Shape 1516"/>
            <p:cNvSpPr/>
            <p:nvPr/>
          </p:nvSpPr>
          <p:spPr>
            <a:xfrm>
              <a:off x="20402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7" name="Shape 1517"/>
            <p:cNvSpPr/>
            <p:nvPr/>
          </p:nvSpPr>
          <p:spPr>
            <a:xfrm>
              <a:off x="20402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8" name="Shape 1518"/>
            <p:cNvSpPr/>
            <p:nvPr/>
          </p:nvSpPr>
          <p:spPr>
            <a:xfrm>
              <a:off x="20402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9" name="Shape 1519"/>
            <p:cNvSpPr/>
            <p:nvPr/>
          </p:nvSpPr>
          <p:spPr>
            <a:xfrm>
              <a:off x="20402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402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0402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2" name="Shape 1522"/>
            <p:cNvSpPr/>
            <p:nvPr/>
          </p:nvSpPr>
          <p:spPr>
            <a:xfrm>
              <a:off x="20402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3" name="Shape 1523"/>
            <p:cNvSpPr/>
            <p:nvPr/>
          </p:nvSpPr>
          <p:spPr>
            <a:xfrm>
              <a:off x="20402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4" name="Shape 1524"/>
            <p:cNvSpPr/>
            <p:nvPr/>
          </p:nvSpPr>
          <p:spPr>
            <a:xfrm>
              <a:off x="20402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5" name="Shape 1525"/>
            <p:cNvSpPr/>
            <p:nvPr/>
          </p:nvSpPr>
          <p:spPr>
            <a:xfrm>
              <a:off x="20402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6" name="Shape 1526"/>
            <p:cNvSpPr/>
            <p:nvPr/>
          </p:nvSpPr>
          <p:spPr>
            <a:xfrm>
              <a:off x="20402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7" name="Shape 1527"/>
            <p:cNvSpPr/>
            <p:nvPr/>
          </p:nvSpPr>
          <p:spPr>
            <a:xfrm>
              <a:off x="20402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8" name="Shape 1528"/>
            <p:cNvSpPr/>
            <p:nvPr/>
          </p:nvSpPr>
          <p:spPr>
            <a:xfrm>
              <a:off x="21907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21907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0" name="Shape 1530"/>
            <p:cNvSpPr/>
            <p:nvPr/>
          </p:nvSpPr>
          <p:spPr>
            <a:xfrm>
              <a:off x="21907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1" name="Shape 1531"/>
            <p:cNvSpPr/>
            <p:nvPr/>
          </p:nvSpPr>
          <p:spPr>
            <a:xfrm>
              <a:off x="21907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2" name="Shape 1532"/>
            <p:cNvSpPr/>
            <p:nvPr/>
          </p:nvSpPr>
          <p:spPr>
            <a:xfrm>
              <a:off x="21907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3" name="Shape 1533"/>
            <p:cNvSpPr/>
            <p:nvPr/>
          </p:nvSpPr>
          <p:spPr>
            <a:xfrm>
              <a:off x="2190775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4" name="Shape 1534"/>
            <p:cNvSpPr/>
            <p:nvPr/>
          </p:nvSpPr>
          <p:spPr>
            <a:xfrm>
              <a:off x="21907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5" name="Shape 1535"/>
            <p:cNvSpPr/>
            <p:nvPr/>
          </p:nvSpPr>
          <p:spPr>
            <a:xfrm>
              <a:off x="21907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6" name="Shape 1536"/>
            <p:cNvSpPr/>
            <p:nvPr/>
          </p:nvSpPr>
          <p:spPr>
            <a:xfrm>
              <a:off x="2190775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7" name="Shape 1537"/>
            <p:cNvSpPr/>
            <p:nvPr/>
          </p:nvSpPr>
          <p:spPr>
            <a:xfrm>
              <a:off x="234130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8" name="Shape 1538"/>
            <p:cNvSpPr/>
            <p:nvPr/>
          </p:nvSpPr>
          <p:spPr>
            <a:xfrm>
              <a:off x="23413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9" name="Shape 1539"/>
            <p:cNvSpPr/>
            <p:nvPr/>
          </p:nvSpPr>
          <p:spPr>
            <a:xfrm>
              <a:off x="234130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0" name="Shape 1540"/>
            <p:cNvSpPr/>
            <p:nvPr/>
          </p:nvSpPr>
          <p:spPr>
            <a:xfrm>
              <a:off x="234130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1" name="Shape 1541"/>
            <p:cNvSpPr/>
            <p:nvPr/>
          </p:nvSpPr>
          <p:spPr>
            <a:xfrm>
              <a:off x="234130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2" name="Shape 1542"/>
            <p:cNvSpPr/>
            <p:nvPr/>
          </p:nvSpPr>
          <p:spPr>
            <a:xfrm>
              <a:off x="23413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3" name="Shape 1543"/>
            <p:cNvSpPr/>
            <p:nvPr/>
          </p:nvSpPr>
          <p:spPr>
            <a:xfrm>
              <a:off x="23413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4" name="Shape 1544"/>
            <p:cNvSpPr/>
            <p:nvPr/>
          </p:nvSpPr>
          <p:spPr>
            <a:xfrm>
              <a:off x="234130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5" name="Shape 1545"/>
            <p:cNvSpPr/>
            <p:nvPr/>
          </p:nvSpPr>
          <p:spPr>
            <a:xfrm>
              <a:off x="249180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6" name="Shape 1546"/>
            <p:cNvSpPr/>
            <p:nvPr/>
          </p:nvSpPr>
          <p:spPr>
            <a:xfrm>
              <a:off x="249180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7" name="Shape 1547"/>
            <p:cNvSpPr/>
            <p:nvPr/>
          </p:nvSpPr>
          <p:spPr>
            <a:xfrm>
              <a:off x="249180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8" name="Shape 1548"/>
            <p:cNvSpPr/>
            <p:nvPr/>
          </p:nvSpPr>
          <p:spPr>
            <a:xfrm>
              <a:off x="249180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9" name="Shape 1549"/>
            <p:cNvSpPr/>
            <p:nvPr/>
          </p:nvSpPr>
          <p:spPr>
            <a:xfrm>
              <a:off x="24918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0" name="Shape 1550"/>
            <p:cNvSpPr/>
            <p:nvPr/>
          </p:nvSpPr>
          <p:spPr>
            <a:xfrm>
              <a:off x="2642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1" name="Shape 1551"/>
            <p:cNvSpPr/>
            <p:nvPr/>
          </p:nvSpPr>
          <p:spPr>
            <a:xfrm>
              <a:off x="2642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2" name="Shape 1552"/>
            <p:cNvSpPr/>
            <p:nvPr/>
          </p:nvSpPr>
          <p:spPr>
            <a:xfrm>
              <a:off x="2642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3" name="Shape 1553"/>
            <p:cNvSpPr/>
            <p:nvPr/>
          </p:nvSpPr>
          <p:spPr>
            <a:xfrm>
              <a:off x="2642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4" name="Shape 1554"/>
            <p:cNvSpPr/>
            <p:nvPr/>
          </p:nvSpPr>
          <p:spPr>
            <a:xfrm>
              <a:off x="2642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5" name="Shape 1555"/>
            <p:cNvSpPr/>
            <p:nvPr/>
          </p:nvSpPr>
          <p:spPr>
            <a:xfrm>
              <a:off x="2792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6" name="Shape 1556"/>
            <p:cNvSpPr/>
            <p:nvPr/>
          </p:nvSpPr>
          <p:spPr>
            <a:xfrm>
              <a:off x="294332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7" name="Shape 1557"/>
            <p:cNvSpPr/>
            <p:nvPr/>
          </p:nvSpPr>
          <p:spPr>
            <a:xfrm>
              <a:off x="294332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8" name="Shape 1558"/>
            <p:cNvSpPr/>
            <p:nvPr/>
          </p:nvSpPr>
          <p:spPr>
            <a:xfrm>
              <a:off x="30938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9" name="Shape 1559"/>
            <p:cNvSpPr/>
            <p:nvPr/>
          </p:nvSpPr>
          <p:spPr>
            <a:xfrm>
              <a:off x="33948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0" name="Shape 1560"/>
            <p:cNvSpPr/>
            <p:nvPr/>
          </p:nvSpPr>
          <p:spPr>
            <a:xfrm>
              <a:off x="35453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+ 1 column"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Shape 156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63" name="Shape 1563"/>
          <p:cNvSpPr txBox="1"/>
          <p:nvPr>
            <p:ph idx="1" type="body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1564" name="Shape 1564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1565" name="Shape 1565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6" name="Shape 1566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7" name="Shape 1567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2" name="Shape 1622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1623" name="Shape 1623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4" name="Shape 1624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5" name="Shape 1625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5" name="Shape 1685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1686" name="Shape 1686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7" name="Shape 1687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8" name="Shape 1688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7" name="Shape 1787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1788" name="Shape 1788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9" name="Shape 1789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0" name="Shape 1790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+ 2 columns"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Shape 183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40" name="Shape 1840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1841" name="Shape 1841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grpSp>
        <p:nvGrpSpPr>
          <p:cNvPr id="1842" name="Shape 1842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1843" name="Shape 1843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4" name="Shape 1844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5" name="Shape 1845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6" name="Shape 1846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7" name="Shape 1847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8" name="Shape 1848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9" name="Shape 1849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0" name="Shape 1850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1" name="Shape 1851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2" name="Shape 1852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3" name="Shape 1853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4" name="Shape 1854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5" name="Shape 1855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6" name="Shape 1856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7" name="Shape 1857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8" name="Shape 1858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9" name="Shape 1859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0" name="Shape 1860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1" name="Shape 1861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2" name="Shape 1862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3" name="Shape 1863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4" name="Shape 1864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5" name="Shape 1865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6" name="Shape 1866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7" name="Shape 1867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8" name="Shape 1868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69" name="Shape 1869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0" name="Shape 1870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1" name="Shape 1871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2" name="Shape 1872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3" name="Shape 1873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4" name="Shape 1874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5" name="Shape 1875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6" name="Shape 1876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8" name="Shape 1878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79" name="Shape 1879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0" name="Shape 1880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1" name="Shape 1881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2" name="Shape 1882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3" name="Shape 1883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4" name="Shape 1884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5" name="Shape 1885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6" name="Shape 1886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7" name="Shape 1887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8" name="Shape 1888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89" name="Shape 1889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0" name="Shape 1890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1" name="Shape 1891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2" name="Shape 1892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3" name="Shape 1893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4" name="Shape 1894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5" name="Shape 1895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6" name="Shape 1896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7" name="Shape 1897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8" name="Shape 1898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9" name="Shape 1899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0" name="Shape 1900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1901" name="Shape 1901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2" name="Shape 1902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3" name="Shape 1903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4" name="Shape 1904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5" name="Shape 1905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6" name="Shape 1906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7" name="Shape 1907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8" name="Shape 1908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9" name="Shape 1909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0" name="Shape 1910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1" name="Shape 1911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2" name="Shape 1912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3" name="Shape 1913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4" name="Shape 1914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5" name="Shape 1915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6" name="Shape 1916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7" name="Shape 1917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8" name="Shape 1918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9" name="Shape 1919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0" name="Shape 1920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1" name="Shape 1921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2" name="Shape 1922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3" name="Shape 1923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4" name="Shape 1924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5" name="Shape 1925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6" name="Shape 1926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7" name="Shape 1927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8" name="Shape 1928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9" name="Shape 1929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0" name="Shape 1930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1" name="Shape 1931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2" name="Shape 1932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3" name="Shape 1933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4" name="Shape 1934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5" name="Shape 1935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6" name="Shape 1936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7" name="Shape 1937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8" name="Shape 1938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9" name="Shape 1939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0" name="Shape 1940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1" name="Shape 1941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2" name="Shape 1942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3" name="Shape 1943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4" name="Shape 1944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5" name="Shape 1945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6" name="Shape 1946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7" name="Shape 1947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8" name="Shape 1948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9" name="Shape 1949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0" name="Shape 1950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1" name="Shape 1951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2" name="Shape 1952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3" name="Shape 1953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4" name="Shape 1954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5" name="Shape 1955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6" name="Shape 1956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7" name="Shape 1957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8" name="Shape 1958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9" name="Shape 1959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0" name="Shape 1960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1" name="Shape 1961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2" name="Shape 1962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3" name="Shape 1963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1964" name="Shape 1964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5" name="Shape 1965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6" name="Shape 1966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7" name="Shape 1967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8" name="Shape 1968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9" name="Shape 1969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0" name="Shape 1970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1" name="Shape 1971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2" name="Shape 1972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3" name="Shape 1973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4" name="Shape 1974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5" name="Shape 1975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6" name="Shape 1976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7" name="Shape 1977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8" name="Shape 1978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9" name="Shape 1979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0" name="Shape 1980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2" name="Shape 1982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3" name="Shape 1983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4" name="Shape 1984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5" name="Shape 1985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6" name="Shape 1986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8" name="Shape 1988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9" name="Shape 1989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0" name="Shape 1990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1" name="Shape 1991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2" name="Shape 1992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3" name="Shape 1993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4" name="Shape 1994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5" name="Shape 1995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6" name="Shape 1996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7" name="Shape 1997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8" name="Shape 1998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9" name="Shape 1999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0" name="Shape 2000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1" name="Shape 2001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2" name="Shape 2002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3" name="Shape 2003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4" name="Shape 2004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5" name="Shape 2005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6" name="Shape 2006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7" name="Shape 2007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8" name="Shape 2008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9" name="Shape 2009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0" name="Shape 2010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1" name="Shape 2011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2" name="Shape 2012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3" name="Shape 2013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4" name="Shape 2014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5" name="Shape 2015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6" name="Shape 2016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7" name="Shape 2017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8" name="Shape 2018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9" name="Shape 2019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0" name="Shape 2020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1" name="Shape 2021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2" name="Shape 2022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3" name="Shape 2023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4" name="Shape 2024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5" name="Shape 2025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6" name="Shape 2026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7" name="Shape 2027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8" name="Shape 2028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9" name="Shape 2029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0" name="Shape 2030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1" name="Shape 2031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2" name="Shape 2032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3" name="Shape 2033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5" name="Shape 2035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6" name="Shape 2036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7" name="Shape 2037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8" name="Shape 2038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39" name="Shape 2039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0" name="Shape 2040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1" name="Shape 2041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2" name="Shape 2042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3" name="Shape 2043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4" name="Shape 2044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5" name="Shape 2045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6" name="Shape 2046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8" name="Shape 2048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49" name="Shape 2049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0" name="Shape 2050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1" name="Shape 2051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2" name="Shape 2052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4" name="Shape 2054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5" name="Shape 2055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6" name="Shape 2056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8" name="Shape 2058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0" name="Shape 2060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1" name="Shape 2061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2" name="Shape 2062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3" name="Shape 2063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4" name="Shape 2064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5" name="Shape 2065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2066" name="Shape 2066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7" name="Shape 2067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8" name="Shape 2068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69" name="Shape 2069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0" name="Shape 2070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1" name="Shape 2071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2" name="Shape 2072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3" name="Shape 2073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4" name="Shape 2074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5" name="Shape 2075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6" name="Shape 2076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7" name="Shape 2077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8" name="Shape 2078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79" name="Shape 2079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0" name="Shape 2080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1" name="Shape 2081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2" name="Shape 2082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3" name="Shape 2083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4" name="Shape 2084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5" name="Shape 2085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6" name="Shape 2086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7" name="Shape 2087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8" name="Shape 2088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89" name="Shape 2089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0" name="Shape 2090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1" name="Shape 2091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2" name="Shape 2092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3" name="Shape 2093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4" name="Shape 2094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5" name="Shape 2095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6" name="Shape 2096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7" name="Shape 2097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8" name="Shape 2098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9" name="Shape 2099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0" name="Shape 2100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1" name="Shape 2101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2" name="Shape 2102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3" name="Shape 2103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4" name="Shape 2104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5" name="Shape 2105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6" name="Shape 2106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7" name="Shape 2107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8" name="Shape 2108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9" name="Shape 2109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0" name="Shape 2110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1" name="Shape 2111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2" name="Shape 2112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3" name="Shape 2113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4" name="Shape 2114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5" name="Shape 2115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+ 3 columns"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Shape 211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18" name="Shape 2118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119" name="Shape 2119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2120" name="Shape 2120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grpSp>
        <p:nvGrpSpPr>
          <p:cNvPr id="2121" name="Shape 2121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2122" name="Shape 2122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3" name="Shape 2123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4" name="Shape 2124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5" name="Shape 2125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6" name="Shape 2126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7" name="Shape 2127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8" name="Shape 2128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9" name="Shape 2129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0" name="Shape 2130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1" name="Shape 2131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2" name="Shape 2132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3" name="Shape 2133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4" name="Shape 2134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5" name="Shape 2135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6" name="Shape 2136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7" name="Shape 2137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8" name="Shape 2138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9" name="Shape 2139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0" name="Shape 2140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1" name="Shape 2141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2" name="Shape 2142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3" name="Shape 2143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4" name="Shape 2144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5" name="Shape 2145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6" name="Shape 2146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7" name="Shape 2147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8" name="Shape 2148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9" name="Shape 2149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1" name="Shape 2151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2" name="Shape 2152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3" name="Shape 2153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4" name="Shape 2154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5" name="Shape 2155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6" name="Shape 2156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7" name="Shape 2157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8" name="Shape 2158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9" name="Shape 2159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0" name="Shape 2160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1" name="Shape 2161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2" name="Shape 2162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3" name="Shape 2163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4" name="Shape 2164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5" name="Shape 2165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6" name="Shape 2166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7" name="Shape 2167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8" name="Shape 2168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69" name="Shape 2169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0" name="Shape 2170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1" name="Shape 2171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2" name="Shape 2172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3" name="Shape 2173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4" name="Shape 2174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5" name="Shape 2175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6" name="Shape 2176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7" name="Shape 2177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8" name="Shape 2178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9" name="Shape 2179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2180" name="Shape 2180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2" name="Shape 2182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3" name="Shape 2183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4" name="Shape 2184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5" name="Shape 2185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6" name="Shape 2186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7" name="Shape 2187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8" name="Shape 2188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9" name="Shape 2189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0" name="Shape 2190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1" name="Shape 2191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2" name="Shape 2192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3" name="Shape 2193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4" name="Shape 2194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5" name="Shape 2195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6" name="Shape 2196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7" name="Shape 2197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8" name="Shape 2198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9" name="Shape 2199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0" name="Shape 2200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1" name="Shape 2201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2" name="Shape 2202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3" name="Shape 2203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4" name="Shape 2204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5" name="Shape 2205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6" name="Shape 2206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7" name="Shape 2207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8" name="Shape 2208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9" name="Shape 2209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0" name="Shape 2210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1" name="Shape 2211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2" name="Shape 2212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3" name="Shape 2213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4" name="Shape 2214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5" name="Shape 2215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6" name="Shape 2216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7" name="Shape 2217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8" name="Shape 2218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9" name="Shape 2219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0" name="Shape 2220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1" name="Shape 2221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2" name="Shape 2222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3" name="Shape 2223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4" name="Shape 2224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5" name="Shape 2225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6" name="Shape 2226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7" name="Shape 2227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8" name="Shape 2228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9" name="Shape 2229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0" name="Shape 2230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1" name="Shape 2231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2" name="Shape 2232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3" name="Shape 2233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4" name="Shape 2234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5" name="Shape 2235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6" name="Shape 2236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7" name="Shape 2237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8" name="Shape 2238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9" name="Shape 2239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0" name="Shape 2240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1" name="Shape 2241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2" name="Shape 2242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2243" name="Shape 2243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4" name="Shape 2244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5" name="Shape 2245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6" name="Shape 2246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7" name="Shape 2247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8" name="Shape 2248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9" name="Shape 2249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0" name="Shape 2250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1" name="Shape 2251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2" name="Shape 2252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3" name="Shape 2253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4" name="Shape 2254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5" name="Shape 2255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6" name="Shape 2256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7" name="Shape 2257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8" name="Shape 2258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9" name="Shape 2259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0" name="Shape 2260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1" name="Shape 2261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2" name="Shape 2262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3" name="Shape 2263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4" name="Shape 2264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5" name="Shape 2265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6" name="Shape 2266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7" name="Shape 2267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8" name="Shape 2268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9" name="Shape 2269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0" name="Shape 2270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1" name="Shape 2271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2" name="Shape 2272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3" name="Shape 2273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4" name="Shape 2274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5" name="Shape 2275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6" name="Shape 2276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7" name="Shape 2277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8" name="Shape 2278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9" name="Shape 2279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0" name="Shape 2280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1" name="Shape 2281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2" name="Shape 2282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3" name="Shape 2283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4" name="Shape 2284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6" name="Shape 2286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7" name="Shape 2287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8" name="Shape 2288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9" name="Shape 2289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1" name="Shape 2291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2" name="Shape 2292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3" name="Shape 2293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4" name="Shape 2294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5" name="Shape 2295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6" name="Shape 2296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7" name="Shape 2297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8" name="Shape 2298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9" name="Shape 2299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0" name="Shape 2300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1" name="Shape 2301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2" name="Shape 2302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4" name="Shape 2304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5" name="Shape 2305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6" name="Shape 2306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7" name="Shape 2307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8" name="Shape 2308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0" name="Shape 2310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1" name="Shape 2311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2" name="Shape 2312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3" name="Shape 2313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4" name="Shape 2314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5" name="Shape 2315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6" name="Shape 2316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7" name="Shape 2317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8" name="Shape 2318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9" name="Shape 2319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0" name="Shape 2320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2" name="Shape 2322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3" name="Shape 2323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4" name="Shape 2324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5" name="Shape 2325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6" name="Shape 2326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7" name="Shape 2327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8" name="Shape 2328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9" name="Shape 2329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0" name="Shape 2330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1" name="Shape 2331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2" name="Shape 2332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3" name="Shape 2333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4" name="Shape 2334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5" name="Shape 2335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6" name="Shape 2336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7" name="Shape 2337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8" name="Shape 2338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9" name="Shape 2339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0" name="Shape 2340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1" name="Shape 2341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2" name="Shape 2342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3" name="Shape 2343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4" name="Shape 2344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2345" name="Shape 2345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6" name="Shape 2346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7" name="Shape 2347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8" name="Shape 2348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9" name="Shape 2349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0" name="Shape 2350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1" name="Shape 2351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2" name="Shape 2352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3" name="Shape 2353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4" name="Shape 2354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5" name="Shape 2355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6" name="Shape 2356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7" name="Shape 2357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8" name="Shape 2358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9" name="Shape 2359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0" name="Shape 2360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1" name="Shape 2361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2" name="Shape 2362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3" name="Shape 2363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4" name="Shape 2364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5" name="Shape 2365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6" name="Shape 2366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7" name="Shape 2367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8" name="Shape 2368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69" name="Shape 2369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0" name="Shape 2370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1" name="Shape 2371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2" name="Shape 2372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3" name="Shape 2373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4" name="Shape 2374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5" name="Shape 2375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6" name="Shape 2376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7" name="Shape 2377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8" name="Shape 2378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79" name="Shape 2379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0" name="Shape 2380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1" name="Shape 2381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2" name="Shape 2382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3" name="Shape 2383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4" name="Shape 2384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5" name="Shape 2385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6" name="Shape 2386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7" name="Shape 2387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8" name="Shape 2388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9" name="Shape 2389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0" name="Shape 2390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1" name="Shape 2391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2" name="Shape 2392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3" name="Shape 2393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4" name="Shape 2394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Shape 239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grpSp>
        <p:nvGrpSpPr>
          <p:cNvPr id="2397" name="Shape 2397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2398" name="Shape 2398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9" name="Shape 2399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0" name="Shape 2400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1" name="Shape 2401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2" name="Shape 2402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3" name="Shape 2403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4" name="Shape 2404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5" name="Shape 2405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6" name="Shape 2406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7" name="Shape 2407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8" name="Shape 2408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9" name="Shape 2409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0" name="Shape 2410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1" name="Shape 2411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2" name="Shape 2412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3" name="Shape 2413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4" name="Shape 2414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5" name="Shape 2415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6" name="Shape 2416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7" name="Shape 2417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8" name="Shape 2418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9" name="Shape 2419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0" name="Shape 2420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1" name="Shape 2421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2" name="Shape 2422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3" name="Shape 2423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4" name="Shape 2424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5" name="Shape 2425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6" name="Shape 2426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7" name="Shape 2427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8" name="Shape 2428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9" name="Shape 2429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0" name="Shape 2430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1" name="Shape 2431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2" name="Shape 2432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3" name="Shape 2433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4" name="Shape 2434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5" name="Shape 2435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6" name="Shape 2436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7" name="Shape 2437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8" name="Shape 2438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9" name="Shape 2439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0" name="Shape 2440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1" name="Shape 2441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2" name="Shape 2442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3" name="Shape 2443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4" name="Shape 2444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5" name="Shape 2445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6" name="Shape 2446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7" name="Shape 2447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8" name="Shape 2448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9" name="Shape 2449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0" name="Shape 2450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1" name="Shape 2451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2" name="Shape 2452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3" name="Shape 2453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4" name="Shape 2454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5" name="Shape 2455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2456" name="Shape 2456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7" name="Shape 2457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8" name="Shape 2458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9" name="Shape 2459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0" name="Shape 2460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1" name="Shape 2461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2" name="Shape 2462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3" name="Shape 2463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4" name="Shape 2464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5" name="Shape 2465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6" name="Shape 2466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7" name="Shape 2467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8" name="Shape 2468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9" name="Shape 2469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0" name="Shape 2470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1" name="Shape 2471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2" name="Shape 2472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3" name="Shape 2473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4" name="Shape 2474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5" name="Shape 2475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6" name="Shape 2476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7" name="Shape 2477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8" name="Shape 2478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9" name="Shape 2479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0" name="Shape 2480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1" name="Shape 2481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2" name="Shape 2482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3" name="Shape 2483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4" name="Shape 2484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5" name="Shape 2485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6" name="Shape 2486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7" name="Shape 2487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8" name="Shape 2488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9" name="Shape 2489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0" name="Shape 2490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1" name="Shape 2491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2" name="Shape 2492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3" name="Shape 2493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4" name="Shape 2494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5" name="Shape 2495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6" name="Shape 2496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7" name="Shape 2497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8" name="Shape 2498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9" name="Shape 2499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0" name="Shape 2500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1" name="Shape 2501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2" name="Shape 2502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3" name="Shape 2503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4" name="Shape 2504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5" name="Shape 2505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6" name="Shape 2506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7" name="Shape 2507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8" name="Shape 2508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9" name="Shape 2509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0" name="Shape 2510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1" name="Shape 2511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2" name="Shape 2512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3" name="Shape 2513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4" name="Shape 2514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5" name="Shape 2515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6" name="Shape 2516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7" name="Shape 2517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8" name="Shape 2518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2519" name="Shape 2519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0" name="Shape 2520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1" name="Shape 2521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2" name="Shape 2522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3" name="Shape 2523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4" name="Shape 2524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5" name="Shape 2525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6" name="Shape 2526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7" name="Shape 2527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8" name="Shape 2528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9" name="Shape 2529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0" name="Shape 2530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1" name="Shape 2531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2" name="Shape 2532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3" name="Shape 2533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4" name="Shape 2534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5" name="Shape 2535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6" name="Shape 2536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7" name="Shape 2537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8" name="Shape 2538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9" name="Shape 2539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0" name="Shape 2540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1" name="Shape 2541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2" name="Shape 2542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3" name="Shape 2543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4" name="Shape 2544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5" name="Shape 2545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6" name="Shape 2546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7" name="Shape 2547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8" name="Shape 2548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49" name="Shape 2549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0" name="Shape 2550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1" name="Shape 2551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2" name="Shape 2552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3" name="Shape 2553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4" name="Shape 2554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5" name="Shape 2555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7" name="Shape 2557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8" name="Shape 2558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59" name="Shape 2559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0" name="Shape 2560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1" name="Shape 2561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2" name="Shape 2562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3" name="Shape 2563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4" name="Shape 2564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5" name="Shape 2565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6" name="Shape 2566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7" name="Shape 2567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8" name="Shape 2568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69" name="Shape 2569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0" name="Shape 2570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1" name="Shape 2571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2" name="Shape 2572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3" name="Shape 2573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4" name="Shape 2574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5" name="Shape 2575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6" name="Shape 2576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7" name="Shape 2577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8" name="Shape 2578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79" name="Shape 2579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0" name="Shape 2580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1" name="Shape 2581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2" name="Shape 2582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3" name="Shape 2583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4" name="Shape 2584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5" name="Shape 2585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6" name="Shape 2586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7" name="Shape 2587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8" name="Shape 2588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89" name="Shape 2589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0" name="Shape 2590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1" name="Shape 2591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2" name="Shape 2592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3" name="Shape 2593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4" name="Shape 2594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5" name="Shape 2595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6" name="Shape 2596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8" name="Shape 2598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99" name="Shape 2599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0" name="Shape 2600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1" name="Shape 2601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2" name="Shape 2602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3" name="Shape 2603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4" name="Shape 2604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5" name="Shape 2605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6" name="Shape 2606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7" name="Shape 2607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8" name="Shape 2608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09" name="Shape 2609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0" name="Shape 2610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1" name="Shape 2611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2" name="Shape 2612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3" name="Shape 2613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4" name="Shape 2614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5" name="Shape 2615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6" name="Shape 2616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7" name="Shape 2617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8" name="Shape 2618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9" name="Shape 2619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0" name="Shape 2620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2621" name="Shape 2621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2" name="Shape 2622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3" name="Shape 2623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4" name="Shape 2624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5" name="Shape 2625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6" name="Shape 2626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7" name="Shape 2627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8" name="Shape 2628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9" name="Shape 2629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0" name="Shape 2630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1" name="Shape 2631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2" name="Shape 2632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3" name="Shape 2633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4" name="Shape 2634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5" name="Shape 2635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6" name="Shape 2636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7" name="Shape 2637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8" name="Shape 2638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9" name="Shape 2639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0" name="Shape 2640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1" name="Shape 2641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2" name="Shape 2642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3" name="Shape 2643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4" name="Shape 2644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5" name="Shape 2645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6" name="Shape 2646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7" name="Shape 2647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8" name="Shape 2648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9" name="Shape 2649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0" name="Shape 2650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1" name="Shape 2651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2" name="Shape 2652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3" name="Shape 2653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4" name="Shape 2654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5" name="Shape 2655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6" name="Shape 2656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7" name="Shape 2657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8" name="Shape 2658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9" name="Shape 2659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0" name="Shape 2660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1" name="Shape 2661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2" name="Shape 2662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3" name="Shape 2663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5" name="Shape 2665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6" name="Shape 2666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7" name="Shape 2667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8" name="Shape 2668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9" name="Shape 2669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Shape 2672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grpSp>
        <p:nvGrpSpPr>
          <p:cNvPr id="2673" name="Shape 2673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2674" name="Shape 2674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5" name="Shape 2675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6" name="Shape 2676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7" name="Shape 2677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8" name="Shape 2678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79" name="Shape 2679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0" name="Shape 2680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1" name="Shape 2681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2" name="Shape 2682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3" name="Shape 2683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4" name="Shape 2684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5" name="Shape 2685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6" name="Shape 2686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7" name="Shape 2687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8" name="Shape 2688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9" name="Shape 2689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0" name="Shape 2690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1" name="Shape 2691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2" name="Shape 2692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3" name="Shape 2693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4" name="Shape 2694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5" name="Shape 2695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6" name="Shape 2696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7" name="Shape 2697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8" name="Shape 2698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99" name="Shape 2699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0" name="Shape 2700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1" name="Shape 2701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2" name="Shape 2702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3" name="Shape 2703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4" name="Shape 2704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5" name="Shape 2705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6" name="Shape 2706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7" name="Shape 2707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8" name="Shape 2708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0" name="Shape 2710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1" name="Shape 2711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2" name="Shape 2712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4" name="Shape 2714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5" name="Shape 2715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6" name="Shape 2716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7" name="Shape 2717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8" name="Shape 2718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19" name="Shape 2719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0" name="Shape 2720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1" name="Shape 2721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2" name="Shape 2722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3" name="Shape 2723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4" name="Shape 2724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5" name="Shape 2725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6" name="Shape 2726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7" name="Shape 2727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8" name="Shape 2728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29" name="Shape 2729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0" name="Shape 2730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1" name="Shape 2731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2732" name="Shape 2732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3" name="Shape 2733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4" name="Shape 2734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5" name="Shape 2735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6" name="Shape 2736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7" name="Shape 2737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8" name="Shape 2738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0" name="Shape 2740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1" name="Shape 2741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2" name="Shape 2742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3" name="Shape 2743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4" name="Shape 2744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5" name="Shape 2745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6" name="Shape 2746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7" name="Shape 2747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8" name="Shape 2748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49" name="Shape 2749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0" name="Shape 2750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1" name="Shape 2751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2" name="Shape 2752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3" name="Shape 2753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5" name="Shape 2755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6" name="Shape 2756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7" name="Shape 2757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59" name="Shape 2759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0" name="Shape 2760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1" name="Shape 2761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2" name="Shape 2762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3" name="Shape 2763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4" name="Shape 2764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5" name="Shape 2765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6" name="Shape 2766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7" name="Shape 2767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8" name="Shape 2768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69" name="Shape 2769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0" name="Shape 2770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1" name="Shape 2771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2" name="Shape 2772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3" name="Shape 2773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4" name="Shape 2774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5" name="Shape 2775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6" name="Shape 2776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7" name="Shape 2777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8" name="Shape 2778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79" name="Shape 2779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0" name="Shape 2780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1" name="Shape 2781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2" name="Shape 2782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3" name="Shape 2783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5" name="Shape 2785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6" name="Shape 2786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7" name="Shape 2787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8" name="Shape 2788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9" name="Shape 2789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0" name="Shape 2790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1" name="Shape 2791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2" name="Shape 2792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3" name="Shape 2793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4" name="Shape 2794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2795" name="Shape 2795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6" name="Shape 2796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7" name="Shape 2797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8" name="Shape 2798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0" name="Shape 2800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1" name="Shape 2801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2" name="Shape 2802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4" name="Shape 2804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5" name="Shape 2805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6" name="Shape 2806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7" name="Shape 2807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8" name="Shape 2808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9" name="Shape 2809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0" name="Shape 2810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1" name="Shape 2811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2" name="Shape 2812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3" name="Shape 2813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4" name="Shape 2814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5" name="Shape 2815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6" name="Shape 2816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7" name="Shape 2817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8" name="Shape 2818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19" name="Shape 2819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0" name="Shape 2820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1" name="Shape 2821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2" name="Shape 2822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3" name="Shape 2823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4" name="Shape 2824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5" name="Shape 2825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6" name="Shape 2826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7" name="Shape 2827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8" name="Shape 2828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9" name="Shape 2829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0" name="Shape 2830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1" name="Shape 2831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2" name="Shape 2832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3" name="Shape 2833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4" name="Shape 2834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6" name="Shape 2836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7" name="Shape 2837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8" name="Shape 2838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9" name="Shape 2839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0" name="Shape 2840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1" name="Shape 2841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2" name="Shape 2842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3" name="Shape 2843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4" name="Shape 2844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5" name="Shape 2845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6" name="Shape 2846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7" name="Shape 2847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8" name="Shape 2848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9" name="Shape 2849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0" name="Shape 2850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1" name="Shape 2851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2" name="Shape 2852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3" name="Shape 2853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4" name="Shape 2854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5" name="Shape 2855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6" name="Shape 2856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7" name="Shape 2857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8" name="Shape 2858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9" name="Shape 2859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0" name="Shape 2860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1" name="Shape 2861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2" name="Shape 2862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3" name="Shape 2863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4" name="Shape 2864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5" name="Shape 2865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6" name="Shape 2866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7" name="Shape 2867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8" name="Shape 2868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9" name="Shape 2869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0" name="Shape 2870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1" name="Shape 2871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2" name="Shape 2872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3" name="Shape 2873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4" name="Shape 2874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5" name="Shape 2875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6" name="Shape 2876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7" name="Shape 2877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8" name="Shape 2878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79" name="Shape 2879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0" name="Shape 2880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1" name="Shape 2881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2" name="Shape 2882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3" name="Shape 2883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4" name="Shape 2884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5" name="Shape 2885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6" name="Shape 2886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7" name="Shape 2887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8" name="Shape 2888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89" name="Shape 2889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0" name="Shape 2890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1" name="Shape 2891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2" name="Shape 2892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4" name="Shape 2894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5" name="Shape 2895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6" name="Shape 2896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2897" name="Shape 2897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8" name="Shape 2898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99" name="Shape 2899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0" name="Shape 2900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1" name="Shape 2901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2" name="Shape 2902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3" name="Shape 2903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4" name="Shape 2904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5" name="Shape 2905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6" name="Shape 2906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7" name="Shape 2907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8" name="Shape 2908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09" name="Shape 2909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0" name="Shape 2910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1" name="Shape 2911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2" name="Shape 2912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3" name="Shape 2913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4" name="Shape 2914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5" name="Shape 2915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6" name="Shape 2916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7" name="Shape 2917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8" name="Shape 2918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19" name="Shape 2919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0" name="Shape 2920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1" name="Shape 2921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2" name="Shape 2922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3" name="Shape 2923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4" name="Shape 2924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5" name="Shape 2925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6" name="Shape 2926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7" name="Shape 2927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8" name="Shape 2928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29" name="Shape 2929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0" name="Shape 2930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1" name="Shape 2931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2" name="Shape 2932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3" name="Shape 2933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4" name="Shape 2934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5" name="Shape 2935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6" name="Shape 2936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7" name="Shape 2937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8" name="Shape 2938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39" name="Shape 2939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0" name="Shape 2940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1" name="Shape 2941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2" name="Shape 2942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3" name="Shape 2943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4" name="Shape 2944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5" name="Shape 2945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6" name="Shape 2946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947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8" name="Shape 2948"/>
          <p:cNvGrpSpPr/>
          <p:nvPr/>
        </p:nvGrpSpPr>
        <p:grpSpPr>
          <a:xfrm rot="10800000">
            <a:off x="8851487" y="28706"/>
            <a:ext cx="264011" cy="5086302"/>
            <a:chOff x="5307800" y="238125"/>
            <a:chExt cx="271925" cy="5238750"/>
          </a:xfrm>
        </p:grpSpPr>
        <p:sp>
          <p:nvSpPr>
            <p:cNvPr id="2949" name="Shape 2949"/>
            <p:cNvSpPr/>
            <p:nvPr/>
          </p:nvSpPr>
          <p:spPr>
            <a:xfrm>
              <a:off x="5307800" y="2381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0" name="Shape 2950"/>
            <p:cNvSpPr/>
            <p:nvPr/>
          </p:nvSpPr>
          <p:spPr>
            <a:xfrm>
              <a:off x="5307800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1" name="Shape 2951"/>
            <p:cNvSpPr/>
            <p:nvPr/>
          </p:nvSpPr>
          <p:spPr>
            <a:xfrm>
              <a:off x="5307800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2" name="Shape 2952"/>
            <p:cNvSpPr/>
            <p:nvPr/>
          </p:nvSpPr>
          <p:spPr>
            <a:xfrm>
              <a:off x="5307800" y="6896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3" name="Shape 2953"/>
            <p:cNvSpPr/>
            <p:nvPr/>
          </p:nvSpPr>
          <p:spPr>
            <a:xfrm>
              <a:off x="5307800" y="8401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4" name="Shape 2954"/>
            <p:cNvSpPr/>
            <p:nvPr/>
          </p:nvSpPr>
          <p:spPr>
            <a:xfrm>
              <a:off x="5307800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5" name="Shape 2955"/>
            <p:cNvSpPr/>
            <p:nvPr/>
          </p:nvSpPr>
          <p:spPr>
            <a:xfrm>
              <a:off x="5307800" y="11411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6" name="Shape 2956"/>
            <p:cNvSpPr/>
            <p:nvPr/>
          </p:nvSpPr>
          <p:spPr>
            <a:xfrm>
              <a:off x="5307800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7" name="Shape 2957"/>
            <p:cNvSpPr/>
            <p:nvPr/>
          </p:nvSpPr>
          <p:spPr>
            <a:xfrm>
              <a:off x="5307800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8" name="Shape 2958"/>
            <p:cNvSpPr/>
            <p:nvPr/>
          </p:nvSpPr>
          <p:spPr>
            <a:xfrm>
              <a:off x="5307800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9" name="Shape 2959"/>
            <p:cNvSpPr/>
            <p:nvPr/>
          </p:nvSpPr>
          <p:spPr>
            <a:xfrm>
              <a:off x="5307800" y="17432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0" name="Shape 2960"/>
            <p:cNvSpPr/>
            <p:nvPr/>
          </p:nvSpPr>
          <p:spPr>
            <a:xfrm>
              <a:off x="5307800" y="18937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1" name="Shape 2961"/>
            <p:cNvSpPr/>
            <p:nvPr/>
          </p:nvSpPr>
          <p:spPr>
            <a:xfrm>
              <a:off x="5307800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2" name="Shape 2962"/>
            <p:cNvSpPr/>
            <p:nvPr/>
          </p:nvSpPr>
          <p:spPr>
            <a:xfrm>
              <a:off x="5307800" y="21947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3" name="Shape 2963"/>
            <p:cNvSpPr/>
            <p:nvPr/>
          </p:nvSpPr>
          <p:spPr>
            <a:xfrm>
              <a:off x="5307800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4" name="Shape 2964"/>
            <p:cNvSpPr/>
            <p:nvPr/>
          </p:nvSpPr>
          <p:spPr>
            <a:xfrm>
              <a:off x="5307800" y="24957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5" name="Shape 2965"/>
            <p:cNvSpPr/>
            <p:nvPr/>
          </p:nvSpPr>
          <p:spPr>
            <a:xfrm>
              <a:off x="5307800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6" name="Shape 2966"/>
            <p:cNvSpPr/>
            <p:nvPr/>
          </p:nvSpPr>
          <p:spPr>
            <a:xfrm>
              <a:off x="5307800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7" name="Shape 2967"/>
            <p:cNvSpPr/>
            <p:nvPr/>
          </p:nvSpPr>
          <p:spPr>
            <a:xfrm>
              <a:off x="5307800" y="29473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8" name="Shape 2968"/>
            <p:cNvSpPr/>
            <p:nvPr/>
          </p:nvSpPr>
          <p:spPr>
            <a:xfrm>
              <a:off x="5307800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9" name="Shape 2969"/>
            <p:cNvSpPr/>
            <p:nvPr/>
          </p:nvSpPr>
          <p:spPr>
            <a:xfrm>
              <a:off x="5307800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0" name="Shape 2970"/>
            <p:cNvSpPr/>
            <p:nvPr/>
          </p:nvSpPr>
          <p:spPr>
            <a:xfrm>
              <a:off x="5307800" y="33988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1" name="Shape 2971"/>
            <p:cNvSpPr/>
            <p:nvPr/>
          </p:nvSpPr>
          <p:spPr>
            <a:xfrm>
              <a:off x="5307800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2" name="Shape 2972"/>
            <p:cNvSpPr/>
            <p:nvPr/>
          </p:nvSpPr>
          <p:spPr>
            <a:xfrm>
              <a:off x="5307800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3" name="Shape 2973"/>
            <p:cNvSpPr/>
            <p:nvPr/>
          </p:nvSpPr>
          <p:spPr>
            <a:xfrm>
              <a:off x="5307800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4" name="Shape 2974"/>
            <p:cNvSpPr/>
            <p:nvPr/>
          </p:nvSpPr>
          <p:spPr>
            <a:xfrm>
              <a:off x="5307800" y="40008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5" name="Shape 2975"/>
            <p:cNvSpPr/>
            <p:nvPr/>
          </p:nvSpPr>
          <p:spPr>
            <a:xfrm>
              <a:off x="5307800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6" name="Shape 2976"/>
            <p:cNvSpPr/>
            <p:nvPr/>
          </p:nvSpPr>
          <p:spPr>
            <a:xfrm>
              <a:off x="5307800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7" name="Shape 2977"/>
            <p:cNvSpPr/>
            <p:nvPr/>
          </p:nvSpPr>
          <p:spPr>
            <a:xfrm>
              <a:off x="5307800" y="44524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8" name="Shape 2978"/>
            <p:cNvSpPr/>
            <p:nvPr/>
          </p:nvSpPr>
          <p:spPr>
            <a:xfrm>
              <a:off x="5307800" y="46029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307800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0" name="Shape 2980"/>
            <p:cNvSpPr/>
            <p:nvPr/>
          </p:nvSpPr>
          <p:spPr>
            <a:xfrm>
              <a:off x="5307800" y="49039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1" name="Shape 2981"/>
            <p:cNvSpPr/>
            <p:nvPr/>
          </p:nvSpPr>
          <p:spPr>
            <a:xfrm>
              <a:off x="5307800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2" name="Shape 2982"/>
            <p:cNvSpPr/>
            <p:nvPr/>
          </p:nvSpPr>
          <p:spPr>
            <a:xfrm>
              <a:off x="5307800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307800" y="535547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4" name="Shape 2984"/>
            <p:cNvSpPr/>
            <p:nvPr/>
          </p:nvSpPr>
          <p:spPr>
            <a:xfrm>
              <a:off x="545832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5" name="Shape 2985"/>
            <p:cNvSpPr/>
            <p:nvPr/>
          </p:nvSpPr>
          <p:spPr>
            <a:xfrm>
              <a:off x="545832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6" name="Shape 2986"/>
            <p:cNvSpPr/>
            <p:nvPr/>
          </p:nvSpPr>
          <p:spPr>
            <a:xfrm>
              <a:off x="545832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7" name="Shape 2987"/>
            <p:cNvSpPr/>
            <p:nvPr/>
          </p:nvSpPr>
          <p:spPr>
            <a:xfrm>
              <a:off x="545832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8" name="Shape 2988"/>
            <p:cNvSpPr/>
            <p:nvPr/>
          </p:nvSpPr>
          <p:spPr>
            <a:xfrm>
              <a:off x="545832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9" name="Shape 2989"/>
            <p:cNvSpPr/>
            <p:nvPr/>
          </p:nvSpPr>
          <p:spPr>
            <a:xfrm>
              <a:off x="545832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0" name="Shape 2990"/>
            <p:cNvSpPr/>
            <p:nvPr/>
          </p:nvSpPr>
          <p:spPr>
            <a:xfrm>
              <a:off x="545832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1" name="Shape 2991"/>
            <p:cNvSpPr/>
            <p:nvPr/>
          </p:nvSpPr>
          <p:spPr>
            <a:xfrm>
              <a:off x="545832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2" name="Shape 2992"/>
            <p:cNvSpPr/>
            <p:nvPr/>
          </p:nvSpPr>
          <p:spPr>
            <a:xfrm>
              <a:off x="545832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3" name="Shape 2993"/>
            <p:cNvSpPr/>
            <p:nvPr/>
          </p:nvSpPr>
          <p:spPr>
            <a:xfrm>
              <a:off x="545832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4" name="Shape 2994"/>
            <p:cNvSpPr/>
            <p:nvPr/>
          </p:nvSpPr>
          <p:spPr>
            <a:xfrm>
              <a:off x="545832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5" name="Shape 2995"/>
            <p:cNvSpPr/>
            <p:nvPr/>
          </p:nvSpPr>
          <p:spPr>
            <a:xfrm>
              <a:off x="545832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6" name="Shape 2996"/>
            <p:cNvSpPr/>
            <p:nvPr/>
          </p:nvSpPr>
          <p:spPr>
            <a:xfrm>
              <a:off x="545832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7" name="Shape 2997"/>
            <p:cNvSpPr/>
            <p:nvPr/>
          </p:nvSpPr>
          <p:spPr>
            <a:xfrm>
              <a:off x="545832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8" name="Shape 2998"/>
            <p:cNvSpPr/>
            <p:nvPr/>
          </p:nvSpPr>
          <p:spPr>
            <a:xfrm>
              <a:off x="545832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99" name="Shape 2999"/>
            <p:cNvSpPr/>
            <p:nvPr/>
          </p:nvSpPr>
          <p:spPr>
            <a:xfrm>
              <a:off x="545832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0" name="Shape 3000"/>
            <p:cNvSpPr/>
            <p:nvPr/>
          </p:nvSpPr>
          <p:spPr>
            <a:xfrm>
              <a:off x="545832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1" name="Shape 3001"/>
            <p:cNvSpPr/>
            <p:nvPr/>
          </p:nvSpPr>
          <p:spPr>
            <a:xfrm>
              <a:off x="545832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2" name="Shape 3002"/>
            <p:cNvSpPr/>
            <p:nvPr/>
          </p:nvSpPr>
          <p:spPr>
            <a:xfrm>
              <a:off x="545832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3" name="Shape 3003"/>
            <p:cNvSpPr/>
            <p:nvPr/>
          </p:nvSpPr>
          <p:spPr>
            <a:xfrm>
              <a:off x="545832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4" name="Shape 3004"/>
            <p:cNvSpPr/>
            <p:nvPr/>
          </p:nvSpPr>
          <p:spPr>
            <a:xfrm>
              <a:off x="545832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5" name="Shape 3005"/>
            <p:cNvSpPr/>
            <p:nvPr/>
          </p:nvSpPr>
          <p:spPr>
            <a:xfrm>
              <a:off x="545832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6" name="Shape 3006"/>
          <p:cNvGrpSpPr/>
          <p:nvPr/>
        </p:nvGrpSpPr>
        <p:grpSpPr>
          <a:xfrm rot="10800000">
            <a:off x="7828571" y="28706"/>
            <a:ext cx="1140783" cy="5086302"/>
            <a:chOff x="5458325" y="238125"/>
            <a:chExt cx="1174975" cy="5238750"/>
          </a:xfrm>
        </p:grpSpPr>
        <p:sp>
          <p:nvSpPr>
            <p:cNvPr id="3007" name="Shape 3007"/>
            <p:cNvSpPr/>
            <p:nvPr/>
          </p:nvSpPr>
          <p:spPr>
            <a:xfrm>
              <a:off x="545832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8" name="Shape 3008"/>
            <p:cNvSpPr/>
            <p:nvPr/>
          </p:nvSpPr>
          <p:spPr>
            <a:xfrm>
              <a:off x="545832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09" name="Shape 3009"/>
            <p:cNvSpPr/>
            <p:nvPr/>
          </p:nvSpPr>
          <p:spPr>
            <a:xfrm>
              <a:off x="545832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0" name="Shape 3010"/>
            <p:cNvSpPr/>
            <p:nvPr/>
          </p:nvSpPr>
          <p:spPr>
            <a:xfrm>
              <a:off x="545832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1" name="Shape 3011"/>
            <p:cNvSpPr/>
            <p:nvPr/>
          </p:nvSpPr>
          <p:spPr>
            <a:xfrm>
              <a:off x="545832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5832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3" name="Shape 3013"/>
            <p:cNvSpPr/>
            <p:nvPr/>
          </p:nvSpPr>
          <p:spPr>
            <a:xfrm>
              <a:off x="545832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4" name="Shape 3014"/>
            <p:cNvSpPr/>
            <p:nvPr/>
          </p:nvSpPr>
          <p:spPr>
            <a:xfrm>
              <a:off x="545832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5" name="Shape 3015"/>
            <p:cNvSpPr/>
            <p:nvPr/>
          </p:nvSpPr>
          <p:spPr>
            <a:xfrm>
              <a:off x="545832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6" name="Shape 3016"/>
            <p:cNvSpPr/>
            <p:nvPr/>
          </p:nvSpPr>
          <p:spPr>
            <a:xfrm>
              <a:off x="545832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7" name="Shape 3017"/>
            <p:cNvSpPr/>
            <p:nvPr/>
          </p:nvSpPr>
          <p:spPr>
            <a:xfrm>
              <a:off x="545832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8" name="Shape 3018"/>
            <p:cNvSpPr/>
            <p:nvPr/>
          </p:nvSpPr>
          <p:spPr>
            <a:xfrm>
              <a:off x="545832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9" name="Shape 3019"/>
            <p:cNvSpPr/>
            <p:nvPr/>
          </p:nvSpPr>
          <p:spPr>
            <a:xfrm>
              <a:off x="545832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0" name="Shape 3020"/>
            <p:cNvSpPr/>
            <p:nvPr/>
          </p:nvSpPr>
          <p:spPr>
            <a:xfrm>
              <a:off x="560882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1" name="Shape 3021"/>
            <p:cNvSpPr/>
            <p:nvPr/>
          </p:nvSpPr>
          <p:spPr>
            <a:xfrm>
              <a:off x="560882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2" name="Shape 3022"/>
            <p:cNvSpPr/>
            <p:nvPr/>
          </p:nvSpPr>
          <p:spPr>
            <a:xfrm>
              <a:off x="560882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3" name="Shape 3023"/>
            <p:cNvSpPr/>
            <p:nvPr/>
          </p:nvSpPr>
          <p:spPr>
            <a:xfrm>
              <a:off x="5608825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4" name="Shape 3024"/>
            <p:cNvSpPr/>
            <p:nvPr/>
          </p:nvSpPr>
          <p:spPr>
            <a:xfrm>
              <a:off x="560882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5" name="Shape 3025"/>
            <p:cNvSpPr/>
            <p:nvPr/>
          </p:nvSpPr>
          <p:spPr>
            <a:xfrm>
              <a:off x="560882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6" name="Shape 3026"/>
            <p:cNvSpPr/>
            <p:nvPr/>
          </p:nvSpPr>
          <p:spPr>
            <a:xfrm>
              <a:off x="560882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7" name="Shape 3027"/>
            <p:cNvSpPr/>
            <p:nvPr/>
          </p:nvSpPr>
          <p:spPr>
            <a:xfrm>
              <a:off x="5608825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8" name="Shape 3028"/>
            <p:cNvSpPr/>
            <p:nvPr/>
          </p:nvSpPr>
          <p:spPr>
            <a:xfrm>
              <a:off x="560882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29" name="Shape 3029"/>
            <p:cNvSpPr/>
            <p:nvPr/>
          </p:nvSpPr>
          <p:spPr>
            <a:xfrm>
              <a:off x="5608825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0" name="Shape 3030"/>
            <p:cNvSpPr/>
            <p:nvPr/>
          </p:nvSpPr>
          <p:spPr>
            <a:xfrm>
              <a:off x="560882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1" name="Shape 3031"/>
            <p:cNvSpPr/>
            <p:nvPr/>
          </p:nvSpPr>
          <p:spPr>
            <a:xfrm>
              <a:off x="560882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2" name="Shape 3032"/>
            <p:cNvSpPr/>
            <p:nvPr/>
          </p:nvSpPr>
          <p:spPr>
            <a:xfrm>
              <a:off x="560882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3" name="Shape 3033"/>
            <p:cNvSpPr/>
            <p:nvPr/>
          </p:nvSpPr>
          <p:spPr>
            <a:xfrm>
              <a:off x="560882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4" name="Shape 3034"/>
            <p:cNvSpPr/>
            <p:nvPr/>
          </p:nvSpPr>
          <p:spPr>
            <a:xfrm>
              <a:off x="560882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5" name="Shape 3035"/>
            <p:cNvSpPr/>
            <p:nvPr/>
          </p:nvSpPr>
          <p:spPr>
            <a:xfrm>
              <a:off x="5608825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6" name="Shape 3036"/>
            <p:cNvSpPr/>
            <p:nvPr/>
          </p:nvSpPr>
          <p:spPr>
            <a:xfrm>
              <a:off x="560882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7" name="Shape 3037"/>
            <p:cNvSpPr/>
            <p:nvPr/>
          </p:nvSpPr>
          <p:spPr>
            <a:xfrm>
              <a:off x="560882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8" name="Shape 3038"/>
            <p:cNvSpPr/>
            <p:nvPr/>
          </p:nvSpPr>
          <p:spPr>
            <a:xfrm>
              <a:off x="560882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39" name="Shape 3039"/>
            <p:cNvSpPr/>
            <p:nvPr/>
          </p:nvSpPr>
          <p:spPr>
            <a:xfrm>
              <a:off x="560882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0" name="Shape 3040"/>
            <p:cNvSpPr/>
            <p:nvPr/>
          </p:nvSpPr>
          <p:spPr>
            <a:xfrm>
              <a:off x="560882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1" name="Shape 3041"/>
            <p:cNvSpPr/>
            <p:nvPr/>
          </p:nvSpPr>
          <p:spPr>
            <a:xfrm>
              <a:off x="5608825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2" name="Shape 3042"/>
            <p:cNvSpPr/>
            <p:nvPr/>
          </p:nvSpPr>
          <p:spPr>
            <a:xfrm>
              <a:off x="560882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3" name="Shape 3043"/>
            <p:cNvSpPr/>
            <p:nvPr/>
          </p:nvSpPr>
          <p:spPr>
            <a:xfrm>
              <a:off x="560882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4" name="Shape 3044"/>
            <p:cNvSpPr/>
            <p:nvPr/>
          </p:nvSpPr>
          <p:spPr>
            <a:xfrm>
              <a:off x="560882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5" name="Shape 3045"/>
            <p:cNvSpPr/>
            <p:nvPr/>
          </p:nvSpPr>
          <p:spPr>
            <a:xfrm>
              <a:off x="560882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6" name="Shape 3046"/>
            <p:cNvSpPr/>
            <p:nvPr/>
          </p:nvSpPr>
          <p:spPr>
            <a:xfrm>
              <a:off x="5608825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60882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8" name="Shape 3048"/>
            <p:cNvSpPr/>
            <p:nvPr/>
          </p:nvSpPr>
          <p:spPr>
            <a:xfrm>
              <a:off x="560882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9" name="Shape 3049"/>
            <p:cNvSpPr/>
            <p:nvPr/>
          </p:nvSpPr>
          <p:spPr>
            <a:xfrm>
              <a:off x="560882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0" name="Shape 3050"/>
            <p:cNvSpPr/>
            <p:nvPr/>
          </p:nvSpPr>
          <p:spPr>
            <a:xfrm>
              <a:off x="5608825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1" name="Shape 3051"/>
            <p:cNvSpPr/>
            <p:nvPr/>
          </p:nvSpPr>
          <p:spPr>
            <a:xfrm>
              <a:off x="5759350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2" name="Shape 3052"/>
            <p:cNvSpPr/>
            <p:nvPr/>
          </p:nvSpPr>
          <p:spPr>
            <a:xfrm>
              <a:off x="5759350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3" name="Shape 3053"/>
            <p:cNvSpPr/>
            <p:nvPr/>
          </p:nvSpPr>
          <p:spPr>
            <a:xfrm>
              <a:off x="5759350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4" name="Shape 3054"/>
            <p:cNvSpPr/>
            <p:nvPr/>
          </p:nvSpPr>
          <p:spPr>
            <a:xfrm>
              <a:off x="5759350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5" name="Shape 3055"/>
            <p:cNvSpPr/>
            <p:nvPr/>
          </p:nvSpPr>
          <p:spPr>
            <a:xfrm>
              <a:off x="5759350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6" name="Shape 3056"/>
            <p:cNvSpPr/>
            <p:nvPr/>
          </p:nvSpPr>
          <p:spPr>
            <a:xfrm>
              <a:off x="5759350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7" name="Shape 3057"/>
            <p:cNvSpPr/>
            <p:nvPr/>
          </p:nvSpPr>
          <p:spPr>
            <a:xfrm>
              <a:off x="5759350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8" name="Shape 3058"/>
            <p:cNvSpPr/>
            <p:nvPr/>
          </p:nvSpPr>
          <p:spPr>
            <a:xfrm>
              <a:off x="575935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59" name="Shape 3059"/>
            <p:cNvSpPr/>
            <p:nvPr/>
          </p:nvSpPr>
          <p:spPr>
            <a:xfrm>
              <a:off x="5759350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0" name="Shape 3060"/>
            <p:cNvSpPr/>
            <p:nvPr/>
          </p:nvSpPr>
          <p:spPr>
            <a:xfrm>
              <a:off x="5759350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1" name="Shape 3061"/>
            <p:cNvSpPr/>
            <p:nvPr/>
          </p:nvSpPr>
          <p:spPr>
            <a:xfrm>
              <a:off x="5759350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2" name="Shape 3062"/>
            <p:cNvSpPr/>
            <p:nvPr/>
          </p:nvSpPr>
          <p:spPr>
            <a:xfrm>
              <a:off x="590985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3" name="Shape 3063"/>
            <p:cNvSpPr/>
            <p:nvPr/>
          </p:nvSpPr>
          <p:spPr>
            <a:xfrm>
              <a:off x="5909850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4" name="Shape 3064"/>
            <p:cNvSpPr/>
            <p:nvPr/>
          </p:nvSpPr>
          <p:spPr>
            <a:xfrm>
              <a:off x="5909850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5" name="Shape 3065"/>
            <p:cNvSpPr/>
            <p:nvPr/>
          </p:nvSpPr>
          <p:spPr>
            <a:xfrm>
              <a:off x="6060375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6" name="Shape 3066"/>
            <p:cNvSpPr/>
            <p:nvPr/>
          </p:nvSpPr>
          <p:spPr>
            <a:xfrm>
              <a:off x="6210875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7" name="Shape 3067"/>
            <p:cNvSpPr/>
            <p:nvPr/>
          </p:nvSpPr>
          <p:spPr>
            <a:xfrm>
              <a:off x="6210875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68" name="Shape 3068"/>
            <p:cNvSpPr/>
            <p:nvPr/>
          </p:nvSpPr>
          <p:spPr>
            <a:xfrm>
              <a:off x="651190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9" name="Shape 3069"/>
          <p:cNvGrpSpPr/>
          <p:nvPr/>
        </p:nvGrpSpPr>
        <p:grpSpPr>
          <a:xfrm rot="10800000">
            <a:off x="7682450" y="28706"/>
            <a:ext cx="994638" cy="4940181"/>
            <a:chOff x="5759350" y="388625"/>
            <a:chExt cx="1024450" cy="5088250"/>
          </a:xfrm>
        </p:grpSpPr>
        <p:sp>
          <p:nvSpPr>
            <p:cNvPr id="3070" name="Shape 3070"/>
            <p:cNvSpPr/>
            <p:nvPr/>
          </p:nvSpPr>
          <p:spPr>
            <a:xfrm>
              <a:off x="5759350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1" name="Shape 3071"/>
            <p:cNvSpPr/>
            <p:nvPr/>
          </p:nvSpPr>
          <p:spPr>
            <a:xfrm>
              <a:off x="575935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2" name="Shape 3072"/>
            <p:cNvSpPr/>
            <p:nvPr/>
          </p:nvSpPr>
          <p:spPr>
            <a:xfrm>
              <a:off x="575935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3" name="Shape 3073"/>
            <p:cNvSpPr/>
            <p:nvPr/>
          </p:nvSpPr>
          <p:spPr>
            <a:xfrm>
              <a:off x="5759350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4" name="Shape 3074"/>
            <p:cNvSpPr/>
            <p:nvPr/>
          </p:nvSpPr>
          <p:spPr>
            <a:xfrm>
              <a:off x="5759350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5" name="Shape 3075"/>
            <p:cNvSpPr/>
            <p:nvPr/>
          </p:nvSpPr>
          <p:spPr>
            <a:xfrm>
              <a:off x="5759350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6" name="Shape 3076"/>
            <p:cNvSpPr/>
            <p:nvPr/>
          </p:nvSpPr>
          <p:spPr>
            <a:xfrm>
              <a:off x="575935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7" name="Shape 3077"/>
            <p:cNvSpPr/>
            <p:nvPr/>
          </p:nvSpPr>
          <p:spPr>
            <a:xfrm>
              <a:off x="5909850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8" name="Shape 3078"/>
            <p:cNvSpPr/>
            <p:nvPr/>
          </p:nvSpPr>
          <p:spPr>
            <a:xfrm>
              <a:off x="5909850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79" name="Shape 3079"/>
            <p:cNvSpPr/>
            <p:nvPr/>
          </p:nvSpPr>
          <p:spPr>
            <a:xfrm>
              <a:off x="5909850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0" name="Shape 3080"/>
            <p:cNvSpPr/>
            <p:nvPr/>
          </p:nvSpPr>
          <p:spPr>
            <a:xfrm>
              <a:off x="5909850" y="14422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1" name="Shape 3081"/>
            <p:cNvSpPr/>
            <p:nvPr/>
          </p:nvSpPr>
          <p:spPr>
            <a:xfrm>
              <a:off x="5909850" y="17432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2" name="Shape 3082"/>
            <p:cNvSpPr/>
            <p:nvPr/>
          </p:nvSpPr>
          <p:spPr>
            <a:xfrm>
              <a:off x="5909850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3" name="Shape 3083"/>
            <p:cNvSpPr/>
            <p:nvPr/>
          </p:nvSpPr>
          <p:spPr>
            <a:xfrm>
              <a:off x="590985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4" name="Shape 3084"/>
            <p:cNvSpPr/>
            <p:nvPr/>
          </p:nvSpPr>
          <p:spPr>
            <a:xfrm>
              <a:off x="5909850" y="29473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5" name="Shape 3085"/>
            <p:cNvSpPr/>
            <p:nvPr/>
          </p:nvSpPr>
          <p:spPr>
            <a:xfrm>
              <a:off x="5909850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6" name="Shape 3086"/>
            <p:cNvSpPr/>
            <p:nvPr/>
          </p:nvSpPr>
          <p:spPr>
            <a:xfrm>
              <a:off x="5909850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7" name="Shape 3087"/>
            <p:cNvSpPr/>
            <p:nvPr/>
          </p:nvSpPr>
          <p:spPr>
            <a:xfrm>
              <a:off x="5909850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8" name="Shape 3088"/>
            <p:cNvSpPr/>
            <p:nvPr/>
          </p:nvSpPr>
          <p:spPr>
            <a:xfrm>
              <a:off x="5909850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89" name="Shape 3089"/>
            <p:cNvSpPr/>
            <p:nvPr/>
          </p:nvSpPr>
          <p:spPr>
            <a:xfrm>
              <a:off x="5909850" y="38503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0" name="Shape 3090"/>
            <p:cNvSpPr/>
            <p:nvPr/>
          </p:nvSpPr>
          <p:spPr>
            <a:xfrm>
              <a:off x="5909850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1" name="Shape 3091"/>
            <p:cNvSpPr/>
            <p:nvPr/>
          </p:nvSpPr>
          <p:spPr>
            <a:xfrm>
              <a:off x="5909850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2" name="Shape 3092"/>
            <p:cNvSpPr/>
            <p:nvPr/>
          </p:nvSpPr>
          <p:spPr>
            <a:xfrm>
              <a:off x="5909850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3" name="Shape 3093"/>
            <p:cNvSpPr/>
            <p:nvPr/>
          </p:nvSpPr>
          <p:spPr>
            <a:xfrm>
              <a:off x="590985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4" name="Shape 3094"/>
            <p:cNvSpPr/>
            <p:nvPr/>
          </p:nvSpPr>
          <p:spPr>
            <a:xfrm>
              <a:off x="5909850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5" name="Shape 3095"/>
            <p:cNvSpPr/>
            <p:nvPr/>
          </p:nvSpPr>
          <p:spPr>
            <a:xfrm>
              <a:off x="5909850" y="52049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6" name="Shape 3096"/>
            <p:cNvSpPr/>
            <p:nvPr/>
          </p:nvSpPr>
          <p:spPr>
            <a:xfrm>
              <a:off x="6060375" y="53912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7" name="Shape 3097"/>
            <p:cNvSpPr/>
            <p:nvPr/>
          </p:nvSpPr>
          <p:spPr>
            <a:xfrm>
              <a:off x="6060375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8" name="Shape 3098"/>
            <p:cNvSpPr/>
            <p:nvPr/>
          </p:nvSpPr>
          <p:spPr>
            <a:xfrm>
              <a:off x="6060375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9" name="Shape 3099"/>
            <p:cNvSpPr/>
            <p:nvPr/>
          </p:nvSpPr>
          <p:spPr>
            <a:xfrm>
              <a:off x="6060375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0" name="Shape 3100"/>
            <p:cNvSpPr/>
            <p:nvPr/>
          </p:nvSpPr>
          <p:spPr>
            <a:xfrm>
              <a:off x="6060375" y="14422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1" name="Shape 3101"/>
            <p:cNvSpPr/>
            <p:nvPr/>
          </p:nvSpPr>
          <p:spPr>
            <a:xfrm>
              <a:off x="6060375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2" name="Shape 3102"/>
            <p:cNvSpPr/>
            <p:nvPr/>
          </p:nvSpPr>
          <p:spPr>
            <a:xfrm>
              <a:off x="6060375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3" name="Shape 3103"/>
            <p:cNvSpPr/>
            <p:nvPr/>
          </p:nvSpPr>
          <p:spPr>
            <a:xfrm>
              <a:off x="6060375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4" name="Shape 3104"/>
            <p:cNvSpPr/>
            <p:nvPr/>
          </p:nvSpPr>
          <p:spPr>
            <a:xfrm>
              <a:off x="6060375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5" name="Shape 3105"/>
            <p:cNvSpPr/>
            <p:nvPr/>
          </p:nvSpPr>
          <p:spPr>
            <a:xfrm>
              <a:off x="6060375" y="24957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6" name="Shape 3106"/>
            <p:cNvSpPr/>
            <p:nvPr/>
          </p:nvSpPr>
          <p:spPr>
            <a:xfrm>
              <a:off x="6060375" y="26462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7" name="Shape 3107"/>
            <p:cNvSpPr/>
            <p:nvPr/>
          </p:nvSpPr>
          <p:spPr>
            <a:xfrm>
              <a:off x="6060375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8" name="Shape 3108"/>
            <p:cNvSpPr/>
            <p:nvPr/>
          </p:nvSpPr>
          <p:spPr>
            <a:xfrm>
              <a:off x="6060375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9" name="Shape 3109"/>
            <p:cNvSpPr/>
            <p:nvPr/>
          </p:nvSpPr>
          <p:spPr>
            <a:xfrm>
              <a:off x="6060375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0" name="Shape 3110"/>
            <p:cNvSpPr/>
            <p:nvPr/>
          </p:nvSpPr>
          <p:spPr>
            <a:xfrm>
              <a:off x="6060375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1" name="Shape 3111"/>
            <p:cNvSpPr/>
            <p:nvPr/>
          </p:nvSpPr>
          <p:spPr>
            <a:xfrm>
              <a:off x="6060375" y="33988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2" name="Shape 3112"/>
            <p:cNvSpPr/>
            <p:nvPr/>
          </p:nvSpPr>
          <p:spPr>
            <a:xfrm>
              <a:off x="6060375" y="35493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3" name="Shape 3113"/>
            <p:cNvSpPr/>
            <p:nvPr/>
          </p:nvSpPr>
          <p:spPr>
            <a:xfrm>
              <a:off x="6060375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4" name="Shape 3114"/>
            <p:cNvSpPr/>
            <p:nvPr/>
          </p:nvSpPr>
          <p:spPr>
            <a:xfrm>
              <a:off x="6060375" y="41514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5" name="Shape 3115"/>
            <p:cNvSpPr/>
            <p:nvPr/>
          </p:nvSpPr>
          <p:spPr>
            <a:xfrm>
              <a:off x="6060375" y="430190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6" name="Shape 3116"/>
            <p:cNvSpPr/>
            <p:nvPr/>
          </p:nvSpPr>
          <p:spPr>
            <a:xfrm>
              <a:off x="6060375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7" name="Shape 3117"/>
            <p:cNvSpPr/>
            <p:nvPr/>
          </p:nvSpPr>
          <p:spPr>
            <a:xfrm>
              <a:off x="6060375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8" name="Shape 3118"/>
            <p:cNvSpPr/>
            <p:nvPr/>
          </p:nvSpPr>
          <p:spPr>
            <a:xfrm>
              <a:off x="6060375" y="49039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19" name="Shape 3119"/>
            <p:cNvSpPr/>
            <p:nvPr/>
          </p:nvSpPr>
          <p:spPr>
            <a:xfrm>
              <a:off x="6060375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0" name="Shape 3120"/>
            <p:cNvSpPr/>
            <p:nvPr/>
          </p:nvSpPr>
          <p:spPr>
            <a:xfrm>
              <a:off x="6060375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1" name="Shape 3121"/>
            <p:cNvSpPr/>
            <p:nvPr/>
          </p:nvSpPr>
          <p:spPr>
            <a:xfrm>
              <a:off x="6060375" y="53554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2" name="Shape 3122"/>
            <p:cNvSpPr/>
            <p:nvPr/>
          </p:nvSpPr>
          <p:spPr>
            <a:xfrm>
              <a:off x="6210875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210875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4" name="Shape 3124"/>
            <p:cNvSpPr/>
            <p:nvPr/>
          </p:nvSpPr>
          <p:spPr>
            <a:xfrm>
              <a:off x="6210875" y="11411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5" name="Shape 3125"/>
            <p:cNvSpPr/>
            <p:nvPr/>
          </p:nvSpPr>
          <p:spPr>
            <a:xfrm>
              <a:off x="6210875" y="12917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6" name="Shape 3126"/>
            <p:cNvSpPr/>
            <p:nvPr/>
          </p:nvSpPr>
          <p:spPr>
            <a:xfrm>
              <a:off x="6210875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7" name="Shape 3127"/>
            <p:cNvSpPr/>
            <p:nvPr/>
          </p:nvSpPr>
          <p:spPr>
            <a:xfrm>
              <a:off x="6210875" y="18937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8" name="Shape 3128"/>
            <p:cNvSpPr/>
            <p:nvPr/>
          </p:nvSpPr>
          <p:spPr>
            <a:xfrm>
              <a:off x="6210875" y="20442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29" name="Shape 3129"/>
            <p:cNvSpPr/>
            <p:nvPr/>
          </p:nvSpPr>
          <p:spPr>
            <a:xfrm>
              <a:off x="6210875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0" name="Shape 3130"/>
            <p:cNvSpPr/>
            <p:nvPr/>
          </p:nvSpPr>
          <p:spPr>
            <a:xfrm>
              <a:off x="6210875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1" name="Shape 3131"/>
            <p:cNvSpPr/>
            <p:nvPr/>
          </p:nvSpPr>
          <p:spPr>
            <a:xfrm>
              <a:off x="621087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2" name="Shape 3132"/>
            <p:cNvSpPr/>
            <p:nvPr/>
          </p:nvSpPr>
          <p:spPr>
            <a:xfrm>
              <a:off x="6210875" y="30978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3" name="Shape 3133"/>
            <p:cNvSpPr/>
            <p:nvPr/>
          </p:nvSpPr>
          <p:spPr>
            <a:xfrm>
              <a:off x="6210875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4" name="Shape 3134"/>
            <p:cNvSpPr/>
            <p:nvPr/>
          </p:nvSpPr>
          <p:spPr>
            <a:xfrm>
              <a:off x="6210875" y="35493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5" name="Shape 3135"/>
            <p:cNvSpPr/>
            <p:nvPr/>
          </p:nvSpPr>
          <p:spPr>
            <a:xfrm>
              <a:off x="6210875" y="40008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6" name="Shape 3136"/>
            <p:cNvSpPr/>
            <p:nvPr/>
          </p:nvSpPr>
          <p:spPr>
            <a:xfrm>
              <a:off x="621087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7" name="Shape 3137"/>
            <p:cNvSpPr/>
            <p:nvPr/>
          </p:nvSpPr>
          <p:spPr>
            <a:xfrm>
              <a:off x="6210875" y="430190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8" name="Shape 3138"/>
            <p:cNvSpPr/>
            <p:nvPr/>
          </p:nvSpPr>
          <p:spPr>
            <a:xfrm>
              <a:off x="6210875" y="44524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210875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0" name="Shape 3140"/>
            <p:cNvSpPr/>
            <p:nvPr/>
          </p:nvSpPr>
          <p:spPr>
            <a:xfrm>
              <a:off x="6210875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1" name="Shape 3141"/>
            <p:cNvSpPr/>
            <p:nvPr/>
          </p:nvSpPr>
          <p:spPr>
            <a:xfrm>
              <a:off x="6210875" y="505445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2" name="Shape 3142"/>
            <p:cNvSpPr/>
            <p:nvPr/>
          </p:nvSpPr>
          <p:spPr>
            <a:xfrm>
              <a:off x="6361375" y="3886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3" name="Shape 3143"/>
            <p:cNvSpPr/>
            <p:nvPr/>
          </p:nvSpPr>
          <p:spPr>
            <a:xfrm>
              <a:off x="6361375" y="53912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4" name="Shape 3144"/>
            <p:cNvSpPr/>
            <p:nvPr/>
          </p:nvSpPr>
          <p:spPr>
            <a:xfrm>
              <a:off x="6361375" y="9906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5" name="Shape 3145"/>
            <p:cNvSpPr/>
            <p:nvPr/>
          </p:nvSpPr>
          <p:spPr>
            <a:xfrm>
              <a:off x="6361375" y="12917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6" name="Shape 3146"/>
            <p:cNvSpPr/>
            <p:nvPr/>
          </p:nvSpPr>
          <p:spPr>
            <a:xfrm>
              <a:off x="6361375" y="159270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7" name="Shape 3147"/>
            <p:cNvSpPr/>
            <p:nvPr/>
          </p:nvSpPr>
          <p:spPr>
            <a:xfrm>
              <a:off x="6361375" y="20442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8" name="Shape 3148"/>
            <p:cNvSpPr/>
            <p:nvPr/>
          </p:nvSpPr>
          <p:spPr>
            <a:xfrm>
              <a:off x="6361375" y="23452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9" name="Shape 3149"/>
            <p:cNvSpPr/>
            <p:nvPr/>
          </p:nvSpPr>
          <p:spPr>
            <a:xfrm>
              <a:off x="6361375" y="27968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361375" y="309782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1" name="Shape 3151"/>
            <p:cNvSpPr/>
            <p:nvPr/>
          </p:nvSpPr>
          <p:spPr>
            <a:xfrm>
              <a:off x="6361375" y="3248325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2" name="Shape 3152"/>
            <p:cNvSpPr/>
            <p:nvPr/>
          </p:nvSpPr>
          <p:spPr>
            <a:xfrm>
              <a:off x="6361375" y="354935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3" name="Shape 3153"/>
            <p:cNvSpPr/>
            <p:nvPr/>
          </p:nvSpPr>
          <p:spPr>
            <a:xfrm>
              <a:off x="6361375" y="36998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361375" y="38503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5" name="Shape 3155"/>
            <p:cNvSpPr/>
            <p:nvPr/>
          </p:nvSpPr>
          <p:spPr>
            <a:xfrm>
              <a:off x="6361375" y="41514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6" name="Shape 3156"/>
            <p:cNvSpPr/>
            <p:nvPr/>
          </p:nvSpPr>
          <p:spPr>
            <a:xfrm>
              <a:off x="6361375" y="4301900"/>
              <a:ext cx="121425" cy="121400"/>
            </a:xfrm>
            <a:custGeom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7" name="Shape 3157"/>
            <p:cNvSpPr/>
            <p:nvPr/>
          </p:nvSpPr>
          <p:spPr>
            <a:xfrm>
              <a:off x="6361375" y="475345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8" name="Shape 3158"/>
            <p:cNvSpPr/>
            <p:nvPr/>
          </p:nvSpPr>
          <p:spPr>
            <a:xfrm>
              <a:off x="6361375" y="5054450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9" name="Shape 3159"/>
            <p:cNvSpPr/>
            <p:nvPr/>
          </p:nvSpPr>
          <p:spPr>
            <a:xfrm>
              <a:off x="6361375" y="5204975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51190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1" name="Shape 3161"/>
            <p:cNvSpPr/>
            <p:nvPr/>
          </p:nvSpPr>
          <p:spPr>
            <a:xfrm>
              <a:off x="6511900" y="12917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2" name="Shape 3162"/>
            <p:cNvSpPr/>
            <p:nvPr/>
          </p:nvSpPr>
          <p:spPr>
            <a:xfrm>
              <a:off x="651190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3" name="Shape 3163"/>
            <p:cNvSpPr/>
            <p:nvPr/>
          </p:nvSpPr>
          <p:spPr>
            <a:xfrm>
              <a:off x="6511900" y="279680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4" name="Shape 3164"/>
            <p:cNvSpPr/>
            <p:nvPr/>
          </p:nvSpPr>
          <p:spPr>
            <a:xfrm>
              <a:off x="6511900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5" name="Shape 3165"/>
            <p:cNvSpPr/>
            <p:nvPr/>
          </p:nvSpPr>
          <p:spPr>
            <a:xfrm>
              <a:off x="651190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51190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7" name="Shape 3167"/>
            <p:cNvSpPr/>
            <p:nvPr/>
          </p:nvSpPr>
          <p:spPr>
            <a:xfrm>
              <a:off x="6511900" y="52049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8" name="Shape 3168"/>
            <p:cNvSpPr/>
            <p:nvPr/>
          </p:nvSpPr>
          <p:spPr>
            <a:xfrm>
              <a:off x="6662400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69" name="Shape 3169"/>
            <p:cNvSpPr/>
            <p:nvPr/>
          </p:nvSpPr>
          <p:spPr>
            <a:xfrm>
              <a:off x="666240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0" name="Shape 3170"/>
            <p:cNvSpPr/>
            <p:nvPr/>
          </p:nvSpPr>
          <p:spPr>
            <a:xfrm>
              <a:off x="6662400" y="264627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1" name="Shape 3171"/>
          <p:cNvGrpSpPr/>
          <p:nvPr/>
        </p:nvGrpSpPr>
        <p:grpSpPr>
          <a:xfrm rot="10800000">
            <a:off x="7682450" y="28706"/>
            <a:ext cx="1140783" cy="5086302"/>
            <a:chOff x="5608825" y="238125"/>
            <a:chExt cx="1174975" cy="5238750"/>
          </a:xfrm>
        </p:grpSpPr>
        <p:sp>
          <p:nvSpPr>
            <p:cNvPr id="3172" name="Shape 3172"/>
            <p:cNvSpPr/>
            <p:nvPr/>
          </p:nvSpPr>
          <p:spPr>
            <a:xfrm>
              <a:off x="5608825" y="3886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3" name="Shape 3173"/>
            <p:cNvSpPr/>
            <p:nvPr/>
          </p:nvSpPr>
          <p:spPr>
            <a:xfrm>
              <a:off x="560882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4" name="Shape 3174"/>
            <p:cNvSpPr/>
            <p:nvPr/>
          </p:nvSpPr>
          <p:spPr>
            <a:xfrm>
              <a:off x="5608825" y="27968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5" name="Shape 3175"/>
            <p:cNvSpPr/>
            <p:nvPr/>
          </p:nvSpPr>
          <p:spPr>
            <a:xfrm>
              <a:off x="5608825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6" name="Shape 3176"/>
            <p:cNvSpPr/>
            <p:nvPr/>
          </p:nvSpPr>
          <p:spPr>
            <a:xfrm>
              <a:off x="5759350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7" name="Shape 3177"/>
            <p:cNvSpPr/>
            <p:nvPr/>
          </p:nvSpPr>
          <p:spPr>
            <a:xfrm>
              <a:off x="5759350" y="6896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8" name="Shape 3178"/>
            <p:cNvSpPr/>
            <p:nvPr/>
          </p:nvSpPr>
          <p:spPr>
            <a:xfrm>
              <a:off x="5759350" y="9906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9" name="Shape 3179"/>
            <p:cNvSpPr/>
            <p:nvPr/>
          </p:nvSpPr>
          <p:spPr>
            <a:xfrm>
              <a:off x="5759350" y="15927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0" name="Shape 3180"/>
            <p:cNvSpPr/>
            <p:nvPr/>
          </p:nvSpPr>
          <p:spPr>
            <a:xfrm>
              <a:off x="5759350" y="17432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1" name="Shape 3181"/>
            <p:cNvSpPr/>
            <p:nvPr/>
          </p:nvSpPr>
          <p:spPr>
            <a:xfrm>
              <a:off x="5759350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2" name="Shape 3182"/>
            <p:cNvSpPr/>
            <p:nvPr/>
          </p:nvSpPr>
          <p:spPr>
            <a:xfrm>
              <a:off x="5759350" y="21947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3" name="Shape 3183"/>
            <p:cNvSpPr/>
            <p:nvPr/>
          </p:nvSpPr>
          <p:spPr>
            <a:xfrm>
              <a:off x="5759350" y="23452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4" name="Shape 3184"/>
            <p:cNvSpPr/>
            <p:nvPr/>
          </p:nvSpPr>
          <p:spPr>
            <a:xfrm>
              <a:off x="5759350" y="294730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5" name="Shape 3185"/>
            <p:cNvSpPr/>
            <p:nvPr/>
          </p:nvSpPr>
          <p:spPr>
            <a:xfrm>
              <a:off x="5759350" y="30978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6" name="Shape 3186"/>
            <p:cNvSpPr/>
            <p:nvPr/>
          </p:nvSpPr>
          <p:spPr>
            <a:xfrm>
              <a:off x="5759350" y="32483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7" name="Shape 3187"/>
            <p:cNvSpPr/>
            <p:nvPr/>
          </p:nvSpPr>
          <p:spPr>
            <a:xfrm>
              <a:off x="5759350" y="38503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8" name="Shape 3188"/>
            <p:cNvSpPr/>
            <p:nvPr/>
          </p:nvSpPr>
          <p:spPr>
            <a:xfrm>
              <a:off x="5759350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89" name="Shape 3189"/>
            <p:cNvSpPr/>
            <p:nvPr/>
          </p:nvSpPr>
          <p:spPr>
            <a:xfrm>
              <a:off x="5759350" y="44524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0" name="Shape 3190"/>
            <p:cNvSpPr/>
            <p:nvPr/>
          </p:nvSpPr>
          <p:spPr>
            <a:xfrm>
              <a:off x="5759350" y="46029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1" name="Shape 3191"/>
            <p:cNvSpPr/>
            <p:nvPr/>
          </p:nvSpPr>
          <p:spPr>
            <a:xfrm>
              <a:off x="5759350" y="47534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2" name="Shape 3192"/>
            <p:cNvSpPr/>
            <p:nvPr/>
          </p:nvSpPr>
          <p:spPr>
            <a:xfrm>
              <a:off x="5759350" y="5054450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3" name="Shape 3193"/>
            <p:cNvSpPr/>
            <p:nvPr/>
          </p:nvSpPr>
          <p:spPr>
            <a:xfrm>
              <a:off x="5909850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4" name="Shape 3194"/>
            <p:cNvSpPr/>
            <p:nvPr/>
          </p:nvSpPr>
          <p:spPr>
            <a:xfrm>
              <a:off x="5909850" y="539125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5" name="Shape 3195"/>
            <p:cNvSpPr/>
            <p:nvPr/>
          </p:nvSpPr>
          <p:spPr>
            <a:xfrm>
              <a:off x="5909850" y="8401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6" name="Shape 3196"/>
            <p:cNvSpPr/>
            <p:nvPr/>
          </p:nvSpPr>
          <p:spPr>
            <a:xfrm>
              <a:off x="5909850" y="9906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7" name="Shape 3197"/>
            <p:cNvSpPr/>
            <p:nvPr/>
          </p:nvSpPr>
          <p:spPr>
            <a:xfrm>
              <a:off x="5909850" y="1592700"/>
              <a:ext cx="121400" cy="121425"/>
            </a:xfrm>
            <a:custGeom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8" name="Shape 3198"/>
            <p:cNvSpPr/>
            <p:nvPr/>
          </p:nvSpPr>
          <p:spPr>
            <a:xfrm>
              <a:off x="5909850" y="21947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9" name="Shape 3199"/>
            <p:cNvSpPr/>
            <p:nvPr/>
          </p:nvSpPr>
          <p:spPr>
            <a:xfrm>
              <a:off x="5909850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0" name="Shape 3200"/>
            <p:cNvSpPr/>
            <p:nvPr/>
          </p:nvSpPr>
          <p:spPr>
            <a:xfrm>
              <a:off x="5909850" y="24957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1" name="Shape 3201"/>
            <p:cNvSpPr/>
            <p:nvPr/>
          </p:nvSpPr>
          <p:spPr>
            <a:xfrm>
              <a:off x="5909850" y="33988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2" name="Shape 3202"/>
            <p:cNvSpPr/>
            <p:nvPr/>
          </p:nvSpPr>
          <p:spPr>
            <a:xfrm>
              <a:off x="5909850" y="415140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3" name="Shape 3203"/>
            <p:cNvSpPr/>
            <p:nvPr/>
          </p:nvSpPr>
          <p:spPr>
            <a:xfrm>
              <a:off x="5909850" y="46029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4" name="Shape 3204"/>
            <p:cNvSpPr/>
            <p:nvPr/>
          </p:nvSpPr>
          <p:spPr>
            <a:xfrm>
              <a:off x="5909850" y="47534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5" name="Shape 3205"/>
            <p:cNvSpPr/>
            <p:nvPr/>
          </p:nvSpPr>
          <p:spPr>
            <a:xfrm>
              <a:off x="5909850" y="535547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6" name="Shape 3206"/>
            <p:cNvSpPr/>
            <p:nvPr/>
          </p:nvSpPr>
          <p:spPr>
            <a:xfrm>
              <a:off x="6060375" y="2381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7" name="Shape 3207"/>
            <p:cNvSpPr/>
            <p:nvPr/>
          </p:nvSpPr>
          <p:spPr>
            <a:xfrm>
              <a:off x="6060375" y="38862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8" name="Shape 3208"/>
            <p:cNvSpPr/>
            <p:nvPr/>
          </p:nvSpPr>
          <p:spPr>
            <a:xfrm>
              <a:off x="6060375" y="840150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9" name="Shape 3209"/>
            <p:cNvSpPr/>
            <p:nvPr/>
          </p:nvSpPr>
          <p:spPr>
            <a:xfrm>
              <a:off x="6060375" y="114117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0" name="Shape 3210"/>
            <p:cNvSpPr/>
            <p:nvPr/>
          </p:nvSpPr>
          <p:spPr>
            <a:xfrm>
              <a:off x="6060375" y="1893725"/>
              <a:ext cx="121400" cy="121400"/>
            </a:xfrm>
            <a:custGeom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1" name="Shape 3211"/>
            <p:cNvSpPr/>
            <p:nvPr/>
          </p:nvSpPr>
          <p:spPr>
            <a:xfrm>
              <a:off x="6060375" y="2044250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2" name="Shape 3212"/>
            <p:cNvSpPr/>
            <p:nvPr/>
          </p:nvSpPr>
          <p:spPr>
            <a:xfrm>
              <a:off x="6060375" y="3699875"/>
              <a:ext cx="121400" cy="121400"/>
            </a:xfrm>
            <a:custGeom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3" name="Shape 3213"/>
            <p:cNvSpPr/>
            <p:nvPr/>
          </p:nvSpPr>
          <p:spPr>
            <a:xfrm>
              <a:off x="6060375" y="4000875"/>
              <a:ext cx="121400" cy="121425"/>
            </a:xfrm>
            <a:custGeom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4" name="Shape 3214"/>
            <p:cNvSpPr/>
            <p:nvPr/>
          </p:nvSpPr>
          <p:spPr>
            <a:xfrm>
              <a:off x="6210875" y="23812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5" name="Shape 3215"/>
            <p:cNvSpPr/>
            <p:nvPr/>
          </p:nvSpPr>
          <p:spPr>
            <a:xfrm>
              <a:off x="6210875" y="689650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6" name="Shape 3216"/>
            <p:cNvSpPr/>
            <p:nvPr/>
          </p:nvSpPr>
          <p:spPr>
            <a:xfrm>
              <a:off x="6210875" y="23452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7" name="Shape 3217"/>
            <p:cNvSpPr/>
            <p:nvPr/>
          </p:nvSpPr>
          <p:spPr>
            <a:xfrm>
              <a:off x="6210875" y="3248325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8" name="Shape 3218"/>
            <p:cNvSpPr/>
            <p:nvPr/>
          </p:nvSpPr>
          <p:spPr>
            <a:xfrm>
              <a:off x="6210875" y="3699875"/>
              <a:ext cx="121400" cy="121400"/>
            </a:xfrm>
            <a:custGeom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9" name="Shape 3219"/>
            <p:cNvSpPr/>
            <p:nvPr/>
          </p:nvSpPr>
          <p:spPr>
            <a:xfrm>
              <a:off x="6361375" y="1442200"/>
              <a:ext cx="121425" cy="121400"/>
            </a:xfrm>
            <a:custGeom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0" name="Shape 3220"/>
            <p:cNvSpPr/>
            <p:nvPr/>
          </p:nvSpPr>
          <p:spPr>
            <a:xfrm>
              <a:off x="6361375" y="2646275"/>
              <a:ext cx="121425" cy="121425"/>
            </a:xfrm>
            <a:custGeom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1" name="Shape 3221"/>
            <p:cNvSpPr/>
            <p:nvPr/>
          </p:nvSpPr>
          <p:spPr>
            <a:xfrm>
              <a:off x="6662400" y="4903950"/>
              <a:ext cx="121400" cy="121400"/>
            </a:xfrm>
            <a:custGeom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buClr>
                <a:srgbClr val="0B87A1"/>
              </a:buClr>
              <a:buSzPct val="1000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D3EBD5"/>
              </a:buClr>
              <a:buSzPct val="1000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>
              <a:spcBef>
                <a:spcPts val="48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>
              <a:spcBef>
                <a:spcPts val="360"/>
              </a:spcBef>
              <a:buClr>
                <a:srgbClr val="D3EBD5"/>
              </a:buClr>
              <a:buSzPct val="100000"/>
              <a:buFont typeface="Titillium Web Light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u8qgehH3kE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5" name="Shape 3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6" name="Shape 3826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Hacking</a:t>
            </a: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6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Shape 3907"/>
          <p:cNvSpPr txBox="1"/>
          <p:nvPr>
            <p:ph idx="4294967295" type="ctrTitle"/>
          </p:nvPr>
        </p:nvSpPr>
        <p:spPr>
          <a:xfrm>
            <a:off x="511025" y="1991850"/>
            <a:ext cx="73290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0"/>
              <a:t>Authorization</a:t>
            </a:r>
          </a:p>
        </p:txBody>
      </p:sp>
      <p:sp>
        <p:nvSpPr>
          <p:cNvPr id="3908" name="Shape 3908"/>
          <p:cNvSpPr txBox="1"/>
          <p:nvPr>
            <p:ph idx="4294967295" type="subTitle"/>
          </p:nvPr>
        </p:nvSpPr>
        <p:spPr>
          <a:xfrm>
            <a:off x="594250" y="2840054"/>
            <a:ext cx="61032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Every part of the CFAA includes a reference to an action “exceeding authorized access” or “without authorization”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2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Shape 3913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Hypothetical Game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7" name="Shape 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8" name="Shape 3918"/>
          <p:cNvSpPr/>
          <p:nvPr/>
        </p:nvSpPr>
        <p:spPr>
          <a:xfrm>
            <a:off x="3388400" y="1109269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cap="flat" cmpd="sng" w="9525">
            <a:solidFill>
              <a:srgbClr val="0B87A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9" name="Shape 3919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Authorized vs. Unauthorized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Punishment?</a:t>
            </a:r>
          </a:p>
        </p:txBody>
      </p:sp>
      <p:sp>
        <p:nvSpPr>
          <p:cNvPr id="3920" name="Shape 3920"/>
          <p:cNvSpPr txBox="1"/>
          <p:nvPr>
            <p:ph idx="4294967295" type="body"/>
          </p:nvPr>
        </p:nvSpPr>
        <p:spPr>
          <a:xfrm>
            <a:off x="299625" y="838850"/>
            <a:ext cx="3133800" cy="335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Example 1: March Madness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I care about March Madness and I want to check the scores while I’m at work on my BU computer.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4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Shape 3925"/>
          <p:cNvSpPr/>
          <p:nvPr/>
        </p:nvSpPr>
        <p:spPr>
          <a:xfrm>
            <a:off x="4328484" y="489800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cap="flat" cmpd="sng" w="9525">
            <a:solidFill>
              <a:srgbClr val="0B87A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26" name="Shape 3926"/>
          <p:cNvSpPr txBox="1"/>
          <p:nvPr>
            <p:ph idx="4294967295" type="body"/>
          </p:nvPr>
        </p:nvSpPr>
        <p:spPr>
          <a:xfrm>
            <a:off x="694125" y="788925"/>
            <a:ext cx="2747700" cy="335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Example 2: Work Databases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I work for a company that deals with databases containing personal information. I see that my neighbor is in the database and I look at their info out of sheer curiosity. </a:t>
            </a:r>
          </a:p>
        </p:txBody>
      </p:sp>
      <p:sp>
        <p:nvSpPr>
          <p:cNvPr id="3927" name="Shape 3927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Authorized vs. Unauthorized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Punishment?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Shape 3932"/>
          <p:cNvSpPr/>
          <p:nvPr/>
        </p:nvSpPr>
        <p:spPr>
          <a:xfrm>
            <a:off x="3874526" y="535612"/>
            <a:ext cx="2879503" cy="407234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cap="flat" cmpd="sng" w="9525">
            <a:solidFill>
              <a:srgbClr val="0B87A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3" name="Shape 3933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Authorized vs. Unauthorized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Punishment?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4" name="Shape 3934"/>
          <p:cNvSpPr txBox="1"/>
          <p:nvPr>
            <p:ph idx="4294967295" type="body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Example 3: New Business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My friend is starting a business similar to the one that I work at and so I access the client list from my company and send it to him.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8" name="Shape 3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Shape 3939"/>
          <p:cNvSpPr/>
          <p:nvPr/>
        </p:nvSpPr>
        <p:spPr>
          <a:xfrm>
            <a:off x="4344020" y="623036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cap="flat" cmpd="sng" w="9525">
            <a:solidFill>
              <a:srgbClr val="0B87A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0" name="Shape 3940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Authorized vs. Unauthorized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Punishment?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1" name="Shape 3941"/>
          <p:cNvSpPr txBox="1"/>
          <p:nvPr>
            <p:ph idx="4294967295" type="body"/>
          </p:nvPr>
        </p:nvSpPr>
        <p:spPr>
          <a:xfrm>
            <a:off x="685800" y="838850"/>
            <a:ext cx="2747700" cy="335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Example 4: Router Access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I want to gain router access and I know the login information</a:t>
            </a:r>
            <a:r>
              <a:rPr lang="en" sz="1800"/>
              <a:t> has been left at default so I can </a:t>
            </a:r>
            <a:r>
              <a:rPr lang="en" sz="1800"/>
              <a:t>login</a:t>
            </a:r>
            <a:r>
              <a:rPr lang="en" sz="1800"/>
              <a:t> as ‘admin’ with password = ‘password’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0" name="Shape 3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1" name="Shape 3831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is Hacking?</a:t>
            </a:r>
          </a:p>
        </p:txBody>
      </p:sp>
      <p:sp>
        <p:nvSpPr>
          <p:cNvPr id="3832" name="Shape 3832"/>
          <p:cNvSpPr txBox="1"/>
          <p:nvPr>
            <p:ph idx="1" type="subTitle"/>
          </p:nvPr>
        </p:nvSpPr>
        <p:spPr>
          <a:xfrm>
            <a:off x="685800" y="3983054"/>
            <a:ext cx="52689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Where have you heard the term before?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6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Shape 383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the Media</a:t>
            </a:r>
          </a:p>
        </p:txBody>
      </p:sp>
      <p:sp>
        <p:nvSpPr>
          <p:cNvPr id="3838" name="Shape 3838"/>
          <p:cNvSpPr txBox="1"/>
          <p:nvPr>
            <p:ph idx="1" type="body"/>
          </p:nvPr>
        </p:nvSpPr>
        <p:spPr>
          <a:xfrm>
            <a:off x="718300" y="1733549"/>
            <a:ext cx="6761100" cy="2980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Facebook Memes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News Channels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Movies -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https://www.youtube.com/watch?v=u8qgehH3kEQ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2" name="Shape 3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3" name="Shape 3843"/>
          <p:cNvSpPr txBox="1"/>
          <p:nvPr>
            <p:ph idx="4294967295" type="ctrTitle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D3EBD5"/>
                </a:solidFill>
              </a:rPr>
              <a:t>The Reality</a:t>
            </a:r>
          </a:p>
        </p:txBody>
      </p:sp>
      <p:sp>
        <p:nvSpPr>
          <p:cNvPr id="3844" name="Shape 3844"/>
          <p:cNvSpPr txBox="1"/>
          <p:nvPr>
            <p:ph idx="4294967295" type="subTitle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80BFB7"/>
                </a:solidFill>
              </a:rPr>
              <a:t>Hacking: an unauthorized intrusion into a computer or network</a:t>
            </a:r>
          </a:p>
        </p:txBody>
      </p:sp>
      <p:sp>
        <p:nvSpPr>
          <p:cNvPr id="3845" name="Shape 3845"/>
          <p:cNvSpPr/>
          <p:nvPr/>
        </p:nvSpPr>
        <p:spPr>
          <a:xfrm>
            <a:off x="2347313" y="2155769"/>
            <a:ext cx="270850" cy="258617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46" name="Shape 3846"/>
          <p:cNvGrpSpPr/>
          <p:nvPr/>
        </p:nvGrpSpPr>
        <p:grpSpPr>
          <a:xfrm>
            <a:off x="2011275" y="703738"/>
            <a:ext cx="1160371" cy="1160687"/>
            <a:chOff x="6654650" y="3665275"/>
            <a:chExt cx="409100" cy="409125"/>
          </a:xfrm>
        </p:grpSpPr>
        <p:sp>
          <p:nvSpPr>
            <p:cNvPr id="3847" name="Shape 3847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48" name="Shape 3848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9" name="Shape 384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50" name="Shape 3850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1" name="Shape 3851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2" name="Shape 3852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3" name="Shape 3853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54" name="Shape 3854"/>
          <p:cNvSpPr/>
          <p:nvPr/>
        </p:nvSpPr>
        <p:spPr>
          <a:xfrm rot="2466991">
            <a:off x="978867" y="928440"/>
            <a:ext cx="376301" cy="35930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5" name="Shape 3855"/>
          <p:cNvSpPr/>
          <p:nvPr/>
        </p:nvSpPr>
        <p:spPr>
          <a:xfrm rot="-1609377">
            <a:off x="1529232" y="1154513"/>
            <a:ext cx="270839" cy="258606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6" name="Shape 3856"/>
          <p:cNvSpPr/>
          <p:nvPr/>
        </p:nvSpPr>
        <p:spPr>
          <a:xfrm rot="2925705">
            <a:off x="3171262" y="1359369"/>
            <a:ext cx="202799" cy="19363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7" name="Shape 3857"/>
          <p:cNvSpPr/>
          <p:nvPr/>
        </p:nvSpPr>
        <p:spPr>
          <a:xfrm rot="-1609197">
            <a:off x="2135090" y="394613"/>
            <a:ext cx="182675" cy="174425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Shape 3862"/>
          <p:cNvSpPr txBox="1"/>
          <p:nvPr>
            <p:ph type="title"/>
          </p:nvPr>
        </p:nvSpPr>
        <p:spPr>
          <a:xfrm>
            <a:off x="108200" y="233825"/>
            <a:ext cx="6761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800">
                <a:latin typeface="Dosis"/>
                <a:ea typeface="Dosis"/>
                <a:cs typeface="Dosis"/>
                <a:sym typeface="Dosis"/>
              </a:rPr>
              <a:t>The Ethics of Hacking</a:t>
            </a:r>
          </a:p>
        </p:txBody>
      </p:sp>
      <p:sp>
        <p:nvSpPr>
          <p:cNvPr id="3863" name="Shape 3863"/>
          <p:cNvSpPr txBox="1"/>
          <p:nvPr>
            <p:ph idx="1" type="body"/>
          </p:nvPr>
        </p:nvSpPr>
        <p:spPr>
          <a:xfrm>
            <a:off x="108200" y="1189525"/>
            <a:ext cx="2897400" cy="309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White Hat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Ethical Hackers 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Use abilities for good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Employed to test security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Titillium Web"/>
            </a:pPr>
            <a:r>
              <a:rPr b="1" lang="en" sz="1800">
                <a:latin typeface="Titillium Web"/>
                <a:ea typeface="Titillium Web"/>
                <a:cs typeface="Titillium Web"/>
                <a:sym typeface="Titillium Web"/>
              </a:rPr>
              <a:t>NOT CRIMINALS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i="1" lang="en" sz="1800"/>
              <a:t>Discloses vulnerabilities to developer for patching</a:t>
            </a:r>
          </a:p>
        </p:txBody>
      </p:sp>
      <p:sp>
        <p:nvSpPr>
          <p:cNvPr id="3864" name="Shape 3864"/>
          <p:cNvSpPr txBox="1"/>
          <p:nvPr>
            <p:ph idx="2" type="body"/>
          </p:nvPr>
        </p:nvSpPr>
        <p:spPr>
          <a:xfrm>
            <a:off x="2688277" y="1147325"/>
            <a:ext cx="2616600" cy="309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Black Hat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Popular media loves them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Personal Gain (i.e. theft)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Titillium Web"/>
            </a:pPr>
            <a:r>
              <a:rPr b="1" lang="en" sz="1800">
                <a:latin typeface="Titillium Web"/>
                <a:ea typeface="Titillium Web"/>
                <a:cs typeface="Titillium Web"/>
                <a:sym typeface="Titillium Web"/>
              </a:rPr>
              <a:t>CRIMINALS </a:t>
            </a:r>
          </a:p>
          <a:p>
            <a:pPr indent="-342900" lvl="1" marL="914400" rtl="0">
              <a:spcBef>
                <a:spcPts val="0"/>
              </a:spcBef>
              <a:buSzPct val="100000"/>
            </a:pPr>
            <a:r>
              <a:rPr i="1" lang="en" sz="1800"/>
              <a:t>Sells discoveries on ‘black market’ to be used maliciously </a:t>
            </a:r>
          </a:p>
        </p:txBody>
      </p:sp>
      <p:sp>
        <p:nvSpPr>
          <p:cNvPr id="3865" name="Shape 3865"/>
          <p:cNvSpPr txBox="1"/>
          <p:nvPr>
            <p:ph idx="3" type="body"/>
          </p:nvPr>
        </p:nvSpPr>
        <p:spPr>
          <a:xfrm>
            <a:off x="5226749" y="1091225"/>
            <a:ext cx="2519099" cy="309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Grey Hat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" sz="1800"/>
              <a:t>Doesn’t work for personal gain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May still technically commit crimes</a:t>
            </a: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</a:pPr>
            <a:r>
              <a:rPr lang="en" sz="1800"/>
              <a:t>Can you think of grey hat situation?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9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Shape 3870"/>
          <p:cNvSpPr txBox="1"/>
          <p:nvPr>
            <p:ph type="title"/>
          </p:nvPr>
        </p:nvSpPr>
        <p:spPr>
          <a:xfrm>
            <a:off x="108200" y="739375"/>
            <a:ext cx="73713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It’s not clear. So it’s important to be </a:t>
            </a:r>
            <a:r>
              <a:rPr b="1" i="1" lang="en">
                <a:latin typeface="Dosis"/>
                <a:ea typeface="Dosis"/>
                <a:cs typeface="Dosis"/>
                <a:sym typeface="Dosis"/>
              </a:rPr>
              <a:t>careful. </a:t>
            </a:r>
          </a:p>
        </p:txBody>
      </p:sp>
      <p:sp>
        <p:nvSpPr>
          <p:cNvPr id="3871" name="Shape 3871"/>
          <p:cNvSpPr/>
          <p:nvPr/>
        </p:nvSpPr>
        <p:spPr>
          <a:xfrm>
            <a:off x="2657063" y="2037125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80BF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</a:p>
        </p:txBody>
      </p:sp>
      <p:sp>
        <p:nvSpPr>
          <p:cNvPr id="3872" name="Shape 3872"/>
          <p:cNvSpPr/>
          <p:nvPr/>
        </p:nvSpPr>
        <p:spPr>
          <a:xfrm>
            <a:off x="834938" y="2037125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D3E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</a:p>
        </p:txBody>
      </p:sp>
      <p:sp>
        <p:nvSpPr>
          <p:cNvPr id="3873" name="Shape 3873"/>
          <p:cNvSpPr/>
          <p:nvPr/>
        </p:nvSpPr>
        <p:spPr>
          <a:xfrm>
            <a:off x="4479188" y="2037125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B87A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7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Shape 3878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only thing that can stop a </a:t>
            </a:r>
            <a:r>
              <a:rPr lang="en">
                <a:solidFill>
                  <a:srgbClr val="000000"/>
                </a:solidFill>
              </a:rPr>
              <a:t>bad</a:t>
            </a:r>
            <a:r>
              <a:rPr lang="en">
                <a:solidFill>
                  <a:srgbClr val="FFFFFF"/>
                </a:solidFill>
              </a:rPr>
              <a:t> guy on the internet, is a </a:t>
            </a:r>
            <a:r>
              <a:rPr lang="en">
                <a:solidFill>
                  <a:srgbClr val="434343"/>
                </a:solidFill>
              </a:rPr>
              <a:t>good </a:t>
            </a:r>
            <a:r>
              <a:rPr lang="en">
                <a:solidFill>
                  <a:srgbClr val="FFFFFF"/>
                </a:solidFill>
              </a:rPr>
              <a:t>guy on the internet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Shape 3883"/>
          <p:cNvSpPr txBox="1"/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Potential </a:t>
            </a:r>
            <a:r>
              <a:rPr lang="en"/>
              <a:t>Repercussions</a:t>
            </a:r>
            <a:r>
              <a:rPr lang="en"/>
              <a:t> </a:t>
            </a:r>
          </a:p>
        </p:txBody>
      </p:sp>
      <p:sp>
        <p:nvSpPr>
          <p:cNvPr id="3884" name="Shape 3884"/>
          <p:cNvSpPr txBox="1"/>
          <p:nvPr>
            <p:ph idx="1" type="body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The Computer Fraud and Abuse Act (CFAA) </a:t>
            </a:r>
          </a:p>
        </p:txBody>
      </p:sp>
      <p:pic>
        <p:nvPicPr>
          <p:cNvPr id="3885" name="Shape 3885"/>
          <p:cNvPicPr preferRelativeResize="0"/>
          <p:nvPr/>
        </p:nvPicPr>
        <p:blipFill rotWithShape="1">
          <a:blip r:embed="rId3">
            <a:alphaModFix/>
          </a:blip>
          <a:srcRect b="0" l="21977" r="15991" t="0"/>
          <a:stretch/>
        </p:blipFill>
        <p:spPr>
          <a:xfrm>
            <a:off x="0" y="0"/>
            <a:ext cx="31905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9" name="Shape 3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0" name="Shape 3890"/>
          <p:cNvSpPr txBox="1"/>
          <p:nvPr>
            <p:ph type="title"/>
          </p:nvPr>
        </p:nvSpPr>
        <p:spPr>
          <a:xfrm>
            <a:off x="651725" y="414800"/>
            <a:ext cx="6761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Key Terms </a:t>
            </a:r>
          </a:p>
        </p:txBody>
      </p:sp>
      <p:sp>
        <p:nvSpPr>
          <p:cNvPr id="3891" name="Shape 3891"/>
          <p:cNvSpPr/>
          <p:nvPr/>
        </p:nvSpPr>
        <p:spPr>
          <a:xfrm>
            <a:off x="830525" y="1596775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D3EBD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“Theft Crimes”</a:t>
            </a:r>
            <a:b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</a:p>
          <a:p>
            <a:pPr lvl="0" rtl="0" algn="ctr">
              <a:spcBef>
                <a:spcPts val="0"/>
              </a:spcBef>
              <a:buNone/>
            </a:pPr>
            <a:r>
              <a:rPr i="1" lang="en" sz="12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Stealing data I want for myself</a:t>
            </a:r>
          </a:p>
        </p:txBody>
      </p:sp>
      <p:sp>
        <p:nvSpPr>
          <p:cNvPr id="3892" name="Shape 3892"/>
          <p:cNvSpPr/>
          <p:nvPr/>
        </p:nvSpPr>
        <p:spPr>
          <a:xfrm>
            <a:off x="5317025" y="1596776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0B87A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“Trespass Civil Torts”</a:t>
            </a:r>
            <a:b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Being where I shouldn’t be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93" name="Shape 3893"/>
          <p:cNvSpPr/>
          <p:nvPr/>
        </p:nvSpPr>
        <p:spPr>
          <a:xfrm>
            <a:off x="3073775" y="1596778"/>
            <a:ext cx="1562700" cy="1538700"/>
          </a:xfrm>
          <a:prstGeom prst="rect">
            <a:avLst/>
          </a:prstGeom>
          <a:noFill/>
          <a:ln cap="flat" cmpd="sng" w="76200">
            <a:solidFill>
              <a:srgbClr val="80BFB7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“Fraud Crimes”</a:t>
            </a:r>
            <a:b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Gaining info through misrepresentation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894" name="Shape 3894"/>
          <p:cNvCxnSpPr>
            <a:stCxn id="3891" idx="3"/>
            <a:endCxn id="3893" idx="1"/>
          </p:cNvCxnSpPr>
          <p:nvPr/>
        </p:nvCxnSpPr>
        <p:spPr>
          <a:xfrm>
            <a:off x="2393225" y="2366125"/>
            <a:ext cx="680700" cy="0"/>
          </a:xfrm>
          <a:prstGeom prst="straightConnector1">
            <a:avLst/>
          </a:prstGeom>
          <a:noFill/>
          <a:ln cap="flat" cmpd="sng" w="38100">
            <a:solidFill>
              <a:srgbClr val="D3EBD5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895" name="Shape 3895"/>
          <p:cNvCxnSpPr>
            <a:stCxn id="3893" idx="3"/>
            <a:endCxn id="3892" idx="1"/>
          </p:cNvCxnSpPr>
          <p:nvPr/>
        </p:nvCxnSpPr>
        <p:spPr>
          <a:xfrm>
            <a:off x="4636475" y="2366128"/>
            <a:ext cx="680700" cy="0"/>
          </a:xfrm>
          <a:prstGeom prst="straightConnector1">
            <a:avLst/>
          </a:prstGeom>
          <a:noFill/>
          <a:ln cap="flat" cmpd="sng" w="38100">
            <a:solidFill>
              <a:srgbClr val="80BFB7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3896" name="Shape 3896"/>
          <p:cNvSpPr/>
          <p:nvPr/>
        </p:nvSpPr>
        <p:spPr>
          <a:xfrm>
            <a:off x="84050" y="3345775"/>
            <a:ext cx="1442400" cy="1294800"/>
          </a:xfrm>
          <a:prstGeom prst="rect">
            <a:avLst/>
          </a:prstGeom>
          <a:noFill/>
          <a:ln cap="flat" cmpd="sng" w="76200">
            <a:solidFill>
              <a:srgbClr val="D3EBD5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“Intentionally”</a:t>
            </a:r>
            <a:b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</a:p>
          <a:p>
            <a:pPr lvl="0" rtl="0" algn="ctr">
              <a:spcBef>
                <a:spcPts val="0"/>
              </a:spcBef>
              <a:buNone/>
            </a:pPr>
            <a:r>
              <a:rPr i="1" lang="en" sz="12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The outcome is </a:t>
            </a:r>
            <a:r>
              <a:rPr b="1" i="1" lang="en" sz="12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why </a:t>
            </a:r>
            <a:r>
              <a:rPr i="1" lang="en" sz="12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the attack was performed</a:t>
            </a:r>
          </a:p>
        </p:txBody>
      </p:sp>
      <p:sp>
        <p:nvSpPr>
          <p:cNvPr id="3897" name="Shape 3897"/>
          <p:cNvSpPr/>
          <p:nvPr/>
        </p:nvSpPr>
        <p:spPr>
          <a:xfrm>
            <a:off x="4225496" y="3345777"/>
            <a:ext cx="1442400" cy="1294800"/>
          </a:xfrm>
          <a:prstGeom prst="rect">
            <a:avLst/>
          </a:prstGeom>
          <a:noFill/>
          <a:ln cap="flat" cmpd="sng" w="76200">
            <a:solidFill>
              <a:srgbClr val="0B87A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“Knowingly”</a:t>
            </a:r>
            <a:br>
              <a:rPr lang="en" sz="12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</a:p>
          <a:p>
            <a:pPr lvl="0" rtl="0" algn="ctr">
              <a:spcBef>
                <a:spcPts val="0"/>
              </a:spcBef>
              <a:buNone/>
            </a:pPr>
            <a:r>
              <a:rPr i="1" lang="en" sz="12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The attacker is </a:t>
            </a:r>
            <a:r>
              <a:rPr b="1" i="1" lang="en" sz="12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aware </a:t>
            </a:r>
            <a:r>
              <a:rPr i="1" lang="en" sz="12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of the outcome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898" name="Shape 3898"/>
          <p:cNvSpPr/>
          <p:nvPr/>
        </p:nvSpPr>
        <p:spPr>
          <a:xfrm>
            <a:off x="2154773" y="3345778"/>
            <a:ext cx="1442400" cy="1294800"/>
          </a:xfrm>
          <a:prstGeom prst="rect">
            <a:avLst/>
          </a:prstGeom>
          <a:noFill/>
          <a:ln cap="flat" cmpd="sng" w="76200">
            <a:solidFill>
              <a:srgbClr val="80BFB7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“Recklessly”</a:t>
            </a:r>
            <a:b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</a:br>
          </a:p>
          <a:p>
            <a:pPr lvl="0" rtl="0" algn="ctr">
              <a:spcBef>
                <a:spcPts val="0"/>
              </a:spcBef>
              <a:buNone/>
            </a:pPr>
            <a:r>
              <a:rPr i="1" lang="en" sz="12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Conscious </a:t>
            </a:r>
            <a:r>
              <a:rPr b="1" i="1" lang="en" sz="12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disregard </a:t>
            </a:r>
            <a:r>
              <a:rPr i="1" lang="en" sz="12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of the risk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899" name="Shape 3899"/>
          <p:cNvCxnSpPr>
            <a:stCxn id="3896" idx="3"/>
            <a:endCxn id="3898" idx="1"/>
          </p:cNvCxnSpPr>
          <p:nvPr/>
        </p:nvCxnSpPr>
        <p:spPr>
          <a:xfrm>
            <a:off x="1526450" y="3993175"/>
            <a:ext cx="628200" cy="0"/>
          </a:xfrm>
          <a:prstGeom prst="straightConnector1">
            <a:avLst/>
          </a:prstGeom>
          <a:noFill/>
          <a:ln cap="flat" cmpd="sng" w="38100">
            <a:solidFill>
              <a:srgbClr val="D3EBD5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3900" name="Shape 3900"/>
          <p:cNvCxnSpPr>
            <a:stCxn id="3898" idx="3"/>
            <a:endCxn id="3897" idx="1"/>
          </p:cNvCxnSpPr>
          <p:nvPr/>
        </p:nvCxnSpPr>
        <p:spPr>
          <a:xfrm>
            <a:off x="3597173" y="3993178"/>
            <a:ext cx="628200" cy="0"/>
          </a:xfrm>
          <a:prstGeom prst="straightConnector1">
            <a:avLst/>
          </a:prstGeom>
          <a:noFill/>
          <a:ln cap="flat" cmpd="sng" w="38100">
            <a:solidFill>
              <a:srgbClr val="80BFB7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3901" name="Shape 3901"/>
          <p:cNvSpPr/>
          <p:nvPr/>
        </p:nvSpPr>
        <p:spPr>
          <a:xfrm>
            <a:off x="6256111" y="3345777"/>
            <a:ext cx="1442400" cy="1294800"/>
          </a:xfrm>
          <a:prstGeom prst="rect">
            <a:avLst/>
          </a:prstGeom>
          <a:noFill/>
          <a:ln cap="flat" cmpd="sng" w="76200">
            <a:solidFill>
              <a:srgbClr val="0B87A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b="1" lang="en" sz="12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“Negligently”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i="1" lang="en" sz="12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 reasonable person would expect the outcome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02" name="Shape 3902"/>
          <p:cNvCxnSpPr>
            <a:endCxn id="3901" idx="1"/>
          </p:cNvCxnSpPr>
          <p:nvPr/>
        </p:nvCxnSpPr>
        <p:spPr>
          <a:xfrm>
            <a:off x="5627911" y="3993177"/>
            <a:ext cx="628200" cy="0"/>
          </a:xfrm>
          <a:prstGeom prst="straightConnector1">
            <a:avLst/>
          </a:prstGeom>
          <a:noFill/>
          <a:ln cap="flat" cmpd="sng" w="38100">
            <a:solidFill>
              <a:srgbClr val="80BFB7"/>
            </a:solidFill>
            <a:prstDash val="solid"/>
            <a:round/>
            <a:headEnd len="med" w="med" type="diamond"/>
            <a:tailEnd len="med" w="med" type="diamon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