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6" r:id="rId9"/>
    <p:sldId id="260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42FAB-1786-4A8C-8C98-8E6E93F15B78}" v="58" dt="2021-06-21T14:28:28.517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HAI DANG 20194738" userId="b7a1eaba-2cca-4dde-87ad-dbf7ccaae250" providerId="ADAL" clId="{E7742FAB-1786-4A8C-8C98-8E6E93F15B78}"/>
    <pc:docChg chg="undo custSel addSld delSld modSld sldOrd">
      <pc:chgData name="TRAN HAI DANG 20194738" userId="b7a1eaba-2cca-4dde-87ad-dbf7ccaae250" providerId="ADAL" clId="{E7742FAB-1786-4A8C-8C98-8E6E93F15B78}" dt="2021-06-21T14:28:28.516" v="1173" actId="14100"/>
      <pc:docMkLst>
        <pc:docMk/>
      </pc:docMkLst>
      <pc:sldChg chg="addSp modSp mod">
        <pc:chgData name="TRAN HAI DANG 20194738" userId="b7a1eaba-2cca-4dde-87ad-dbf7ccaae250" providerId="ADAL" clId="{E7742FAB-1786-4A8C-8C98-8E6E93F15B78}" dt="2021-06-17T10:59:57.031" v="485" actId="20577"/>
        <pc:sldMkLst>
          <pc:docMk/>
          <pc:sldMk cId="2094298288" sldId="257"/>
        </pc:sldMkLst>
        <pc:spChg chg="mod">
          <ac:chgData name="TRAN HAI DANG 20194738" userId="b7a1eaba-2cca-4dde-87ad-dbf7ccaae250" providerId="ADAL" clId="{E7742FAB-1786-4A8C-8C98-8E6E93F15B78}" dt="2021-06-17T10:59:57.031" v="485" actId="20577"/>
          <ac:spMkLst>
            <pc:docMk/>
            <pc:sldMk cId="2094298288" sldId="257"/>
            <ac:spMk id="3" creationId="{C3C0199F-A274-44C6-BF37-784A855E6EEA}"/>
          </ac:spMkLst>
        </pc:spChg>
        <pc:picChg chg="add mod">
          <ac:chgData name="TRAN HAI DANG 20194738" userId="b7a1eaba-2cca-4dde-87ad-dbf7ccaae250" providerId="ADAL" clId="{E7742FAB-1786-4A8C-8C98-8E6E93F15B78}" dt="2021-06-17T10:52:31.717" v="92" actId="1076"/>
          <ac:picMkLst>
            <pc:docMk/>
            <pc:sldMk cId="2094298288" sldId="257"/>
            <ac:picMk id="3074" creationId="{AB342044-FBD4-44A2-AD17-5F96D3FCD189}"/>
          </ac:picMkLst>
        </pc:picChg>
      </pc:sldChg>
      <pc:sldChg chg="modSp mod">
        <pc:chgData name="TRAN HAI DANG 20194738" userId="b7a1eaba-2cca-4dde-87ad-dbf7ccaae250" providerId="ADAL" clId="{E7742FAB-1786-4A8C-8C98-8E6E93F15B78}" dt="2021-06-17T11:05:17.453" v="614" actId="14100"/>
        <pc:sldMkLst>
          <pc:docMk/>
          <pc:sldMk cId="2449431650" sldId="258"/>
        </pc:sldMkLst>
        <pc:spChg chg="mod">
          <ac:chgData name="TRAN HAI DANG 20194738" userId="b7a1eaba-2cca-4dde-87ad-dbf7ccaae250" providerId="ADAL" clId="{E7742FAB-1786-4A8C-8C98-8E6E93F15B78}" dt="2021-06-17T11:05:17.453" v="614" actId="14100"/>
          <ac:spMkLst>
            <pc:docMk/>
            <pc:sldMk cId="2449431650" sldId="258"/>
            <ac:spMk id="3" creationId="{C3C0199F-A274-44C6-BF37-784A855E6EEA}"/>
          </ac:spMkLst>
        </pc:spChg>
      </pc:sldChg>
      <pc:sldChg chg="addSp delSp modSp mod">
        <pc:chgData name="TRAN HAI DANG 20194738" userId="b7a1eaba-2cca-4dde-87ad-dbf7ccaae250" providerId="ADAL" clId="{E7742FAB-1786-4A8C-8C98-8E6E93F15B78}" dt="2021-06-17T11:08:09.624" v="732" actId="20577"/>
        <pc:sldMkLst>
          <pc:docMk/>
          <pc:sldMk cId="2712936521" sldId="259"/>
        </pc:sldMkLst>
        <pc:spChg chg="mod">
          <ac:chgData name="TRAN HAI DANG 20194738" userId="b7a1eaba-2cca-4dde-87ad-dbf7ccaae250" providerId="ADAL" clId="{E7742FAB-1786-4A8C-8C98-8E6E93F15B78}" dt="2021-06-17T11:08:09.624" v="732" actId="20577"/>
          <ac:spMkLst>
            <pc:docMk/>
            <pc:sldMk cId="2712936521" sldId="259"/>
            <ac:spMk id="3" creationId="{C3C0199F-A274-44C6-BF37-784A855E6EEA}"/>
          </ac:spMkLst>
        </pc:spChg>
        <pc:picChg chg="add del mod">
          <ac:chgData name="TRAN HAI DANG 20194738" userId="b7a1eaba-2cca-4dde-87ad-dbf7ccaae250" providerId="ADAL" clId="{E7742FAB-1786-4A8C-8C98-8E6E93F15B78}" dt="2021-06-17T10:39:52.317" v="8" actId="478"/>
          <ac:picMkLst>
            <pc:docMk/>
            <pc:sldMk cId="2712936521" sldId="259"/>
            <ac:picMk id="2050" creationId="{A157864B-702B-4493-A530-1660728FA5DA}"/>
          </ac:picMkLst>
        </pc:picChg>
        <pc:picChg chg="add del mod">
          <ac:chgData name="TRAN HAI DANG 20194738" userId="b7a1eaba-2cca-4dde-87ad-dbf7ccaae250" providerId="ADAL" clId="{E7742FAB-1786-4A8C-8C98-8E6E93F15B78}" dt="2021-06-17T10:39:24.378" v="5" actId="478"/>
          <ac:picMkLst>
            <pc:docMk/>
            <pc:sldMk cId="2712936521" sldId="259"/>
            <ac:picMk id="2052" creationId="{0E558906-4596-4038-B293-B3A0D5511AD8}"/>
          </ac:picMkLst>
        </pc:picChg>
        <pc:picChg chg="add mod">
          <ac:chgData name="TRAN HAI DANG 20194738" userId="b7a1eaba-2cca-4dde-87ad-dbf7ccaae250" providerId="ADAL" clId="{E7742FAB-1786-4A8C-8C98-8E6E93F15B78}" dt="2021-06-17T10:40:22.436" v="14" actId="1076"/>
          <ac:picMkLst>
            <pc:docMk/>
            <pc:sldMk cId="2712936521" sldId="259"/>
            <ac:picMk id="2054" creationId="{ED2566FF-8C10-497F-B484-BB32CFB90A65}"/>
          </ac:picMkLst>
        </pc:picChg>
        <pc:picChg chg="add mod">
          <ac:chgData name="TRAN HAI DANG 20194738" userId="b7a1eaba-2cca-4dde-87ad-dbf7ccaae250" providerId="ADAL" clId="{E7742FAB-1786-4A8C-8C98-8E6E93F15B78}" dt="2021-06-17T10:40:09.476" v="12" actId="14100"/>
          <ac:picMkLst>
            <pc:docMk/>
            <pc:sldMk cId="2712936521" sldId="259"/>
            <ac:picMk id="2056" creationId="{48A8B9A6-BDA0-42A9-82A6-3F9A0B3E6AE6}"/>
          </ac:picMkLst>
        </pc:picChg>
      </pc:sldChg>
      <pc:sldChg chg="addSp delSp modSp mod">
        <pc:chgData name="TRAN HAI DANG 20194738" userId="b7a1eaba-2cca-4dde-87ad-dbf7ccaae250" providerId="ADAL" clId="{E7742FAB-1786-4A8C-8C98-8E6E93F15B78}" dt="2021-06-21T14:20:19.648" v="1067" actId="1076"/>
        <pc:sldMkLst>
          <pc:docMk/>
          <pc:sldMk cId="4164098364" sldId="260"/>
        </pc:sldMkLst>
        <pc:spChg chg="del">
          <ac:chgData name="TRAN HAI DANG 20194738" userId="b7a1eaba-2cca-4dde-87ad-dbf7ccaae250" providerId="ADAL" clId="{E7742FAB-1786-4A8C-8C98-8E6E93F15B78}" dt="2021-06-17T10:45:02.589" v="22" actId="478"/>
          <ac:spMkLst>
            <pc:docMk/>
            <pc:sldMk cId="4164098364" sldId="260"/>
            <ac:spMk id="4" creationId="{4986B87E-83DC-455A-94FE-389658903147}"/>
          </ac:spMkLst>
        </pc:spChg>
        <pc:spChg chg="del">
          <ac:chgData name="TRAN HAI DANG 20194738" userId="b7a1eaba-2cca-4dde-87ad-dbf7ccaae250" providerId="ADAL" clId="{E7742FAB-1786-4A8C-8C98-8E6E93F15B78}" dt="2021-06-17T10:45:19.142" v="26" actId="478"/>
          <ac:spMkLst>
            <pc:docMk/>
            <pc:sldMk cId="4164098364" sldId="260"/>
            <ac:spMk id="5" creationId="{C024C14A-E496-4FF0-8939-7E31F6B95C48}"/>
          </ac:spMkLst>
        </pc:spChg>
        <pc:spChg chg="add del mod">
          <ac:chgData name="TRAN HAI DANG 20194738" userId="b7a1eaba-2cca-4dde-87ad-dbf7ccaae250" providerId="ADAL" clId="{E7742FAB-1786-4A8C-8C98-8E6E93F15B78}" dt="2021-06-17T10:44:48.653" v="21" actId="478"/>
          <ac:spMkLst>
            <pc:docMk/>
            <pc:sldMk cId="4164098364" sldId="260"/>
            <ac:spMk id="9" creationId="{C3F7EDD9-5CCF-4F24-B1A0-8B510E808D7B}"/>
          </ac:spMkLst>
        </pc:spChg>
        <pc:spChg chg="add del mod">
          <ac:chgData name="TRAN HAI DANG 20194738" userId="b7a1eaba-2cca-4dde-87ad-dbf7ccaae250" providerId="ADAL" clId="{E7742FAB-1786-4A8C-8C98-8E6E93F15B78}" dt="2021-06-17T10:45:05.351" v="23" actId="478"/>
          <ac:spMkLst>
            <pc:docMk/>
            <pc:sldMk cId="4164098364" sldId="260"/>
            <ac:spMk id="12" creationId="{0A47F581-02E9-4AD4-8795-E52B7816ABF8}"/>
          </ac:spMkLst>
        </pc:spChg>
        <pc:picChg chg="add del mod">
          <ac:chgData name="TRAN HAI DANG 20194738" userId="b7a1eaba-2cca-4dde-87ad-dbf7ccaae250" providerId="ADAL" clId="{E7742FAB-1786-4A8C-8C98-8E6E93F15B78}" dt="2021-06-20T03:00:33.354" v="1044" actId="478"/>
          <ac:picMkLst>
            <pc:docMk/>
            <pc:sldMk cId="4164098364" sldId="260"/>
            <ac:picMk id="4" creationId="{DB4FF422-7DB2-4DD1-8082-5854923C95BA}"/>
          </ac:picMkLst>
        </pc:picChg>
        <pc:picChg chg="add del mod">
          <ac:chgData name="TRAN HAI DANG 20194738" userId="b7a1eaba-2cca-4dde-87ad-dbf7ccaae250" providerId="ADAL" clId="{E7742FAB-1786-4A8C-8C98-8E6E93F15B78}" dt="2021-06-21T14:18:59.552" v="1057" actId="931"/>
          <ac:picMkLst>
            <pc:docMk/>
            <pc:sldMk cId="4164098364" sldId="260"/>
            <ac:picMk id="4" creationId="{E8C950E1-3313-4B99-9035-FE7C8D8251B5}"/>
          </ac:picMkLst>
        </pc:picChg>
        <pc:picChg chg="add del mod">
          <ac:chgData name="TRAN HAI DANG 20194738" userId="b7a1eaba-2cca-4dde-87ad-dbf7ccaae250" providerId="ADAL" clId="{E7742FAB-1786-4A8C-8C98-8E6E93F15B78}" dt="2021-06-21T14:19:47.126" v="1059" actId="478"/>
          <ac:picMkLst>
            <pc:docMk/>
            <pc:sldMk cId="4164098364" sldId="260"/>
            <ac:picMk id="5" creationId="{431B55F0-1230-45E7-AB0A-384CA535AA34}"/>
          </ac:picMkLst>
        </pc:picChg>
        <pc:picChg chg="add del mod">
          <ac:chgData name="TRAN HAI DANG 20194738" userId="b7a1eaba-2cca-4dde-87ad-dbf7ccaae250" providerId="ADAL" clId="{E7742FAB-1786-4A8C-8C98-8E6E93F15B78}" dt="2021-06-17T14:36:50.560" v="942" actId="478"/>
          <ac:picMkLst>
            <pc:docMk/>
            <pc:sldMk cId="4164098364" sldId="260"/>
            <ac:picMk id="6" creationId="{E031C56E-091C-4B0F-8658-56932845A3A8}"/>
          </ac:picMkLst>
        </pc:picChg>
        <pc:picChg chg="add mod">
          <ac:chgData name="TRAN HAI DANG 20194738" userId="b7a1eaba-2cca-4dde-87ad-dbf7ccaae250" providerId="ADAL" clId="{E7742FAB-1786-4A8C-8C98-8E6E93F15B78}" dt="2021-06-21T14:20:19.648" v="1067" actId="1076"/>
          <ac:picMkLst>
            <pc:docMk/>
            <pc:sldMk cId="4164098364" sldId="260"/>
            <ac:picMk id="8" creationId="{D3DE249F-82E4-41E2-BDAF-61A69D1A5523}"/>
          </ac:picMkLst>
        </pc:picChg>
        <pc:picChg chg="del">
          <ac:chgData name="TRAN HAI DANG 20194738" userId="b7a1eaba-2cca-4dde-87ad-dbf7ccaae250" providerId="ADAL" clId="{E7742FAB-1786-4A8C-8C98-8E6E93F15B78}" dt="2021-06-17T10:44:33.148" v="19" actId="478"/>
          <ac:picMkLst>
            <pc:docMk/>
            <pc:sldMk cId="4164098364" sldId="260"/>
            <ac:picMk id="11" creationId="{411EC077-041A-4D95-85EB-050BCDCD9071}"/>
          </ac:picMkLst>
        </pc:picChg>
        <pc:picChg chg="add del mod">
          <ac:chgData name="TRAN HAI DANG 20194738" userId="b7a1eaba-2cca-4dde-87ad-dbf7ccaae250" providerId="ADAL" clId="{E7742FAB-1786-4A8C-8C98-8E6E93F15B78}" dt="2021-06-17T10:46:41.838" v="35" actId="931"/>
          <ac:picMkLst>
            <pc:docMk/>
            <pc:sldMk cId="4164098364" sldId="260"/>
            <ac:picMk id="14" creationId="{0023E293-81BF-416F-8AEC-18D89405C1E0}"/>
          </ac:picMkLst>
        </pc:picChg>
      </pc:sldChg>
      <pc:sldChg chg="addSp delSp modSp del mod">
        <pc:chgData name="TRAN HAI DANG 20194738" userId="b7a1eaba-2cca-4dde-87ad-dbf7ccaae250" providerId="ADAL" clId="{E7742FAB-1786-4A8C-8C98-8E6E93F15B78}" dt="2021-06-17T11:19:14.485" v="809" actId="47"/>
        <pc:sldMkLst>
          <pc:docMk/>
          <pc:sldMk cId="2412294028" sldId="263"/>
        </pc:sldMkLst>
        <pc:spChg chg="mod">
          <ac:chgData name="TRAN HAI DANG 20194738" userId="b7a1eaba-2cca-4dde-87ad-dbf7ccaae250" providerId="ADAL" clId="{E7742FAB-1786-4A8C-8C98-8E6E93F15B78}" dt="2021-06-17T11:12:31.537" v="758" actId="20577"/>
          <ac:spMkLst>
            <pc:docMk/>
            <pc:sldMk cId="2412294028" sldId="263"/>
            <ac:spMk id="2" creationId="{4DFF222A-0050-42E6-8C3E-86E3C365C411}"/>
          </ac:spMkLst>
        </pc:spChg>
        <pc:spChg chg="mod">
          <ac:chgData name="TRAN HAI DANG 20194738" userId="b7a1eaba-2cca-4dde-87ad-dbf7ccaae250" providerId="ADAL" clId="{E7742FAB-1786-4A8C-8C98-8E6E93F15B78}" dt="2021-06-17T11:15:32.702" v="787" actId="1076"/>
          <ac:spMkLst>
            <pc:docMk/>
            <pc:sldMk cId="2412294028" sldId="263"/>
            <ac:spMk id="4" creationId="{4196946F-82A2-4DBD-98DD-DB5D7C5DF011}"/>
          </ac:spMkLst>
        </pc:spChg>
        <pc:spChg chg="add del mod">
          <ac:chgData name="TRAN HAI DANG 20194738" userId="b7a1eaba-2cca-4dde-87ad-dbf7ccaae250" providerId="ADAL" clId="{E7742FAB-1786-4A8C-8C98-8E6E93F15B78}" dt="2021-06-17T11:12:32.445" v="760" actId="478"/>
          <ac:spMkLst>
            <pc:docMk/>
            <pc:sldMk cId="2412294028" sldId="263"/>
            <ac:spMk id="5" creationId="{502C7208-4A10-43BF-84CA-1343BD8DDF29}"/>
          </ac:spMkLst>
        </pc:spChg>
        <pc:spChg chg="add del mod">
          <ac:chgData name="TRAN HAI DANG 20194738" userId="b7a1eaba-2cca-4dde-87ad-dbf7ccaae250" providerId="ADAL" clId="{E7742FAB-1786-4A8C-8C98-8E6E93F15B78}" dt="2021-06-17T11:17:51.806" v="792" actId="1076"/>
          <ac:spMkLst>
            <pc:docMk/>
            <pc:sldMk cId="2412294028" sldId="263"/>
            <ac:spMk id="7" creationId="{B15ED6EF-4F9A-41A9-B336-BFC6782228DF}"/>
          </ac:spMkLst>
        </pc:spChg>
        <pc:spChg chg="mod">
          <ac:chgData name="TRAN HAI DANG 20194738" userId="b7a1eaba-2cca-4dde-87ad-dbf7ccaae250" providerId="ADAL" clId="{E7742FAB-1786-4A8C-8C98-8E6E93F15B78}" dt="2021-06-17T11:15:35.710" v="788" actId="1076"/>
          <ac:spMkLst>
            <pc:docMk/>
            <pc:sldMk cId="2412294028" sldId="263"/>
            <ac:spMk id="8" creationId="{477A6E10-A1AB-44F7-B196-12B4EE7B21E6}"/>
          </ac:spMkLst>
        </pc:spChg>
        <pc:spChg chg="add del">
          <ac:chgData name="TRAN HAI DANG 20194738" userId="b7a1eaba-2cca-4dde-87ad-dbf7ccaae250" providerId="ADAL" clId="{E7742FAB-1786-4A8C-8C98-8E6E93F15B78}" dt="2021-06-17T11:14:31.968" v="762" actId="478"/>
          <ac:spMkLst>
            <pc:docMk/>
            <pc:sldMk cId="2412294028" sldId="263"/>
            <ac:spMk id="9" creationId="{1BD5DDD4-B30F-43B5-9BA0-190CC29E9665}"/>
          </ac:spMkLst>
        </pc:spChg>
        <pc:spChg chg="add del mod">
          <ac:chgData name="TRAN HAI DANG 20194738" userId="b7a1eaba-2cca-4dde-87ad-dbf7ccaae250" providerId="ADAL" clId="{E7742FAB-1786-4A8C-8C98-8E6E93F15B78}" dt="2021-06-17T11:12:30.678" v="756" actId="478"/>
          <ac:spMkLst>
            <pc:docMk/>
            <pc:sldMk cId="2412294028" sldId="263"/>
            <ac:spMk id="11" creationId="{31101C60-0DA7-45BC-8A31-CE83EF116A78}"/>
          </ac:spMkLst>
        </pc:spChg>
        <pc:spChg chg="add del mod">
          <ac:chgData name="TRAN HAI DANG 20194738" userId="b7a1eaba-2cca-4dde-87ad-dbf7ccaae250" providerId="ADAL" clId="{E7742FAB-1786-4A8C-8C98-8E6E93F15B78}" dt="2021-06-17T11:12:27.734" v="753" actId="478"/>
          <ac:spMkLst>
            <pc:docMk/>
            <pc:sldMk cId="2412294028" sldId="263"/>
            <ac:spMk id="18" creationId="{70885483-C653-476B-984C-F92306032622}"/>
          </ac:spMkLst>
        </pc:spChg>
        <pc:spChg chg="add del mod">
          <ac:chgData name="TRAN HAI DANG 20194738" userId="b7a1eaba-2cca-4dde-87ad-dbf7ccaae250" providerId="ADAL" clId="{E7742FAB-1786-4A8C-8C98-8E6E93F15B78}" dt="2021-06-17T11:14:33.336" v="763" actId="478"/>
          <ac:spMkLst>
            <pc:docMk/>
            <pc:sldMk cId="2412294028" sldId="263"/>
            <ac:spMk id="20" creationId="{3DB6C56B-D086-4437-9E42-85D7683B3882}"/>
          </ac:spMkLst>
        </pc:spChg>
        <pc:spChg chg="add del mod">
          <ac:chgData name="TRAN HAI DANG 20194738" userId="b7a1eaba-2cca-4dde-87ad-dbf7ccaae250" providerId="ADAL" clId="{E7742FAB-1786-4A8C-8C98-8E6E93F15B78}" dt="2021-06-17T11:14:53.027" v="773" actId="478"/>
          <ac:spMkLst>
            <pc:docMk/>
            <pc:sldMk cId="2412294028" sldId="263"/>
            <ac:spMk id="22" creationId="{AFCE4520-2758-4F98-8DCB-1ED8398857B8}"/>
          </ac:spMkLst>
        </pc:spChg>
        <pc:spChg chg="add del mod">
          <ac:chgData name="TRAN HAI DANG 20194738" userId="b7a1eaba-2cca-4dde-87ad-dbf7ccaae250" providerId="ADAL" clId="{E7742FAB-1786-4A8C-8C98-8E6E93F15B78}" dt="2021-06-17T11:14:52.121" v="771" actId="478"/>
          <ac:spMkLst>
            <pc:docMk/>
            <pc:sldMk cId="2412294028" sldId="263"/>
            <ac:spMk id="24" creationId="{D3265C31-4F53-4212-B13C-1D7F1EA6CACF}"/>
          </ac:spMkLst>
        </pc:spChg>
        <pc:picChg chg="add del mod">
          <ac:chgData name="TRAN HAI DANG 20194738" userId="b7a1eaba-2cca-4dde-87ad-dbf7ccaae250" providerId="ADAL" clId="{E7742FAB-1786-4A8C-8C98-8E6E93F15B78}" dt="2021-06-17T11:15:44.070" v="790" actId="1076"/>
          <ac:picMkLst>
            <pc:docMk/>
            <pc:sldMk cId="2412294028" sldId="263"/>
            <ac:picMk id="12" creationId="{687E2450-8A1E-4D26-849A-27E0C773356D}"/>
          </ac:picMkLst>
        </pc:picChg>
        <pc:picChg chg="add del mod">
          <ac:chgData name="TRAN HAI DANG 20194738" userId="b7a1eaba-2cca-4dde-87ad-dbf7ccaae250" providerId="ADAL" clId="{E7742FAB-1786-4A8C-8C98-8E6E93F15B78}" dt="2021-06-17T11:15:29.742" v="786" actId="1076"/>
          <ac:picMkLst>
            <pc:docMk/>
            <pc:sldMk cId="2412294028" sldId="263"/>
            <ac:picMk id="14" creationId="{8E520986-BC14-4C72-BA30-8EC5CE656F9B}"/>
          </ac:picMkLst>
        </pc:picChg>
        <pc:picChg chg="add del mod">
          <ac:chgData name="TRAN HAI DANG 20194738" userId="b7a1eaba-2cca-4dde-87ad-dbf7ccaae250" providerId="ADAL" clId="{E7742FAB-1786-4A8C-8C98-8E6E93F15B78}" dt="2021-06-17T11:12:30.286" v="755" actId="931"/>
          <ac:picMkLst>
            <pc:docMk/>
            <pc:sldMk cId="2412294028" sldId="263"/>
            <ac:picMk id="15" creationId="{C1794212-EF72-4D80-8BF3-F4D048F2E04E}"/>
          </ac:picMkLst>
        </pc:picChg>
        <pc:picChg chg="mod">
          <ac:chgData name="TRAN HAI DANG 20194738" userId="b7a1eaba-2cca-4dde-87ad-dbf7ccaae250" providerId="ADAL" clId="{E7742FAB-1786-4A8C-8C98-8E6E93F15B78}" dt="2021-06-17T11:15:48.909" v="791" actId="14100"/>
          <ac:picMkLst>
            <pc:docMk/>
            <pc:sldMk cId="2412294028" sldId="263"/>
            <ac:picMk id="16" creationId="{A0609731-E84C-4760-AD5E-8E288693AE20}"/>
          </ac:picMkLst>
        </pc:picChg>
      </pc:sldChg>
      <pc:sldChg chg="addSp delSp modSp mod">
        <pc:chgData name="TRAN HAI DANG 20194738" userId="b7a1eaba-2cca-4dde-87ad-dbf7ccaae250" providerId="ADAL" clId="{E7742FAB-1786-4A8C-8C98-8E6E93F15B78}" dt="2021-06-17T14:40:54.549" v="1039" actId="255"/>
        <pc:sldMkLst>
          <pc:docMk/>
          <pc:sldMk cId="2394598200" sldId="264"/>
        </pc:sldMkLst>
        <pc:spChg chg="del">
          <ac:chgData name="TRAN HAI DANG 20194738" userId="b7a1eaba-2cca-4dde-87ad-dbf7ccaae250" providerId="ADAL" clId="{E7742FAB-1786-4A8C-8C98-8E6E93F15B78}" dt="2021-06-17T11:26:57.433" v="939" actId="478"/>
          <ac:spMkLst>
            <pc:docMk/>
            <pc:sldMk cId="2394598200" sldId="264"/>
            <ac:spMk id="2" creationId="{0BDCED45-CA91-495F-8329-49163D40BC0B}"/>
          </ac:spMkLst>
        </pc:spChg>
        <pc:spChg chg="add mod">
          <ac:chgData name="TRAN HAI DANG 20194738" userId="b7a1eaba-2cca-4dde-87ad-dbf7ccaae250" providerId="ADAL" clId="{E7742FAB-1786-4A8C-8C98-8E6E93F15B78}" dt="2021-06-17T14:39:16.413" v="993" actId="1076"/>
          <ac:spMkLst>
            <pc:docMk/>
            <pc:sldMk cId="2394598200" sldId="264"/>
            <ac:spMk id="2" creationId="{82588B76-5EAF-4CA1-B5D0-98270AF54F74}"/>
          </ac:spMkLst>
        </pc:spChg>
        <pc:spChg chg="add del mod">
          <ac:chgData name="TRAN HAI DANG 20194738" userId="b7a1eaba-2cca-4dde-87ad-dbf7ccaae250" providerId="ADAL" clId="{E7742FAB-1786-4A8C-8C98-8E6E93F15B78}" dt="2021-06-17T14:39:30.969" v="995" actId="478"/>
          <ac:spMkLst>
            <pc:docMk/>
            <pc:sldMk cId="2394598200" sldId="264"/>
            <ac:spMk id="3" creationId="{65D04E99-70E2-4FAE-9D30-E3C43C938A91}"/>
          </ac:spMkLst>
        </pc:spChg>
        <pc:spChg chg="add mod">
          <ac:chgData name="TRAN HAI DANG 20194738" userId="b7a1eaba-2cca-4dde-87ad-dbf7ccaae250" providerId="ADAL" clId="{E7742FAB-1786-4A8C-8C98-8E6E93F15B78}" dt="2021-06-17T14:40:54.549" v="1039" actId="255"/>
          <ac:spMkLst>
            <pc:docMk/>
            <pc:sldMk cId="2394598200" sldId="264"/>
            <ac:spMk id="4" creationId="{344FDF26-836F-4E7C-A06A-33CA6EB69825}"/>
          </ac:spMkLst>
        </pc:spChg>
        <pc:spChg chg="del">
          <ac:chgData name="TRAN HAI DANG 20194738" userId="b7a1eaba-2cca-4dde-87ad-dbf7ccaae250" providerId="ADAL" clId="{E7742FAB-1786-4A8C-8C98-8E6E93F15B78}" dt="2021-06-17T11:27:55.208" v="941" actId="478"/>
          <ac:spMkLst>
            <pc:docMk/>
            <pc:sldMk cId="2394598200" sldId="264"/>
            <ac:spMk id="4" creationId="{E98DCA46-603B-4178-8707-30E192CE6B8D}"/>
          </ac:spMkLst>
        </pc:spChg>
        <pc:spChg chg="add del mod">
          <ac:chgData name="TRAN HAI DANG 20194738" userId="b7a1eaba-2cca-4dde-87ad-dbf7ccaae250" providerId="ADAL" clId="{E7742FAB-1786-4A8C-8C98-8E6E93F15B78}" dt="2021-06-17T11:27:54.191" v="940" actId="478"/>
          <ac:spMkLst>
            <pc:docMk/>
            <pc:sldMk cId="2394598200" sldId="264"/>
            <ac:spMk id="5" creationId="{709E8FEC-3FA7-4122-ACDC-C1DB8FFAC349}"/>
          </ac:spMkLst>
        </pc:spChg>
        <pc:spChg chg="add del mod">
          <ac:chgData name="TRAN HAI DANG 20194738" userId="b7a1eaba-2cca-4dde-87ad-dbf7ccaae250" providerId="ADAL" clId="{E7742FAB-1786-4A8C-8C98-8E6E93F15B78}" dt="2021-06-17T14:37:40.978" v="956" actId="478"/>
          <ac:spMkLst>
            <pc:docMk/>
            <pc:sldMk cId="2394598200" sldId="264"/>
            <ac:spMk id="7" creationId="{FD67960A-3DAF-4098-9F92-2D710BCF9848}"/>
          </ac:spMkLst>
        </pc:spChg>
      </pc:sldChg>
      <pc:sldChg chg="addSp delSp modSp new mod">
        <pc:chgData name="TRAN HAI DANG 20194738" userId="b7a1eaba-2cca-4dde-87ad-dbf7ccaae250" providerId="ADAL" clId="{E7742FAB-1786-4A8C-8C98-8E6E93F15B78}" dt="2021-06-17T11:26:26.640" v="938" actId="20577"/>
        <pc:sldMkLst>
          <pc:docMk/>
          <pc:sldMk cId="2595319029" sldId="265"/>
        </pc:sldMkLst>
        <pc:spChg chg="del">
          <ac:chgData name="TRAN HAI DANG 20194738" userId="b7a1eaba-2cca-4dde-87ad-dbf7ccaae250" providerId="ADAL" clId="{E7742FAB-1786-4A8C-8C98-8E6E93F15B78}" dt="2021-06-17T11:19:10.430" v="805" actId="478"/>
          <ac:spMkLst>
            <pc:docMk/>
            <pc:sldMk cId="2595319029" sldId="265"/>
            <ac:spMk id="2" creationId="{13CD0999-66CE-45D6-BD17-427BC56C5500}"/>
          </ac:spMkLst>
        </pc:spChg>
        <pc:spChg chg="del">
          <ac:chgData name="TRAN HAI DANG 20194738" userId="b7a1eaba-2cca-4dde-87ad-dbf7ccaae250" providerId="ADAL" clId="{E7742FAB-1786-4A8C-8C98-8E6E93F15B78}" dt="2021-06-17T11:19:09.159" v="804" actId="478"/>
          <ac:spMkLst>
            <pc:docMk/>
            <pc:sldMk cId="2595319029" sldId="265"/>
            <ac:spMk id="3" creationId="{68F7D0D1-EF7D-4DE4-BF3B-CEFC81603EF1}"/>
          </ac:spMkLst>
        </pc:spChg>
        <pc:spChg chg="add del">
          <ac:chgData name="TRAN HAI DANG 20194738" userId="b7a1eaba-2cca-4dde-87ad-dbf7ccaae250" providerId="ADAL" clId="{E7742FAB-1786-4A8C-8C98-8E6E93F15B78}" dt="2021-06-17T11:18:59.504" v="802" actId="478"/>
          <ac:spMkLst>
            <pc:docMk/>
            <pc:sldMk cId="2595319029" sldId="265"/>
            <ac:spMk id="4" creationId="{80EB71D4-0CE9-4CBC-A25C-04BEF11EF087}"/>
          </ac:spMkLst>
        </pc:spChg>
        <pc:spChg chg="add del mod">
          <ac:chgData name="TRAN HAI DANG 20194738" userId="b7a1eaba-2cca-4dde-87ad-dbf7ccaae250" providerId="ADAL" clId="{E7742FAB-1786-4A8C-8C98-8E6E93F15B78}" dt="2021-06-17T11:18:18.736" v="795"/>
          <ac:spMkLst>
            <pc:docMk/>
            <pc:sldMk cId="2595319029" sldId="265"/>
            <ac:spMk id="5" creationId="{B769B0E2-B763-455F-9915-BFCDF56DFBC4}"/>
          </ac:spMkLst>
        </pc:spChg>
        <pc:spChg chg="add del mod">
          <ac:chgData name="TRAN HAI DANG 20194738" userId="b7a1eaba-2cca-4dde-87ad-dbf7ccaae250" providerId="ADAL" clId="{E7742FAB-1786-4A8C-8C98-8E6E93F15B78}" dt="2021-06-17T11:18:57.780" v="801"/>
          <ac:spMkLst>
            <pc:docMk/>
            <pc:sldMk cId="2595319029" sldId="265"/>
            <ac:spMk id="6" creationId="{B39D52B5-F47A-422F-A8D1-07FD661F7835}"/>
          </ac:spMkLst>
        </pc:spChg>
        <pc:spChg chg="add mod">
          <ac:chgData name="TRAN HAI DANG 20194738" userId="b7a1eaba-2cca-4dde-87ad-dbf7ccaae250" providerId="ADAL" clId="{E7742FAB-1786-4A8C-8C98-8E6E93F15B78}" dt="2021-06-17T11:26:26.640" v="938" actId="20577"/>
          <ac:spMkLst>
            <pc:docMk/>
            <pc:sldMk cId="2595319029" sldId="265"/>
            <ac:spMk id="8" creationId="{0CF682BF-0816-4D07-ACA8-9F5DEBBF859A}"/>
          </ac:spMkLst>
        </pc:spChg>
        <pc:spChg chg="add del mod">
          <ac:chgData name="TRAN HAI DANG 20194738" userId="b7a1eaba-2cca-4dde-87ad-dbf7ccaae250" providerId="ADAL" clId="{E7742FAB-1786-4A8C-8C98-8E6E93F15B78}" dt="2021-06-17T11:23:46.241" v="887" actId="20577"/>
          <ac:spMkLst>
            <pc:docMk/>
            <pc:sldMk cId="2595319029" sldId="265"/>
            <ac:spMk id="11" creationId="{AD6177D1-E78F-4E33-BB5F-61F5ECF525A6}"/>
          </ac:spMkLst>
        </pc:spChg>
        <pc:spChg chg="add del mod">
          <ac:chgData name="TRAN HAI DANG 20194738" userId="b7a1eaba-2cca-4dde-87ad-dbf7ccaae250" providerId="ADAL" clId="{E7742FAB-1786-4A8C-8C98-8E6E93F15B78}" dt="2021-06-17T11:26:17.809" v="921" actId="20577"/>
          <ac:spMkLst>
            <pc:docMk/>
            <pc:sldMk cId="2595319029" sldId="265"/>
            <ac:spMk id="13" creationId="{B01CF6C8-3771-43A8-A6C7-D9323C3C0933}"/>
          </ac:spMkLst>
        </pc:spChg>
        <pc:spChg chg="add del mod">
          <ac:chgData name="TRAN HAI DANG 20194738" userId="b7a1eaba-2cca-4dde-87ad-dbf7ccaae250" providerId="ADAL" clId="{E7742FAB-1786-4A8C-8C98-8E6E93F15B78}" dt="2021-06-17T11:19:53.007" v="817" actId="478"/>
          <ac:spMkLst>
            <pc:docMk/>
            <pc:sldMk cId="2595319029" sldId="265"/>
            <ac:spMk id="15" creationId="{83828D8A-0B2C-44CC-ABAC-AA213151B13E}"/>
          </ac:spMkLst>
        </pc:spChg>
        <pc:spChg chg="add del mod">
          <ac:chgData name="TRAN HAI DANG 20194738" userId="b7a1eaba-2cca-4dde-87ad-dbf7ccaae250" providerId="ADAL" clId="{E7742FAB-1786-4A8C-8C98-8E6E93F15B78}" dt="2021-06-17T11:20:03.747" v="820" actId="478"/>
          <ac:spMkLst>
            <pc:docMk/>
            <pc:sldMk cId="2595319029" sldId="265"/>
            <ac:spMk id="17" creationId="{1E93C412-2DCB-47FE-A6BD-2096E0E62C3A}"/>
          </ac:spMkLst>
        </pc:spChg>
        <pc:spChg chg="add del mod">
          <ac:chgData name="TRAN HAI DANG 20194738" userId="b7a1eaba-2cca-4dde-87ad-dbf7ccaae250" providerId="ADAL" clId="{E7742FAB-1786-4A8C-8C98-8E6E93F15B78}" dt="2021-06-17T11:21:01.843" v="832" actId="478"/>
          <ac:spMkLst>
            <pc:docMk/>
            <pc:sldMk cId="2595319029" sldId="265"/>
            <ac:spMk id="18" creationId="{B7A24D21-0B87-4BBF-A487-85150DF7C010}"/>
          </ac:spMkLst>
        </pc:spChg>
        <pc:spChg chg="add del mod">
          <ac:chgData name="TRAN HAI DANG 20194738" userId="b7a1eaba-2cca-4dde-87ad-dbf7ccaae250" providerId="ADAL" clId="{E7742FAB-1786-4A8C-8C98-8E6E93F15B78}" dt="2021-06-17T11:20:21.372" v="826" actId="478"/>
          <ac:spMkLst>
            <pc:docMk/>
            <pc:sldMk cId="2595319029" sldId="265"/>
            <ac:spMk id="20" creationId="{AB394432-A789-4B55-B989-CCDCC884B360}"/>
          </ac:spMkLst>
        </pc:spChg>
        <pc:spChg chg="add del mod">
          <ac:chgData name="TRAN HAI DANG 20194738" userId="b7a1eaba-2cca-4dde-87ad-dbf7ccaae250" providerId="ADAL" clId="{E7742FAB-1786-4A8C-8C98-8E6E93F15B78}" dt="2021-06-17T11:20:56.802" v="829" actId="478"/>
          <ac:spMkLst>
            <pc:docMk/>
            <pc:sldMk cId="2595319029" sldId="265"/>
            <ac:spMk id="22" creationId="{36D695F9-F47A-429A-AF4B-226C85F8758C}"/>
          </ac:spMkLst>
        </pc:spChg>
        <pc:picChg chg="add del mod">
          <ac:chgData name="TRAN HAI DANG 20194738" userId="b7a1eaba-2cca-4dde-87ad-dbf7ccaae250" providerId="ADAL" clId="{E7742FAB-1786-4A8C-8C98-8E6E93F15B78}" dt="2021-06-17T11:18:57.780" v="801"/>
          <ac:picMkLst>
            <pc:docMk/>
            <pc:sldMk cId="2595319029" sldId="265"/>
            <ac:picMk id="7" creationId="{7D3C9439-4692-417F-B9D1-38E3A75300D5}"/>
          </ac:picMkLst>
        </pc:picChg>
        <pc:picChg chg="add mod">
          <ac:chgData name="TRAN HAI DANG 20194738" userId="b7a1eaba-2cca-4dde-87ad-dbf7ccaae250" providerId="ADAL" clId="{E7742FAB-1786-4A8C-8C98-8E6E93F15B78}" dt="2021-06-17T11:19:00.472" v="803"/>
          <ac:picMkLst>
            <pc:docMk/>
            <pc:sldMk cId="2595319029" sldId="265"/>
            <ac:picMk id="9" creationId="{A623C729-19D8-4157-B09A-84B5BCE311D2}"/>
          </ac:picMkLst>
        </pc:picChg>
        <pc:picChg chg="add del mod">
          <ac:chgData name="TRAN HAI DANG 20194738" userId="b7a1eaba-2cca-4dde-87ad-dbf7ccaae250" providerId="ADAL" clId="{E7742FAB-1786-4A8C-8C98-8E6E93F15B78}" dt="2021-06-17T11:20:54.798" v="828" actId="478"/>
          <ac:picMkLst>
            <pc:docMk/>
            <pc:sldMk cId="2595319029" sldId="265"/>
            <ac:picMk id="10" creationId="{CDF28F2D-C392-4A44-B0B5-FD0ACFA93BD5}"/>
          </ac:picMkLst>
        </pc:picChg>
        <pc:picChg chg="add del mod">
          <ac:chgData name="TRAN HAI DANG 20194738" userId="b7a1eaba-2cca-4dde-87ad-dbf7ccaae250" providerId="ADAL" clId="{E7742FAB-1786-4A8C-8C98-8E6E93F15B78}" dt="2021-06-17T11:20:57.374" v="830" actId="478"/>
          <ac:picMkLst>
            <pc:docMk/>
            <pc:sldMk cId="2595319029" sldId="265"/>
            <ac:picMk id="12" creationId="{B17183CE-F01E-46B5-89A4-01171D259662}"/>
          </ac:picMkLst>
        </pc:picChg>
        <pc:picChg chg="add del mod">
          <ac:chgData name="TRAN HAI DANG 20194738" userId="b7a1eaba-2cca-4dde-87ad-dbf7ccaae250" providerId="ADAL" clId="{E7742FAB-1786-4A8C-8C98-8E6E93F15B78}" dt="2021-06-17T11:20:58.114" v="831" actId="478"/>
          <ac:picMkLst>
            <pc:docMk/>
            <pc:sldMk cId="2595319029" sldId="265"/>
            <ac:picMk id="14" creationId="{0519CE2D-FFF8-4805-B249-373F6D637069}"/>
          </ac:picMkLst>
        </pc:picChg>
        <pc:picChg chg="add del mod">
          <ac:chgData name="TRAN HAI DANG 20194738" userId="b7a1eaba-2cca-4dde-87ad-dbf7ccaae250" providerId="ADAL" clId="{E7742FAB-1786-4A8C-8C98-8E6E93F15B78}" dt="2021-06-17T11:23:08.260" v="840" actId="478"/>
          <ac:picMkLst>
            <pc:docMk/>
            <pc:sldMk cId="2595319029" sldId="265"/>
            <ac:picMk id="24" creationId="{2796C41A-F75E-43B4-A869-58427FB3E8ED}"/>
          </ac:picMkLst>
        </pc:picChg>
        <pc:picChg chg="add mod">
          <ac:chgData name="TRAN HAI DANG 20194738" userId="b7a1eaba-2cca-4dde-87ad-dbf7ccaae250" providerId="ADAL" clId="{E7742FAB-1786-4A8C-8C98-8E6E93F15B78}" dt="2021-06-17T11:25:51.926" v="899" actId="1076"/>
          <ac:picMkLst>
            <pc:docMk/>
            <pc:sldMk cId="2595319029" sldId="265"/>
            <ac:picMk id="26" creationId="{B578B668-4E72-4AA0-8BD6-80A34DF0EA80}"/>
          </ac:picMkLst>
        </pc:picChg>
        <pc:picChg chg="add mod">
          <ac:chgData name="TRAN HAI DANG 20194738" userId="b7a1eaba-2cca-4dde-87ad-dbf7ccaae250" providerId="ADAL" clId="{E7742FAB-1786-4A8C-8C98-8E6E93F15B78}" dt="2021-06-17T11:26:01.438" v="901" actId="1076"/>
          <ac:picMkLst>
            <pc:docMk/>
            <pc:sldMk cId="2595319029" sldId="265"/>
            <ac:picMk id="28" creationId="{CE514EF7-C89E-4192-8074-3D152460B2A6}"/>
          </ac:picMkLst>
        </pc:picChg>
      </pc:sldChg>
      <pc:sldChg chg="addSp delSp modSp new mod ord modClrScheme chgLayout">
        <pc:chgData name="TRAN HAI DANG 20194738" userId="b7a1eaba-2cca-4dde-87ad-dbf7ccaae250" providerId="ADAL" clId="{E7742FAB-1786-4A8C-8C98-8E6E93F15B78}" dt="2021-06-21T14:28:28.516" v="1173" actId="14100"/>
        <pc:sldMkLst>
          <pc:docMk/>
          <pc:sldMk cId="1759337879" sldId="266"/>
        </pc:sldMkLst>
        <pc:spChg chg="del">
          <ac:chgData name="TRAN HAI DANG 20194738" userId="b7a1eaba-2cca-4dde-87ad-dbf7ccaae250" providerId="ADAL" clId="{E7742FAB-1786-4A8C-8C98-8E6E93F15B78}" dt="2021-06-21T14:24:12.867" v="1070" actId="478"/>
          <ac:spMkLst>
            <pc:docMk/>
            <pc:sldMk cId="1759337879" sldId="266"/>
            <ac:spMk id="2" creationId="{202170A5-896D-4DEE-A577-D5869DF1480B}"/>
          </ac:spMkLst>
        </pc:spChg>
        <pc:spChg chg="del">
          <ac:chgData name="TRAN HAI DANG 20194738" userId="b7a1eaba-2cca-4dde-87ad-dbf7ccaae250" providerId="ADAL" clId="{E7742FAB-1786-4A8C-8C98-8E6E93F15B78}" dt="2021-06-21T14:24:08.882" v="1069" actId="478"/>
          <ac:spMkLst>
            <pc:docMk/>
            <pc:sldMk cId="1759337879" sldId="266"/>
            <ac:spMk id="3" creationId="{5AC5F9AC-83A4-4AB0-8639-34EB84B4DEFD}"/>
          </ac:spMkLst>
        </pc:spChg>
        <pc:spChg chg="del">
          <ac:chgData name="TRAN HAI DANG 20194738" userId="b7a1eaba-2cca-4dde-87ad-dbf7ccaae250" providerId="ADAL" clId="{E7742FAB-1786-4A8C-8C98-8E6E93F15B78}" dt="2021-06-21T14:24:41.210" v="1074" actId="26606"/>
          <ac:spMkLst>
            <pc:docMk/>
            <pc:sldMk cId="1759337879" sldId="266"/>
            <ac:spMk id="4" creationId="{A3BDC62A-E7CC-4766-803D-A33FF95E9B78}"/>
          </ac:spMkLst>
        </pc:spChg>
        <pc:spChg chg="add mod">
          <ac:chgData name="TRAN HAI DANG 20194738" userId="b7a1eaba-2cca-4dde-87ad-dbf7ccaae250" providerId="ADAL" clId="{E7742FAB-1786-4A8C-8C98-8E6E93F15B78}" dt="2021-06-21T14:25:54.612" v="1102" actId="20577"/>
          <ac:spMkLst>
            <pc:docMk/>
            <pc:sldMk cId="1759337879" sldId="266"/>
            <ac:spMk id="71" creationId="{F028AE24-E659-4ACF-8A7E-C00374EF0CA9}"/>
          </ac:spMkLst>
        </pc:spChg>
        <pc:spChg chg="add mod">
          <ac:chgData name="TRAN HAI DANG 20194738" userId="b7a1eaba-2cca-4dde-87ad-dbf7ccaae250" providerId="ADAL" clId="{E7742FAB-1786-4A8C-8C98-8E6E93F15B78}" dt="2021-06-21T14:27:47.011" v="1166" actId="20577"/>
          <ac:spMkLst>
            <pc:docMk/>
            <pc:sldMk cId="1759337879" sldId="266"/>
            <ac:spMk id="73" creationId="{908809A6-3BDE-45C9-9C9F-AD3F390CAFD1}"/>
          </ac:spMkLst>
        </pc:spChg>
        <pc:picChg chg="add mod">
          <ac:chgData name="TRAN HAI DANG 20194738" userId="b7a1eaba-2cca-4dde-87ad-dbf7ccaae250" providerId="ADAL" clId="{E7742FAB-1786-4A8C-8C98-8E6E93F15B78}" dt="2021-06-21T14:25:37.350" v="1084" actId="1076"/>
          <ac:picMkLst>
            <pc:docMk/>
            <pc:sldMk cId="1759337879" sldId="266"/>
            <ac:picMk id="8" creationId="{54615037-F17C-4833-AAE5-244E7BBFC4E0}"/>
          </ac:picMkLst>
        </pc:picChg>
        <pc:picChg chg="add mod">
          <ac:chgData name="TRAN HAI DANG 20194738" userId="b7a1eaba-2cca-4dde-87ad-dbf7ccaae250" providerId="ADAL" clId="{E7742FAB-1786-4A8C-8C98-8E6E93F15B78}" dt="2021-06-21T14:28:28.516" v="1173" actId="14100"/>
          <ac:picMkLst>
            <pc:docMk/>
            <pc:sldMk cId="1759337879" sldId="266"/>
            <ac:picMk id="1026" creationId="{E4AB39B7-C3E0-4D08-B844-779BF76FBCB9}"/>
          </ac:picMkLst>
        </pc:picChg>
      </pc:sldChg>
      <pc:sldChg chg="add del">
        <pc:chgData name="TRAN HAI DANG 20194738" userId="b7a1eaba-2cca-4dde-87ad-dbf7ccaae250" providerId="ADAL" clId="{E7742FAB-1786-4A8C-8C98-8E6E93F15B78}" dt="2021-06-21T14:26:21.982" v="1103" actId="47"/>
        <pc:sldMkLst>
          <pc:docMk/>
          <pc:sldMk cId="3814526624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Lab Project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CCC1DB-13E0-4305-8831-48E6598E0F9A}"/>
              </a:ext>
            </a:extLst>
          </p:cNvPr>
          <p:cNvSpPr txBox="1"/>
          <p:nvPr/>
        </p:nvSpPr>
        <p:spPr>
          <a:xfrm>
            <a:off x="1967696" y="3727048"/>
            <a:ext cx="844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Trần Quang Hải 20194755</a:t>
            </a:r>
          </a:p>
          <a:p>
            <a:r>
              <a:rPr lang="en-US" dirty="0" err="1"/>
              <a:t>Nguyễn</a:t>
            </a:r>
            <a:r>
              <a:rPr lang="en-US" dirty="0"/>
              <a:t> Hoàng Vũ 20190100</a:t>
            </a:r>
          </a:p>
          <a:p>
            <a:r>
              <a:rPr lang="en-US" dirty="0" err="1"/>
              <a:t>Nguyễn</a:t>
            </a:r>
            <a:r>
              <a:rPr lang="en-US" dirty="0"/>
              <a:t> Ngọc Linh 20194790</a:t>
            </a:r>
          </a:p>
          <a:p>
            <a:r>
              <a:rPr lang="en-US" dirty="0"/>
              <a:t>Trần Hải Đăng 20194738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Restaurant Management App</a:t>
            </a:r>
            <a:br>
              <a:rPr lang="en-US" b="1" i="0" dirty="0">
                <a:solidFill>
                  <a:srgbClr val="022456"/>
                </a:solidFill>
                <a:effectLst/>
                <a:latin typeface="Roboto" panose="020B0604020202020204" pitchFamily="2" charset="0"/>
              </a:rPr>
            </a:b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4064715" cy="345061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app was developed to help restaurant or café owners in managing the business.</a:t>
            </a:r>
            <a:endParaRPr lang="en-US" dirty="0"/>
          </a:p>
          <a:p>
            <a:r>
              <a:rPr lang="en-US" dirty="0"/>
              <a:t>See the need to frequently update the menu, stocks, and suppliers in the food industry, we created this app to understand the pragmatic usage of databases.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342044-FBD4-44A2-AD17-5F96D3FC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48" y="1721916"/>
            <a:ext cx="5937813" cy="403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Who will use Our app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2015732"/>
            <a:ext cx="4215186" cy="3450613"/>
          </a:xfrm>
        </p:spPr>
        <p:txBody>
          <a:bodyPr/>
          <a:lstStyle/>
          <a:p>
            <a:pPr lvl="0"/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app is designed for small business owners and entrepreneurs in the culinary industry.</a:t>
            </a:r>
          </a:p>
          <a:p>
            <a:pPr lvl="0"/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Users can create a local database to keep track of their menu, stock, suppliers and use these data for financial analysis.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CA2DFB-F5F3-49AF-BB5A-1D9164AF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72" y="2015732"/>
            <a:ext cx="5754664" cy="38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2015732"/>
            <a:ext cx="4585576" cy="3450613"/>
          </a:xfrm>
        </p:spPr>
        <p:txBody>
          <a:bodyPr/>
          <a:lstStyle/>
          <a:p>
            <a:pPr lvl="0"/>
            <a:r>
              <a:rPr lang="en-US" dirty="0"/>
              <a:t>JavaFX: </a:t>
            </a:r>
            <a:r>
              <a:rPr lang="en-GB" dirty="0"/>
              <a:t>design, create, test, debug, and deploy client application using Java programming language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SQLite: store database locally for higher performance and faster query execution suitable for applications.</a:t>
            </a:r>
          </a:p>
          <a:p>
            <a:pPr lvl="0"/>
            <a:endParaRPr lang="en-US" dirty="0"/>
          </a:p>
        </p:txBody>
      </p:sp>
      <p:pic>
        <p:nvPicPr>
          <p:cNvPr id="2054" name="Picture 6" descr="SQLite – Wikipedia tiếng Việt">
            <a:extLst>
              <a:ext uri="{FF2B5EF4-FFF2-40B4-BE49-F238E27FC236}">
                <a16:creationId xmlns:a16="http://schemas.microsoft.com/office/drawing/2014/main" id="{ED2566FF-8C10-497F-B484-BB32CFB90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97" y="3672231"/>
            <a:ext cx="5021968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FX Script - Wikipedia">
            <a:extLst>
              <a:ext uri="{FF2B5EF4-FFF2-40B4-BE49-F238E27FC236}">
                <a16:creationId xmlns:a16="http://schemas.microsoft.com/office/drawing/2014/main" id="{48A8B9A6-BDA0-42A9-82A6-3F9A0B3E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2534"/>
            <a:ext cx="5006265" cy="208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F028AE24-E659-4ACF-8A7E-C00374EF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 lang="en-US" dirty="0"/>
              <a:t>Design Process</a:t>
            </a:r>
          </a:p>
        </p:txBody>
      </p:sp>
      <p:pic>
        <p:nvPicPr>
          <p:cNvPr id="1026" name="Picture 2" descr="Custom Restaurants Receipts &amp;amp; Template | Food Invoice Generator">
            <a:extLst>
              <a:ext uri="{FF2B5EF4-FFF2-40B4-BE49-F238E27FC236}">
                <a16:creationId xmlns:a16="http://schemas.microsoft.com/office/drawing/2014/main" id="{E4AB39B7-C3E0-4D08-B844-779BF76F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3401" y="852610"/>
            <a:ext cx="3362463" cy="4400869"/>
          </a:xfrm>
          <a:prstGeom prst="rect">
            <a:avLst/>
          </a:prstGeom>
          <a:solidFill>
            <a:srgbClr val="FFFFFF"/>
          </a:solidFill>
          <a:ln w="9525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908809A6-3BDE-45C9-9C9F-AD3F390CA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example bill of a restaurant.</a:t>
            </a:r>
          </a:p>
        </p:txBody>
      </p:sp>
      <p:pic>
        <p:nvPicPr>
          <p:cNvPr id="8" name="Graphic 7" descr="Gears icon">
            <a:extLst>
              <a:ext uri="{FF2B5EF4-FFF2-40B4-BE49-F238E27FC236}">
                <a16:creationId xmlns:a16="http://schemas.microsoft.com/office/drawing/2014/main" id="{54615037-F17C-4833-AAE5-244E7BBFC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930595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design process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D3DE249F-82E4-41E2-BDAF-61A69D1A5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68" y="560475"/>
            <a:ext cx="9804117" cy="75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F682BF-0816-4D07-ACA8-9F5DEBBF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 Application in Use</a:t>
            </a:r>
          </a:p>
        </p:txBody>
      </p:sp>
      <p:pic>
        <p:nvPicPr>
          <p:cNvPr id="9" name="Graphic 8" descr="Star icon">
            <a:extLst>
              <a:ext uri="{FF2B5EF4-FFF2-40B4-BE49-F238E27FC236}">
                <a16:creationId xmlns:a16="http://schemas.microsoft.com/office/drawing/2014/main" id="{A623C729-19D8-4157-B09A-84B5BCE31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D6177D1-E78F-4E33-BB5F-61F5ECF525A6}"/>
              </a:ext>
            </a:extLst>
          </p:cNvPr>
          <p:cNvSpPr txBox="1">
            <a:spLocks/>
          </p:cNvSpPr>
          <p:nvPr/>
        </p:nvSpPr>
        <p:spPr>
          <a:xfrm>
            <a:off x="1759931" y="5247550"/>
            <a:ext cx="3036438" cy="8074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Loading screen</a:t>
            </a:r>
          </a:p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1CF6C8-3771-43A8-A6C7-D9323C3C0933}"/>
              </a:ext>
            </a:extLst>
          </p:cNvPr>
          <p:cNvSpPr txBox="1">
            <a:spLocks/>
          </p:cNvSpPr>
          <p:nvPr/>
        </p:nvSpPr>
        <p:spPr>
          <a:xfrm>
            <a:off x="7395633" y="5247550"/>
            <a:ext cx="3036438" cy="8074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Main Menu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78B668-4E72-4AA0-8BD6-80A34DF0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3" y="1612117"/>
            <a:ext cx="5126713" cy="34235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514EF7-C89E-4192-8074-3D152460B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94" y="1612117"/>
            <a:ext cx="5126713" cy="34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1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588B76-5EAF-4CA1-B5D0-98270AF54F74}"/>
              </a:ext>
            </a:extLst>
          </p:cNvPr>
          <p:cNvSpPr/>
          <p:nvPr/>
        </p:nvSpPr>
        <p:spPr>
          <a:xfrm>
            <a:off x="2129620" y="1964159"/>
            <a:ext cx="7595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for listening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DF26-836F-4E7C-A06A-33CA6EB69825}"/>
              </a:ext>
            </a:extLst>
          </p:cNvPr>
          <p:cNvSpPr txBox="1"/>
          <p:nvPr/>
        </p:nvSpPr>
        <p:spPr>
          <a:xfrm>
            <a:off x="3426780" y="3013501"/>
            <a:ext cx="4412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Comments &amp; Question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86</TotalTime>
  <Words>174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Roboto</vt:lpstr>
      <vt:lpstr>Gallery</vt:lpstr>
      <vt:lpstr>Database Lab Project</vt:lpstr>
      <vt:lpstr>Restaurant Management App </vt:lpstr>
      <vt:lpstr>Who will use Our app</vt:lpstr>
      <vt:lpstr>Tools</vt:lpstr>
      <vt:lpstr>Design Process</vt:lpstr>
      <vt:lpstr>design process</vt:lpstr>
      <vt:lpstr> Application in 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Lab Project</dc:title>
  <dc:creator>TRAN HAI DANG 20194738</dc:creator>
  <cp:lastModifiedBy>TRAN HAI DANG 20194738</cp:lastModifiedBy>
  <cp:revision>2</cp:revision>
  <dcterms:created xsi:type="dcterms:W3CDTF">2021-06-17T10:15:36Z</dcterms:created>
  <dcterms:modified xsi:type="dcterms:W3CDTF">2021-06-21T14:28:42Z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