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bhumireddy.uday-simha-reddy@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1"/>
          <a:ext cx="3038686" cy="549973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48201" y="2995613"/>
            <a:ext cx="4197350" cy="2825902"/>
          </a:xfrm>
        </p:spPr>
        <p:txBody>
          <a:bodyPr/>
          <a:lstStyle/>
          <a:p>
            <a:pPr>
              <a:lnSpc>
                <a:spcPct val="114000"/>
              </a:lnSpc>
            </a:pPr>
            <a:r>
              <a:rPr lang="en-IN" b="1" spc="20" dirty="0">
                <a:latin typeface="Verdana"/>
                <a:cs typeface="Verdana"/>
              </a:rPr>
              <a:t>Movie Ticket Booking</a:t>
            </a:r>
          </a:p>
          <a:p>
            <a:pPr>
              <a:lnSpc>
                <a:spcPct val="114000"/>
              </a:lnSpc>
            </a:pPr>
            <a:endParaRPr lang="en-IN" b="1" spc="20" dirty="0">
              <a:latin typeface="Verdana"/>
              <a:cs typeface="Verdana"/>
            </a:endParaRPr>
          </a:p>
          <a:p>
            <a:pPr>
              <a:lnSpc>
                <a:spcPct val="114000"/>
              </a:lnSpc>
            </a:pPr>
            <a:r>
              <a:rPr lang="en-IN" sz="1000" spc="20" dirty="0">
                <a:latin typeface="Verdana"/>
                <a:cs typeface="Verdana"/>
              </a:rPr>
              <a:t>Case study </a:t>
            </a:r>
            <a:r>
              <a:rPr lang="en-IN" sz="1000" spc="15" dirty="0">
                <a:latin typeface="Verdana"/>
                <a:cs typeface="Verdana"/>
              </a:rPr>
              <a:t>of  Movie Ticket Booking</a:t>
            </a:r>
            <a:r>
              <a:rPr lang="en-IN" sz="1000" spc="25" dirty="0">
                <a:latin typeface="Verdana"/>
                <a:cs typeface="Verdana"/>
              </a:rPr>
              <a:t>  </a:t>
            </a:r>
            <a:r>
              <a:rPr lang="en-IN" sz="1000" spc="15" dirty="0">
                <a:latin typeface="Verdana"/>
                <a:cs typeface="Verdana"/>
              </a:rPr>
              <a:t>along with </a:t>
            </a:r>
            <a:r>
              <a:rPr lang="en-IN" sz="1000" spc="25" dirty="0">
                <a:latin typeface="Verdana"/>
                <a:cs typeface="Verdana"/>
              </a:rPr>
              <a:t>API </a:t>
            </a:r>
            <a:r>
              <a:rPr lang="en-IN" sz="1000" spc="10" dirty="0">
                <a:latin typeface="Verdana"/>
                <a:cs typeface="Verdana"/>
              </a:rPr>
              <a:t>Gateway, </a:t>
            </a:r>
            <a:r>
              <a:rPr lang="en-IN" sz="1000" dirty="0">
                <a:latin typeface="Verdana"/>
                <a:cs typeface="Verdana"/>
              </a:rPr>
              <a:t>Swagger, </a:t>
            </a:r>
            <a:r>
              <a:rPr lang="en-IN" sz="1000" spc="20" dirty="0">
                <a:latin typeface="Verdana"/>
                <a:cs typeface="Verdana"/>
              </a:rPr>
              <a:t>responsive </a:t>
            </a:r>
            <a:r>
              <a:rPr lang="en-IN" sz="1000" spc="15" dirty="0">
                <a:latin typeface="Verdana"/>
                <a:cs typeface="Verdana"/>
              </a:rPr>
              <a:t>UI  with </a:t>
            </a:r>
            <a:r>
              <a:rPr lang="en-IN" sz="1000" spc="20" dirty="0">
                <a:latin typeface="Verdana"/>
                <a:cs typeface="Verdana"/>
              </a:rPr>
              <a:t>HTML5, </a:t>
            </a:r>
            <a:r>
              <a:rPr lang="en-IN" sz="1000" spc="25" dirty="0">
                <a:latin typeface="Verdana"/>
                <a:cs typeface="Verdana"/>
              </a:rPr>
              <a:t>CSS, </a:t>
            </a:r>
            <a:r>
              <a:rPr lang="en-IN" sz="1000" spc="15" dirty="0">
                <a:latin typeface="Verdana"/>
                <a:cs typeface="Verdana"/>
              </a:rPr>
              <a:t>Bootstrap </a:t>
            </a:r>
            <a:r>
              <a:rPr lang="en-IN" sz="1000" spc="25" dirty="0">
                <a:latin typeface="Verdana"/>
                <a:cs typeface="Verdana"/>
              </a:rPr>
              <a:t>and </a:t>
            </a:r>
            <a:r>
              <a:rPr lang="en-IN" sz="1000" spc="15" dirty="0">
                <a:latin typeface="Verdana"/>
                <a:cs typeface="Verdana"/>
              </a:rPr>
              <a:t>React </a:t>
            </a:r>
            <a:r>
              <a:rPr lang="en-IN" sz="1000" spc="20" dirty="0">
                <a:latin typeface="Verdana"/>
                <a:cs typeface="Verdana"/>
              </a:rPr>
              <a:t>used as  </a:t>
            </a:r>
            <a:r>
              <a:rPr lang="en-IN" sz="1000" spc="15" dirty="0">
                <a:latin typeface="Verdana"/>
                <a:cs typeface="Verdana"/>
              </a:rPr>
              <a:t>User Interface.</a:t>
            </a:r>
          </a:p>
          <a:p>
            <a:pPr>
              <a:lnSpc>
                <a:spcPct val="114000"/>
              </a:lnSpc>
            </a:pPr>
            <a:r>
              <a:rPr lang="en-IN" sz="1000" b="1" dirty="0">
                <a:latin typeface="Arial"/>
                <a:cs typeface="Arial"/>
              </a:rPr>
              <a:t>Degreed</a:t>
            </a:r>
            <a:r>
              <a:rPr lang="en-IN" sz="1000" b="1" spc="-50" dirty="0">
                <a:latin typeface="Arial"/>
                <a:cs typeface="Arial"/>
              </a:rPr>
              <a:t> </a:t>
            </a:r>
            <a:r>
              <a:rPr lang="en-IN" sz="1000" dirty="0">
                <a:latin typeface="Arial"/>
                <a:cs typeface="Arial"/>
              </a:rPr>
              <a:t>:Successfully</a:t>
            </a:r>
            <a:r>
              <a:rPr lang="en-IN" sz="1000" spc="-120" dirty="0">
                <a:latin typeface="Arial"/>
                <a:cs typeface="Arial"/>
              </a:rPr>
              <a:t> </a:t>
            </a:r>
            <a:r>
              <a:rPr lang="en-IN" sz="1000" spc="5" dirty="0">
                <a:latin typeface="Arial"/>
                <a:cs typeface="Arial"/>
              </a:rPr>
              <a:t>completed</a:t>
            </a:r>
            <a:r>
              <a:rPr lang="en-IN" sz="1000" spc="-125" dirty="0">
                <a:latin typeface="Arial"/>
                <a:cs typeface="Arial"/>
              </a:rPr>
              <a:t> </a:t>
            </a:r>
            <a:r>
              <a:rPr lang="en-IN" sz="1000" dirty="0">
                <a:latin typeface="Arial"/>
                <a:cs typeface="Arial"/>
              </a:rPr>
              <a:t>the</a:t>
            </a:r>
            <a:r>
              <a:rPr lang="en-IN" sz="1000" spc="-20" dirty="0">
                <a:latin typeface="Arial"/>
                <a:cs typeface="Arial"/>
              </a:rPr>
              <a:t> </a:t>
            </a:r>
            <a:r>
              <a:rPr lang="en-IN" sz="1000" spc="5" dirty="0">
                <a:latin typeface="Arial"/>
                <a:cs typeface="Arial"/>
              </a:rPr>
              <a:t>degreed  training</a:t>
            </a:r>
            <a:r>
              <a:rPr lang="en-IN" sz="1000" spc="-100" dirty="0">
                <a:latin typeface="Arial"/>
                <a:cs typeface="Arial"/>
              </a:rPr>
              <a:t> </a:t>
            </a:r>
            <a:r>
              <a:rPr lang="en-IN" sz="1000" spc="5" dirty="0">
                <a:latin typeface="Arial"/>
                <a:cs typeface="Arial"/>
              </a:rPr>
              <a:t>in</a:t>
            </a:r>
            <a:r>
              <a:rPr lang="en-IN" sz="1000" spc="-20" dirty="0">
                <a:latin typeface="Arial"/>
                <a:cs typeface="Arial"/>
              </a:rPr>
              <a:t> </a:t>
            </a:r>
            <a:r>
              <a:rPr lang="en-IN" sz="1000" spc="5" dirty="0">
                <a:latin typeface="Arial"/>
                <a:cs typeface="Arial"/>
              </a:rPr>
              <a:t>git,</a:t>
            </a:r>
            <a:r>
              <a:rPr lang="en-IN" sz="1000" spc="-65" dirty="0">
                <a:latin typeface="Arial"/>
                <a:cs typeface="Arial"/>
              </a:rPr>
              <a:t> Mongo Db</a:t>
            </a:r>
            <a:r>
              <a:rPr lang="en-IN" sz="1000" spc="5" dirty="0">
                <a:latin typeface="Arial"/>
                <a:cs typeface="Arial"/>
              </a:rPr>
              <a:t>,</a:t>
            </a:r>
            <a:r>
              <a:rPr lang="en-IN" sz="1000" spc="-65" dirty="0">
                <a:latin typeface="Arial"/>
                <a:cs typeface="Arial"/>
              </a:rPr>
              <a:t> core java, spring boot</a:t>
            </a:r>
            <a:r>
              <a:rPr lang="en-IN" sz="1000" dirty="0">
                <a:latin typeface="Arial"/>
                <a:cs typeface="Arial"/>
              </a:rPr>
              <a:t>.</a:t>
            </a:r>
          </a:p>
          <a:p>
            <a:pPr>
              <a:lnSpc>
                <a:spcPct val="114000"/>
              </a:lnSpc>
            </a:pPr>
            <a:endParaRPr lang="en-IN" sz="1000" dirty="0">
              <a:latin typeface="Verdana"/>
              <a:cs typeface="Verdana"/>
            </a:endParaRPr>
          </a:p>
          <a:p>
            <a:pPr>
              <a:lnSpc>
                <a:spcPct val="114000"/>
              </a:lnSpc>
            </a:pPr>
            <a:endParaRPr lang="en-IN" sz="1000" b="1" spc="20" dirty="0">
              <a:latin typeface="Verdana"/>
              <a:cs typeface="Verdana"/>
            </a:endParaRP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282" y="66578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2" y="1325366"/>
            <a:ext cx="2463461" cy="323253"/>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63187"/>
            <a:ext cx="5113408" cy="160335"/>
          </a:xfrm>
        </p:spPr>
        <p:txBody>
          <a:bodyPr/>
          <a:lstStyle/>
          <a:p>
            <a:pPr eaLnBrk="1" hangingPunct="1"/>
            <a:r>
              <a:rPr lang="nl-NL" altLang="nl-NL" dirty="0">
                <a:hlinkClick r:id="rId3"/>
              </a:rPr>
              <a:t>bhumireddy.uday-simha-reddy@capgemini.com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0590" y="1837957"/>
            <a:ext cx="2381250" cy="193835"/>
          </a:xfrm>
        </p:spPr>
        <p:txBody>
          <a:bodyPr/>
          <a:lstStyle/>
          <a:p>
            <a:pPr eaLnBrk="1" hangingPunct="1"/>
            <a:r>
              <a:rPr lang="nl-NL" altLang="nl-NL" dirty="0"/>
              <a:t>+91 8309075532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6622" y="3005908"/>
            <a:ext cx="4057650" cy="3391717"/>
          </a:xfrm>
        </p:spPr>
        <p:txBody>
          <a:bodyPr/>
          <a:lstStyle/>
          <a:p>
            <a:r>
              <a:rPr lang="en-US" altLang="en-US" sz="1100" b="1" dirty="0"/>
              <a:t>Full Stack Developer</a:t>
            </a:r>
          </a:p>
          <a:p>
            <a:pPr marL="186055" marR="219710" indent="-173990" algn="just">
              <a:lnSpc>
                <a:spcPct val="114700"/>
              </a:lnSpc>
              <a:spcBef>
                <a:spcPts val="945"/>
              </a:spcBef>
              <a:buFont typeface="Arial"/>
              <a:buChar char="•"/>
              <a:tabLst>
                <a:tab pos="186690" algn="l"/>
              </a:tabLst>
            </a:pPr>
            <a:r>
              <a:rPr lang="en-IN" sz="1000" spc="-5" dirty="0">
                <a:latin typeface="Verdana"/>
                <a:cs typeface="Verdana"/>
              </a:rPr>
              <a:t>Hands o</a:t>
            </a:r>
            <a:r>
              <a:rPr lang="en-IN" sz="1000" spc="5" dirty="0">
                <a:latin typeface="Verdana"/>
                <a:cs typeface="Verdana"/>
              </a:rPr>
              <a:t>n </a:t>
            </a:r>
            <a:r>
              <a:rPr lang="en-IN" sz="1000" dirty="0">
                <a:latin typeface="Verdana"/>
                <a:cs typeface="Verdana"/>
              </a:rPr>
              <a:t>experience </a:t>
            </a:r>
            <a:r>
              <a:rPr lang="en-IN" sz="1000" spc="5" dirty="0">
                <a:latin typeface="Verdana"/>
                <a:cs typeface="Verdana"/>
              </a:rPr>
              <a:t>on Java</a:t>
            </a:r>
            <a:r>
              <a:rPr lang="en-IN" sz="1000" spc="-20" dirty="0">
                <a:latin typeface="Verdana"/>
                <a:cs typeface="Verdana"/>
              </a:rPr>
              <a:t>,</a:t>
            </a:r>
            <a:r>
              <a:rPr lang="en-IN" sz="1000" dirty="0">
                <a:latin typeface="Verdana"/>
                <a:cs typeface="Verdana"/>
              </a:rPr>
              <a:t> </a:t>
            </a:r>
            <a:r>
              <a:rPr lang="en-IN" sz="1000" spc="-20" dirty="0">
                <a:latin typeface="Verdana"/>
                <a:cs typeface="Verdana"/>
              </a:rPr>
              <a:t>Spring </a:t>
            </a:r>
            <a:r>
              <a:rPr lang="en-IN" sz="1000" dirty="0">
                <a:latin typeface="Verdana"/>
                <a:cs typeface="Verdana"/>
              </a:rPr>
              <a:t>framework, oracle</a:t>
            </a:r>
            <a:r>
              <a:rPr lang="en-IN" sz="1000" spc="-15" dirty="0">
                <a:latin typeface="Verdana"/>
                <a:cs typeface="Verdana"/>
              </a:rPr>
              <a:t>, spring</a:t>
            </a:r>
            <a:r>
              <a:rPr lang="en-IN" sz="1000" spc="-25" dirty="0">
                <a:latin typeface="Verdana"/>
                <a:cs typeface="Verdana"/>
              </a:rPr>
              <a:t> </a:t>
            </a:r>
            <a:r>
              <a:rPr lang="en-IN" sz="1000" dirty="0">
                <a:latin typeface="Verdana"/>
                <a:cs typeface="Verdana"/>
              </a:rPr>
              <a:t>MVC </a:t>
            </a:r>
            <a:r>
              <a:rPr lang="en-IN" sz="1000" spc="5" dirty="0">
                <a:latin typeface="Verdana"/>
                <a:cs typeface="Verdana"/>
              </a:rPr>
              <a:t>with WEB</a:t>
            </a:r>
            <a:r>
              <a:rPr lang="en-IN" sz="1000" spc="-85" dirty="0">
                <a:latin typeface="Verdana"/>
                <a:cs typeface="Verdana"/>
              </a:rPr>
              <a:t> </a:t>
            </a:r>
            <a:r>
              <a:rPr lang="en-IN" sz="1000" spc="5" dirty="0">
                <a:latin typeface="Verdana"/>
                <a:cs typeface="Verdana"/>
              </a:rPr>
              <a:t>API.</a:t>
            </a:r>
            <a:endParaRPr lang="en-IN" sz="1000" dirty="0">
              <a:latin typeface="Verdana"/>
              <a:cs typeface="Verdana"/>
            </a:endParaRPr>
          </a:p>
          <a:p>
            <a:pPr marL="186055" marR="139700" indent="-173990">
              <a:lnSpc>
                <a:spcPct val="113599"/>
              </a:lnSpc>
              <a:spcBef>
                <a:spcPts val="1010"/>
              </a:spcBef>
              <a:buFont typeface="Arial"/>
              <a:buChar char="•"/>
              <a:tabLst>
                <a:tab pos="186690" algn="l"/>
              </a:tabLst>
            </a:pPr>
            <a:r>
              <a:rPr lang="en-IN" sz="1000" spc="5" dirty="0">
                <a:latin typeface="Verdana"/>
                <a:cs typeface="Verdana"/>
              </a:rPr>
              <a:t>Proficient </a:t>
            </a:r>
            <a:r>
              <a:rPr lang="en-IN" sz="1000" spc="20" dirty="0">
                <a:latin typeface="Verdana"/>
                <a:cs typeface="Verdana"/>
              </a:rPr>
              <a:t>in </a:t>
            </a:r>
            <a:r>
              <a:rPr lang="en-IN" sz="1000" dirty="0">
                <a:latin typeface="Verdana"/>
                <a:cs typeface="Verdana"/>
              </a:rPr>
              <a:t>creating </a:t>
            </a:r>
            <a:r>
              <a:rPr lang="en-IN" sz="1000" spc="15" dirty="0">
                <a:latin typeface="Verdana"/>
                <a:cs typeface="Verdana"/>
              </a:rPr>
              <a:t>Single </a:t>
            </a:r>
            <a:r>
              <a:rPr lang="en-IN" sz="1000" spc="-10" dirty="0">
                <a:latin typeface="Verdana"/>
                <a:cs typeface="Verdana"/>
              </a:rPr>
              <a:t>page </a:t>
            </a:r>
            <a:r>
              <a:rPr lang="en-IN" sz="1000" spc="-25" dirty="0">
                <a:latin typeface="Verdana"/>
                <a:cs typeface="Verdana"/>
              </a:rPr>
              <a:t>Web  </a:t>
            </a:r>
            <a:r>
              <a:rPr lang="en-IN" sz="1000" spc="5" dirty="0">
                <a:latin typeface="Verdana"/>
                <a:cs typeface="Verdana"/>
              </a:rPr>
              <a:t>Application </a:t>
            </a:r>
            <a:r>
              <a:rPr lang="en-IN" sz="1000" spc="20" dirty="0">
                <a:latin typeface="Verdana"/>
                <a:cs typeface="Verdana"/>
              </a:rPr>
              <a:t>in </a:t>
            </a:r>
            <a:r>
              <a:rPr lang="en-IN" sz="1000" spc="-15" dirty="0">
                <a:latin typeface="Verdana"/>
                <a:cs typeface="Verdana"/>
              </a:rPr>
              <a:t>React </a:t>
            </a:r>
            <a:r>
              <a:rPr lang="en-IN" sz="1000" spc="5" dirty="0">
                <a:latin typeface="Verdana"/>
                <a:cs typeface="Verdana"/>
              </a:rPr>
              <a:t>with Authentication</a:t>
            </a:r>
            <a:r>
              <a:rPr lang="en-IN" sz="1000" spc="-335" dirty="0">
                <a:latin typeface="Verdana"/>
                <a:cs typeface="Verdana"/>
              </a:rPr>
              <a:t> </a:t>
            </a:r>
            <a:r>
              <a:rPr lang="en-IN" sz="1000" spc="5" dirty="0">
                <a:latin typeface="Verdana"/>
                <a:cs typeface="Verdana"/>
              </a:rPr>
              <a:t>with  </a:t>
            </a:r>
            <a:r>
              <a:rPr lang="en-IN" sz="1000" spc="10" dirty="0">
                <a:latin typeface="Verdana"/>
                <a:cs typeface="Verdana"/>
              </a:rPr>
              <a:t>routing</a:t>
            </a:r>
            <a:endParaRPr lang="en-IN" sz="1000" dirty="0">
              <a:latin typeface="Verdana"/>
              <a:cs typeface="Verdana"/>
            </a:endParaRPr>
          </a:p>
          <a:p>
            <a:pPr marL="186055" marR="5080" indent="-173990">
              <a:lnSpc>
                <a:spcPct val="114399"/>
              </a:lnSpc>
              <a:spcBef>
                <a:spcPts val="994"/>
              </a:spcBef>
              <a:buFont typeface="Arial"/>
              <a:buChar char="•"/>
              <a:tabLst>
                <a:tab pos="186690" algn="l"/>
              </a:tabLst>
            </a:pPr>
            <a:r>
              <a:rPr lang="en-IN" sz="1000" spc="-5" dirty="0">
                <a:latin typeface="Verdana"/>
                <a:cs typeface="Verdana"/>
              </a:rPr>
              <a:t>Hands </a:t>
            </a:r>
            <a:r>
              <a:rPr lang="en-IN" sz="1000" spc="5" dirty="0">
                <a:latin typeface="Verdana"/>
                <a:cs typeface="Verdana"/>
              </a:rPr>
              <a:t>on </a:t>
            </a:r>
            <a:r>
              <a:rPr lang="en-IN" sz="1000" dirty="0">
                <a:latin typeface="Verdana"/>
                <a:cs typeface="Verdana"/>
              </a:rPr>
              <a:t>experience </a:t>
            </a:r>
            <a:r>
              <a:rPr lang="en-IN" sz="1000" spc="20" dirty="0">
                <a:latin typeface="Verdana"/>
                <a:cs typeface="Verdana"/>
              </a:rPr>
              <a:t>in </a:t>
            </a:r>
            <a:r>
              <a:rPr lang="en-IN" sz="1000" spc="5" dirty="0">
                <a:latin typeface="Verdana"/>
                <a:cs typeface="Verdana"/>
              </a:rPr>
              <a:t>developing </a:t>
            </a:r>
            <a:r>
              <a:rPr lang="en-IN" sz="1000" spc="-5" dirty="0">
                <a:latin typeface="Verdana"/>
                <a:cs typeface="Verdana"/>
              </a:rPr>
              <a:t>web</a:t>
            </a:r>
            <a:r>
              <a:rPr lang="en-IN" sz="1000" spc="-270" dirty="0">
                <a:latin typeface="Verdana"/>
                <a:cs typeface="Verdana"/>
              </a:rPr>
              <a:t> </a:t>
            </a:r>
            <a:r>
              <a:rPr lang="en-IN" sz="1000" spc="-10" dirty="0">
                <a:latin typeface="Verdana"/>
                <a:cs typeface="Verdana"/>
              </a:rPr>
              <a:t>pages  </a:t>
            </a:r>
            <a:r>
              <a:rPr lang="en-IN" sz="1000" spc="10" dirty="0">
                <a:latin typeface="Verdana"/>
                <a:cs typeface="Verdana"/>
              </a:rPr>
              <a:t>using </a:t>
            </a:r>
            <a:r>
              <a:rPr lang="en-IN" sz="1000" dirty="0">
                <a:latin typeface="Verdana"/>
                <a:cs typeface="Verdana"/>
              </a:rPr>
              <a:t>HTML5, CSS, </a:t>
            </a:r>
            <a:r>
              <a:rPr lang="en-IN" sz="1000" spc="-10" dirty="0">
                <a:latin typeface="Verdana"/>
                <a:cs typeface="Verdana"/>
              </a:rPr>
              <a:t>Object </a:t>
            </a:r>
            <a:r>
              <a:rPr lang="en-IN" sz="1000" spc="-15" dirty="0">
                <a:latin typeface="Verdana"/>
                <a:cs typeface="Verdana"/>
              </a:rPr>
              <a:t>TypeScript, </a:t>
            </a:r>
            <a:r>
              <a:rPr lang="en-IN" sz="1000" dirty="0">
                <a:latin typeface="Verdana"/>
                <a:cs typeface="Verdana"/>
              </a:rPr>
              <a:t>Good  understanding of Document </a:t>
            </a:r>
            <a:r>
              <a:rPr lang="en-IN" sz="1000" spc="-10" dirty="0">
                <a:latin typeface="Verdana"/>
                <a:cs typeface="Verdana"/>
              </a:rPr>
              <a:t>Object </a:t>
            </a:r>
            <a:r>
              <a:rPr lang="en-IN" sz="1000" spc="-5" dirty="0">
                <a:latin typeface="Verdana"/>
                <a:cs typeface="Verdana"/>
              </a:rPr>
              <a:t>Model  </a:t>
            </a:r>
            <a:r>
              <a:rPr lang="en-IN" sz="1000" dirty="0">
                <a:latin typeface="Verdana"/>
                <a:cs typeface="Verdana"/>
              </a:rPr>
              <a:t>(DOM) and DOM</a:t>
            </a:r>
            <a:r>
              <a:rPr lang="en-IN" sz="1000" spc="-125" dirty="0">
                <a:latin typeface="Verdana"/>
                <a:cs typeface="Verdana"/>
              </a:rPr>
              <a:t> </a:t>
            </a:r>
            <a:r>
              <a:rPr lang="en-IN" sz="1000" spc="5" dirty="0">
                <a:latin typeface="Verdana"/>
                <a:cs typeface="Verdana"/>
              </a:rPr>
              <a:t>Functions</a:t>
            </a:r>
            <a:endParaRPr lang="en-IN" sz="1000" dirty="0">
              <a:latin typeface="Verdana"/>
              <a:cs typeface="Verdana"/>
            </a:endParaRPr>
          </a:p>
          <a:p>
            <a:pPr marL="186055" marR="324485" indent="-173990">
              <a:lnSpc>
                <a:spcPct val="113599"/>
              </a:lnSpc>
              <a:spcBef>
                <a:spcPts val="1005"/>
              </a:spcBef>
              <a:buFont typeface="Arial"/>
              <a:buChar char="•"/>
              <a:tabLst>
                <a:tab pos="186690" algn="l"/>
              </a:tabLst>
            </a:pPr>
            <a:r>
              <a:rPr lang="en-IN" sz="1000" spc="-15" dirty="0">
                <a:latin typeface="Verdana"/>
                <a:cs typeface="Verdana"/>
              </a:rPr>
              <a:t>Ready </a:t>
            </a:r>
            <a:r>
              <a:rPr lang="en-IN" sz="1000" spc="-5" dirty="0">
                <a:latin typeface="Verdana"/>
                <a:cs typeface="Verdana"/>
              </a:rPr>
              <a:t>to </a:t>
            </a:r>
            <a:r>
              <a:rPr lang="en-IN" sz="1000" spc="5" dirty="0">
                <a:latin typeface="Verdana"/>
                <a:cs typeface="Verdana"/>
              </a:rPr>
              <a:t>learn </a:t>
            </a:r>
            <a:r>
              <a:rPr lang="en-IN" sz="1000" dirty="0">
                <a:latin typeface="Verdana"/>
                <a:cs typeface="Verdana"/>
              </a:rPr>
              <a:t>new </a:t>
            </a:r>
            <a:r>
              <a:rPr lang="en-IN" sz="1000" spc="5" dirty="0">
                <a:latin typeface="Verdana"/>
                <a:cs typeface="Verdana"/>
              </a:rPr>
              <a:t>technologies </a:t>
            </a:r>
            <a:r>
              <a:rPr lang="en-IN" sz="1000" spc="-5" dirty="0">
                <a:latin typeface="Verdana"/>
                <a:cs typeface="Verdana"/>
              </a:rPr>
              <a:t>and  </a:t>
            </a:r>
            <a:r>
              <a:rPr lang="en-IN" sz="1000" spc="10" dirty="0">
                <a:latin typeface="Verdana"/>
                <a:cs typeface="Verdana"/>
              </a:rPr>
              <a:t>implement </a:t>
            </a:r>
            <a:r>
              <a:rPr lang="en-IN" sz="1000" spc="-5" dirty="0">
                <a:latin typeface="Verdana"/>
                <a:cs typeface="Verdana"/>
              </a:rPr>
              <a:t>them </a:t>
            </a:r>
            <a:r>
              <a:rPr lang="en-IN" sz="1000" spc="5" dirty="0">
                <a:latin typeface="Verdana"/>
                <a:cs typeface="Verdana"/>
              </a:rPr>
              <a:t>for </a:t>
            </a:r>
            <a:r>
              <a:rPr lang="en-IN" sz="1000" dirty="0">
                <a:latin typeface="Verdana"/>
                <a:cs typeface="Verdana"/>
              </a:rPr>
              <a:t>the Future</a:t>
            </a:r>
            <a:r>
              <a:rPr lang="en-IN" sz="1000" spc="-229" dirty="0">
                <a:latin typeface="Verdana"/>
                <a:cs typeface="Verdana"/>
              </a:rPr>
              <a:t> </a:t>
            </a:r>
            <a:r>
              <a:rPr lang="en-IN" sz="1000" dirty="0">
                <a:latin typeface="Verdana"/>
                <a:cs typeface="Verdana"/>
              </a:rPr>
              <a:t>Knowledge  improvement</a:t>
            </a: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188" y="1987611"/>
            <a:ext cx="2381250" cy="23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CIVIL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1A750FC0-BDAA-4407-BA31-8CFD36A4BECC}"/>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1975" t="837" r="1859" b="23674"/>
          <a:stretch/>
        </p:blipFill>
        <p:spPr>
          <a:xfrm>
            <a:off x="501444" y="195019"/>
            <a:ext cx="1632156" cy="1735628"/>
          </a:xfrm>
        </p:spPr>
      </p:pic>
      <p:sp>
        <p:nvSpPr>
          <p:cNvPr id="9" name="Text Placeholder 8">
            <a:extLst>
              <a:ext uri="{FF2B5EF4-FFF2-40B4-BE49-F238E27FC236}">
                <a16:creationId xmlns:a16="http://schemas.microsoft.com/office/drawing/2014/main" id="{86F66FE6-0C43-4DC1-9BF3-EFE5503CA75E}"/>
              </a:ext>
            </a:extLst>
          </p:cNvPr>
          <p:cNvSpPr>
            <a:spLocks noGrp="1"/>
          </p:cNvSpPr>
          <p:nvPr>
            <p:ph type="body" sz="quarter" idx="41"/>
          </p:nvPr>
        </p:nvSpPr>
        <p:spPr/>
        <p:txBody>
          <a:bodyPr/>
          <a:lstStyle/>
          <a:p>
            <a:r>
              <a:rPr lang="en-IN" dirty="0"/>
              <a:t>BHUMIREDDY UDAY SIMHA REDDY</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2098</TotalTime>
  <Words>375</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Uday Simha Reddy, Bhumireddy</cp:lastModifiedBy>
  <cp:revision>104</cp:revision>
  <dcterms:created xsi:type="dcterms:W3CDTF">2020-09-22T06:24:34Z</dcterms:created>
  <dcterms:modified xsi:type="dcterms:W3CDTF">2022-06-21T16:19:44Z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