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947E-5871-3B4A-B5DE-C3D1AA6C4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565B9-5503-F544-B15D-31671A18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A64D-7949-FF43-A6C8-8A66AE39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252B-E11F-D340-849C-C8BD6394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3BCF-10F9-B349-ACC5-08669E05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1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DBEA-6902-8548-98E0-D651999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BA852-ECD7-2A44-83DE-766D3653E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CBB5-5640-0045-9FDE-AB93F9EB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0169-F570-9D41-AF7A-D7AD7B8B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B942-D486-124B-99D8-D2D8F149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66A9-B987-0C4B-8469-ACFA57672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D61E8-5B8F-D74C-B38D-0640862E7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2462-F75B-6241-A9F1-E5FB086B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8858-62C3-0440-931E-D2D4C2AA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3033-F696-804F-B714-34D0E05C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4D50-39F9-8C4B-A4CE-F1E01CED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DC7F-E7A0-0542-AAC9-5D2011FA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BECEC-B510-A54C-A798-708C3AE1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3488-B34D-3043-9E7B-7567BDEE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CD25C-8E5F-CC4A-AC27-2E823548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F60-7545-8A49-9C52-00AC98CA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17FA8-A530-CD41-A529-CDA30BC1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ACD1-3E4B-F946-8F3A-865D5308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957F8-FB62-0242-84AA-2FC7C363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09DE-AAED-0F49-8F10-65DED0F4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54FC-C21C-B440-BF31-7AA6D3BF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C4E0-87EF-B14E-A561-0EE07A73F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A4D0B-F08E-8B44-867B-51FFD1FE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A26A1-C8C4-9C40-902F-3A8258B9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29C81-F078-1643-8457-686C8E60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6937-BC77-4E4D-AC95-FBC4441D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ED4E-57A0-BE47-8F77-E8CFE28E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983C-0BF3-4B4F-B0B3-834756BE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FCCF3-627A-4641-9059-0D3F7C97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2AE8-CCFA-134B-A11A-F23B5598D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6AFB1-9892-724A-86A3-FA9CBE416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17F8A-B323-B04E-9A36-291E0CD2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DBA64-3C13-3847-87DD-05D13F88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DC547-E9B9-484E-8D26-40A2C62C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CFF1-5D8F-B844-B8C3-0CB65E75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40275-95C2-ED42-9F2D-E52B5310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C092E-92F2-D54C-B812-A1768EBB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E77DA-6B13-F24D-A2D1-2405D402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EB0FA-83F4-814A-ADB9-B4007334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6AE7B-0DE8-0549-AF97-496131AB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EE30-A542-1344-9621-75FF20C0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66D4-78FC-2940-8300-C15B6A02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CA70-D370-0142-9672-7F046D36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0FDF0-E54D-4245-9686-B5F70DDC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8A75-E33F-654B-AC43-3CF4E8C4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C13B-2EBA-E54D-A20F-D954EC43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80AB-A4B1-DA45-9AA6-57C852BD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8F28-8589-3545-99A6-86D5D509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504FF-38FE-3E4B-A24B-4AC56BF23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6D43-0A4E-5D49-8379-1FC53BE45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A2B5D-6DFB-BA4D-81BA-1F066231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C1CC-EF3A-7342-B71A-DB7150FE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DBB0-DC94-2148-BE9C-221BB112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AB82D-46DF-784C-94E9-1FC3900A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B4B6-8DE2-6949-AC47-FA1B6AD3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5A05-1D5B-F145-B168-070037764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E40-769F-2D4B-9127-B8073AD94E52}" type="datetimeFigureOut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24FA5-C9BC-8443-8553-617E7740F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7DDB-085B-9E47-96C3-0A3F3521C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C708-7233-ED48-ACEC-2A7328C3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72F7A-548F-AE4F-A491-6DDA827130B5}"/>
              </a:ext>
            </a:extLst>
          </p:cNvPr>
          <p:cNvSpPr/>
          <p:nvPr/>
        </p:nvSpPr>
        <p:spPr>
          <a:xfrm>
            <a:off x="3033253" y="973393"/>
            <a:ext cx="752168" cy="6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Pulse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7F548-D9CD-B14C-8EBE-50A5AA07694C}"/>
              </a:ext>
            </a:extLst>
          </p:cNvPr>
          <p:cNvSpPr/>
          <p:nvPr/>
        </p:nvSpPr>
        <p:spPr>
          <a:xfrm>
            <a:off x="2784989" y="2010696"/>
            <a:ext cx="1248696" cy="6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Blood Pressure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1DF8A-2A0D-BD4E-86AA-9740A4CDFE92}"/>
              </a:ext>
            </a:extLst>
          </p:cNvPr>
          <p:cNvSpPr/>
          <p:nvPr/>
        </p:nvSpPr>
        <p:spPr>
          <a:xfrm>
            <a:off x="2649795" y="3229896"/>
            <a:ext cx="1519083" cy="6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Blood Oxygen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C8DBD-C156-F748-ADD2-68E37016D23F}"/>
              </a:ext>
            </a:extLst>
          </p:cNvPr>
          <p:cNvSpPr/>
          <p:nvPr/>
        </p:nvSpPr>
        <p:spPr>
          <a:xfrm>
            <a:off x="7450392" y="744723"/>
            <a:ext cx="1248696" cy="6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D7E1E-F8D4-DD44-B9F9-5D0ED54A7B3C}"/>
              </a:ext>
            </a:extLst>
          </p:cNvPr>
          <p:cNvSpPr/>
          <p:nvPr/>
        </p:nvSpPr>
        <p:spPr>
          <a:xfrm>
            <a:off x="5282380" y="2010696"/>
            <a:ext cx="1248696" cy="6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9D1027-D02B-9540-8DBE-3652D15A3A9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85421" y="1305232"/>
            <a:ext cx="175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D3DB08-6E38-8945-A6E4-07CB30BD0707}"/>
              </a:ext>
            </a:extLst>
          </p:cNvPr>
          <p:cNvCxnSpPr>
            <a:cxnSpLocks/>
          </p:cNvCxnSpPr>
          <p:nvPr/>
        </p:nvCxnSpPr>
        <p:spPr>
          <a:xfrm>
            <a:off x="5565059" y="1291713"/>
            <a:ext cx="0" cy="69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B754D0-256D-B944-A2E9-5D9DBCF1CAFF}"/>
              </a:ext>
            </a:extLst>
          </p:cNvPr>
          <p:cNvCxnSpPr>
            <a:cxnSpLocks/>
          </p:cNvCxnSpPr>
          <p:nvPr/>
        </p:nvCxnSpPr>
        <p:spPr>
          <a:xfrm>
            <a:off x="4033685" y="2342535"/>
            <a:ext cx="1288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133F5C-1167-6948-BE6C-0E2B2B2CDAF2}"/>
              </a:ext>
            </a:extLst>
          </p:cNvPr>
          <p:cNvCxnSpPr/>
          <p:nvPr/>
        </p:nvCxnSpPr>
        <p:spPr>
          <a:xfrm>
            <a:off x="4168878" y="3561735"/>
            <a:ext cx="1637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6D7F94-756A-884F-BAA8-5F90C8E0AC60}"/>
              </a:ext>
            </a:extLst>
          </p:cNvPr>
          <p:cNvCxnSpPr>
            <a:cxnSpLocks/>
          </p:cNvCxnSpPr>
          <p:nvPr/>
        </p:nvCxnSpPr>
        <p:spPr>
          <a:xfrm flipV="1">
            <a:off x="5805949" y="2674374"/>
            <a:ext cx="0" cy="88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D5BE7-5638-794B-929D-E9F7E8CD084A}"/>
              </a:ext>
            </a:extLst>
          </p:cNvPr>
          <p:cNvCxnSpPr>
            <a:cxnSpLocks/>
          </p:cNvCxnSpPr>
          <p:nvPr/>
        </p:nvCxnSpPr>
        <p:spPr>
          <a:xfrm>
            <a:off x="6531076" y="2342535"/>
            <a:ext cx="87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B58803-597A-EF4C-9FEE-B3E89646EF4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489291" y="1076562"/>
            <a:ext cx="961101" cy="84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B9B490-FBD6-CD43-A9AA-E5651F148257}"/>
              </a:ext>
            </a:extLst>
          </p:cNvPr>
          <p:cNvSpPr txBox="1"/>
          <p:nvPr/>
        </p:nvSpPr>
        <p:spPr>
          <a:xfrm>
            <a:off x="5955890" y="1154540"/>
            <a:ext cx="13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Vitals Detect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8DFDA8-16CD-D24D-8018-D308580ACD41}"/>
              </a:ext>
            </a:extLst>
          </p:cNvPr>
          <p:cNvCxnSpPr>
            <a:cxnSpLocks/>
          </p:cNvCxnSpPr>
          <p:nvPr/>
        </p:nvCxnSpPr>
        <p:spPr>
          <a:xfrm>
            <a:off x="1533832" y="1289255"/>
            <a:ext cx="1499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82FA55-C31C-F944-9153-7AF5B00B2E95}"/>
              </a:ext>
            </a:extLst>
          </p:cNvPr>
          <p:cNvCxnSpPr>
            <a:cxnSpLocks/>
          </p:cNvCxnSpPr>
          <p:nvPr/>
        </p:nvCxnSpPr>
        <p:spPr>
          <a:xfrm>
            <a:off x="1533832" y="2357144"/>
            <a:ext cx="12511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70E11E-D19F-A94B-B166-4EFF18960894}"/>
              </a:ext>
            </a:extLst>
          </p:cNvPr>
          <p:cNvCxnSpPr>
            <a:cxnSpLocks/>
          </p:cNvCxnSpPr>
          <p:nvPr/>
        </p:nvCxnSpPr>
        <p:spPr>
          <a:xfrm>
            <a:off x="6489291" y="2677920"/>
            <a:ext cx="796408" cy="76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F72C7F2-6658-D846-90B5-F82059B61149}"/>
              </a:ext>
            </a:extLst>
          </p:cNvPr>
          <p:cNvSpPr/>
          <p:nvPr/>
        </p:nvSpPr>
        <p:spPr>
          <a:xfrm>
            <a:off x="7311509" y="3229896"/>
            <a:ext cx="1248696" cy="6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EB263E-6AC9-EA42-B73F-8F0D8EDC3DAC}"/>
              </a:ext>
            </a:extLst>
          </p:cNvPr>
          <p:cNvCxnSpPr>
            <a:cxnSpLocks/>
          </p:cNvCxnSpPr>
          <p:nvPr/>
        </p:nvCxnSpPr>
        <p:spPr>
          <a:xfrm>
            <a:off x="8560205" y="3519808"/>
            <a:ext cx="97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ECAD4E0-C1B9-934C-B4DA-219F1F22B917}"/>
              </a:ext>
            </a:extLst>
          </p:cNvPr>
          <p:cNvSpPr/>
          <p:nvPr/>
        </p:nvSpPr>
        <p:spPr>
          <a:xfrm>
            <a:off x="9494838" y="3356478"/>
            <a:ext cx="114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51C06F-75AB-5341-8F22-0C73FDAE4BAC}"/>
              </a:ext>
            </a:extLst>
          </p:cNvPr>
          <p:cNvCxnSpPr>
            <a:cxnSpLocks/>
          </p:cNvCxnSpPr>
          <p:nvPr/>
        </p:nvCxnSpPr>
        <p:spPr>
          <a:xfrm>
            <a:off x="1533832" y="3519808"/>
            <a:ext cx="1115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B63BF6-86F7-2A4B-84AA-2BE2E70A7843}"/>
              </a:ext>
            </a:extLst>
          </p:cNvPr>
          <p:cNvCxnSpPr>
            <a:cxnSpLocks/>
          </p:cNvCxnSpPr>
          <p:nvPr/>
        </p:nvCxnSpPr>
        <p:spPr>
          <a:xfrm flipH="1">
            <a:off x="1533832" y="1266518"/>
            <a:ext cx="4916" cy="225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B83A4A-28E7-7E43-8630-237DD016325B}"/>
              </a:ext>
            </a:extLst>
          </p:cNvPr>
          <p:cNvCxnSpPr>
            <a:cxnSpLocks/>
          </p:cNvCxnSpPr>
          <p:nvPr/>
        </p:nvCxnSpPr>
        <p:spPr>
          <a:xfrm flipH="1">
            <a:off x="1533831" y="3519808"/>
            <a:ext cx="9830" cy="130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754DF89-400A-4F45-AF11-1102A23A5F7F}"/>
              </a:ext>
            </a:extLst>
          </p:cNvPr>
          <p:cNvSpPr/>
          <p:nvPr/>
        </p:nvSpPr>
        <p:spPr>
          <a:xfrm>
            <a:off x="919313" y="4822722"/>
            <a:ext cx="1248696" cy="6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E6AD19-B2D4-DE4D-8C70-42DD63A11227}"/>
              </a:ext>
            </a:extLst>
          </p:cNvPr>
          <p:cNvSpPr txBox="1"/>
          <p:nvPr/>
        </p:nvSpPr>
        <p:spPr>
          <a:xfrm>
            <a:off x="4685070" y="333978"/>
            <a:ext cx="309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ICU Modular Architecture     (Individual)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2C783A-4B17-CF4B-BCE7-B96D62602402}"/>
              </a:ext>
            </a:extLst>
          </p:cNvPr>
          <p:cNvSpPr txBox="1"/>
          <p:nvPr/>
        </p:nvSpPr>
        <p:spPr>
          <a:xfrm>
            <a:off x="6531075" y="3889140"/>
            <a:ext cx="5444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</a:t>
            </a:r>
            <a:r>
              <a:rPr lang="en-US" dirty="0">
                <a:solidFill>
                  <a:srgbClr val="FF0000"/>
                </a:solidFill>
              </a:rPr>
              <a:t>real-time database </a:t>
            </a:r>
            <a:r>
              <a:rPr lang="en-US" dirty="0"/>
              <a:t>receive the data of pulse/pressure/oxygen level. </a:t>
            </a:r>
          </a:p>
          <a:p>
            <a:r>
              <a:rPr lang="en-US" dirty="0"/>
              <a:t>2. The </a:t>
            </a:r>
            <a:r>
              <a:rPr lang="en-US" dirty="0">
                <a:solidFill>
                  <a:srgbClr val="FF0000"/>
                </a:solidFill>
              </a:rPr>
              <a:t>Timer</a:t>
            </a:r>
            <a:r>
              <a:rPr lang="en-US" dirty="0"/>
              <a:t> can set the time intervals(</a:t>
            </a:r>
            <a:r>
              <a:rPr lang="en-US" dirty="0" err="1"/>
              <a:t>eg.</a:t>
            </a:r>
            <a:r>
              <a:rPr lang="en-US" dirty="0"/>
              <a:t> 5 mins) to display. </a:t>
            </a:r>
          </a:p>
          <a:p>
            <a:r>
              <a:rPr lang="en-US" dirty="0"/>
              <a:t>3. There is also a </a:t>
            </a:r>
            <a:r>
              <a:rPr lang="en-US" dirty="0">
                <a:solidFill>
                  <a:srgbClr val="FF0000"/>
                </a:solidFill>
              </a:rPr>
              <a:t>Measure API </a:t>
            </a:r>
            <a:r>
              <a:rPr lang="en-US" dirty="0"/>
              <a:t>get the information(real-time) from the Database and detect whether the data is normal cases. If the data go above/below certain value, then receive the alert. </a:t>
            </a:r>
          </a:p>
          <a:p>
            <a:r>
              <a:rPr lang="en-US" dirty="0"/>
              <a:t>4. The AI module receive info from the real-time database and make a prediction.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D3025-5D0F-DC4D-ABCD-A328677B7DFA}"/>
              </a:ext>
            </a:extLst>
          </p:cNvPr>
          <p:cNvSpPr/>
          <p:nvPr/>
        </p:nvSpPr>
        <p:spPr>
          <a:xfrm>
            <a:off x="7430729" y="2025305"/>
            <a:ext cx="1248696" cy="66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Displayer</a:t>
            </a:r>
          </a:p>
        </p:txBody>
      </p:sp>
    </p:spTree>
    <p:extLst>
      <p:ext uri="{BB962C8B-B14F-4D97-AF65-F5344CB8AC3E}">
        <p14:creationId xmlns:p14="http://schemas.microsoft.com/office/powerpoint/2010/main" val="33422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7645</TotalTime>
  <Words>111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Jie</dc:creator>
  <cp:lastModifiedBy>Lu, Jie</cp:lastModifiedBy>
  <cp:revision>8</cp:revision>
  <dcterms:created xsi:type="dcterms:W3CDTF">2020-02-26T22:09:05Z</dcterms:created>
  <dcterms:modified xsi:type="dcterms:W3CDTF">2020-03-31T15:45:10Z</dcterms:modified>
</cp:coreProperties>
</file>