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300" d="100"/>
          <a:sy n="300" d="100"/>
        </p:scale>
        <p:origin x="5244" y="3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7634-BEF9-4788-A4A5-AC365B17C53A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BDAC1-E81D-4687-8AF8-DE8C1F9F5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BDAC1-E81D-4687-8AF8-DE8C1F9F56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Beginner’s Guide to PCB Designing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BRS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244275"/>
            <a:ext cx="4419600" cy="899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53200" y="1733550"/>
            <a:ext cx="1596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25 March 2021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2190750"/>
            <a:ext cx="211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Venue: Google Meet</a:t>
            </a:r>
            <a:endParaRPr lang="en-US" dirty="0"/>
          </a:p>
        </p:txBody>
      </p:sp>
      <p:pic>
        <p:nvPicPr>
          <p:cNvPr id="8" name="Picture 7" descr="LOGO NEW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9050" y="36385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S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 is PCB?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Why Do We Use Copper to Make PCB Traces? | Yun Industri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428750"/>
            <a:ext cx="3021252" cy="2589213"/>
          </a:xfrm>
          <a:prstGeom prst="rect">
            <a:avLst/>
          </a:prstGeom>
          <a:noFill/>
        </p:spPr>
      </p:pic>
      <p:pic>
        <p:nvPicPr>
          <p:cNvPr id="10" name="Picture 9" descr="LOGO NEW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 is PCB?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 descr="Build Your Own Patch Antenna for Your Next PCB | PCB Design Blog | Alt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81150"/>
            <a:ext cx="3107006" cy="1878013"/>
          </a:xfrm>
          <a:prstGeom prst="rect">
            <a:avLst/>
          </a:prstGeom>
          <a:noFill/>
        </p:spPr>
      </p:pic>
      <p:pic>
        <p:nvPicPr>
          <p:cNvPr id="23554" name="Picture 2" descr="Surface-mount technology - Wikipedi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581150"/>
            <a:ext cx="2539998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562350"/>
            <a:ext cx="3899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DIP Components (Dual In-line Package)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648200" y="3562350"/>
            <a:ext cx="4441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SMD Components (Surface Mounted Device)</a:t>
            </a:r>
            <a:endParaRPr lang="en-US" b="1" dirty="0"/>
          </a:p>
        </p:txBody>
      </p:sp>
      <p:pic>
        <p:nvPicPr>
          <p:cNvPr id="11" name="Picture 10" descr="BRS Ban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pic>
        <p:nvPicPr>
          <p:cNvPr id="12" name="Picture 11" descr="LOGO NEW-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 Design PCB?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700" name="Picture 4" descr="The art of using breadboard - Electrical Engineering Stack Exch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428750"/>
            <a:ext cx="2314742" cy="2057400"/>
          </a:xfrm>
          <a:prstGeom prst="rect">
            <a:avLst/>
          </a:prstGeom>
          <a:noFill/>
        </p:spPr>
      </p:pic>
      <p:pic>
        <p:nvPicPr>
          <p:cNvPr id="11" name="Picture 10" descr="BRS Bann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pic>
        <p:nvPicPr>
          <p:cNvPr id="29702" name="Picture 6" descr="Has anyone built up Ben's 8-bit PCB? Its beautiful! But I am having some  problems. : beneat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428750"/>
            <a:ext cx="2743200" cy="2057400"/>
          </a:xfrm>
          <a:prstGeom prst="rect">
            <a:avLst/>
          </a:prstGeom>
          <a:noFill/>
        </p:spPr>
      </p:pic>
      <p:pic>
        <p:nvPicPr>
          <p:cNvPr id="29704" name="Picture 8" descr="MichD on Twitter: &quot;Just to have it on record, here's the messy breadboard  implementation. I've had to remove a feature after testing to make room for  another. It's also missing the 2n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428750"/>
            <a:ext cx="3114675" cy="2076450"/>
          </a:xfrm>
          <a:prstGeom prst="rect">
            <a:avLst/>
          </a:prstGeom>
          <a:noFill/>
        </p:spPr>
      </p:pic>
      <p:pic>
        <p:nvPicPr>
          <p:cNvPr id="13" name="Picture 12" descr="LOGO NEW-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Things to consider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BRS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pic>
        <p:nvPicPr>
          <p:cNvPr id="13" name="Picture 12" descr="LOGO NEW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43600" y="1428750"/>
            <a:ext cx="22894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1" dirty="0" smtClean="0"/>
              <a:t>Modularity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Compactness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Reliability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Design Software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BRS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pic>
        <p:nvPicPr>
          <p:cNvPr id="13" name="Picture 12" descr="LOGO NEW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35255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 smtClean="0"/>
              <a:t> Autodesk Eagle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Solidworks</a:t>
            </a:r>
            <a:r>
              <a:rPr lang="en-US" sz="2400" b="1" dirty="0" smtClean="0"/>
              <a:t> PCB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Proteus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NI </a:t>
            </a:r>
            <a:r>
              <a:rPr lang="en-US" sz="2400" b="1" dirty="0" err="1" smtClean="0"/>
              <a:t>Multisim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Ultiboard</a:t>
            </a:r>
            <a:endParaRPr lang="en-US" sz="2400" b="1" dirty="0" smtClean="0"/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Cadence </a:t>
            </a:r>
            <a:r>
              <a:rPr lang="en-US" sz="2400" b="1" dirty="0" err="1" smtClean="0"/>
              <a:t>Allergo</a:t>
            </a:r>
            <a:endParaRPr lang="en-US" sz="2400" b="1" dirty="0" smtClean="0"/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Altium</a:t>
            </a:r>
            <a:r>
              <a:rPr lang="en-US" sz="2400" b="1" dirty="0" smtClean="0"/>
              <a:t> Designer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and much more!</a:t>
            </a:r>
          </a:p>
          <a:p>
            <a:pPr>
              <a:buFont typeface="Arial" charset="0"/>
              <a:buChar char="•"/>
            </a:pPr>
            <a:endParaRPr lang="en-US" sz="2400" b="1" dirty="0" smtClean="0"/>
          </a:p>
          <a:p>
            <a:pPr>
              <a:buFont typeface="Arial" charset="0"/>
              <a:buChar char="•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52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Proteus Design Suite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BRS Ba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38849"/>
            <a:ext cx="2971800" cy="604651"/>
          </a:xfrm>
          <a:prstGeom prst="rect">
            <a:avLst/>
          </a:prstGeom>
        </p:spPr>
      </p:pic>
      <p:pic>
        <p:nvPicPr>
          <p:cNvPr id="13" name="Picture 12" descr="LOGO NEW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850" y="4324350"/>
            <a:ext cx="819150" cy="819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35255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b="1" dirty="0" smtClean="0"/>
              <a:t> Circuit Simulation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PCB Design</a:t>
            </a:r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Microcontroller simulation (VSM)</a:t>
            </a:r>
          </a:p>
          <a:p>
            <a:pPr>
              <a:buFont typeface="Arial" charset="0"/>
              <a:buChar char="•"/>
            </a:pPr>
            <a:endParaRPr lang="en-US" sz="2400" b="1" dirty="0" smtClean="0"/>
          </a:p>
          <a:p>
            <a:pPr>
              <a:buFont typeface="Arial" charset="0"/>
              <a:buChar char="•"/>
            </a:pPr>
            <a:endParaRPr lang="en-US" sz="2400" b="1" dirty="0"/>
          </a:p>
        </p:txBody>
      </p:sp>
      <p:pic>
        <p:nvPicPr>
          <p:cNvPr id="35842" name="Picture 2" descr="Download Proteus Professional 2020 — File.Wik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276350"/>
            <a:ext cx="3211919" cy="2209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885950"/>
            <a:ext cx="9144000" cy="1352549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THANK YOU !!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96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Beginner’s Guide to PCB Designing</vt:lpstr>
      <vt:lpstr>What is PCB?</vt:lpstr>
      <vt:lpstr>What is PCB?</vt:lpstr>
      <vt:lpstr>Why Design PCB?</vt:lpstr>
      <vt:lpstr>Things to consider</vt:lpstr>
      <vt:lpstr>Design Software</vt:lpstr>
      <vt:lpstr>Proteus Design Suite</vt:lpstr>
      <vt:lpstr>THANK YOU 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Guide to PCB Designing</dc:title>
  <dc:creator>Sayeed</dc:creator>
  <cp:lastModifiedBy>Sayeed</cp:lastModifiedBy>
  <cp:revision>6</cp:revision>
  <dcterms:created xsi:type="dcterms:W3CDTF">2006-08-16T00:00:00Z</dcterms:created>
  <dcterms:modified xsi:type="dcterms:W3CDTF">2021-03-25T15:25:28Z</dcterms:modified>
</cp:coreProperties>
</file>