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83" r:id="rId2"/>
    <p:sldId id="399" r:id="rId3"/>
    <p:sldId id="392" r:id="rId4"/>
    <p:sldId id="408" r:id="rId5"/>
    <p:sldId id="412" r:id="rId6"/>
    <p:sldId id="411" r:id="rId7"/>
    <p:sldId id="386" r:id="rId8"/>
    <p:sldId id="409" r:id="rId9"/>
    <p:sldId id="410" r:id="rId10"/>
    <p:sldId id="402" r:id="rId11"/>
    <p:sldId id="394" r:id="rId12"/>
    <p:sldId id="323" r:id="rId13"/>
    <p:sldId id="395" r:id="rId14"/>
    <p:sldId id="413" r:id="rId15"/>
    <p:sldId id="398" r:id="rId16"/>
    <p:sldId id="374" r:id="rId17"/>
    <p:sldId id="403" r:id="rId18"/>
    <p:sldId id="404" r:id="rId19"/>
    <p:sldId id="324" r:id="rId20"/>
    <p:sldId id="389" r:id="rId21"/>
    <p:sldId id="405" r:id="rId22"/>
    <p:sldId id="327" r:id="rId23"/>
    <p:sldId id="339" r:id="rId24"/>
    <p:sldId id="329" r:id="rId25"/>
    <p:sldId id="41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2" userDrawn="1">
          <p15:clr>
            <a:srgbClr val="A4A3A4"/>
          </p15:clr>
        </p15:guide>
        <p15:guide id="2" pos="3840" userDrawn="1">
          <p15:clr>
            <a:srgbClr val="A4A3A4"/>
          </p15:clr>
        </p15:guide>
        <p15:guide id="3" pos="1504" userDrawn="1">
          <p15:clr>
            <a:srgbClr val="A4A3A4"/>
          </p15:clr>
        </p15:guide>
        <p15:guide id="4" orient="horz" pos="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A44"/>
    <a:srgbClr val="62C4BC"/>
    <a:srgbClr val="F05A24"/>
    <a:srgbClr val="AE73CB"/>
    <a:srgbClr val="FAAF3B"/>
    <a:srgbClr val="0CAACA"/>
    <a:srgbClr val="C0272D"/>
    <a:srgbClr val="8BC53F"/>
    <a:srgbClr val="A362C4"/>
    <a:srgbClr val="098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95" autoAdjust="0"/>
    <p:restoredTop sz="86443" autoAdjust="0"/>
  </p:normalViewPr>
  <p:slideViewPr>
    <p:cSldViewPr snapToGrid="0">
      <p:cViewPr varScale="1">
        <p:scale>
          <a:sx n="74" d="100"/>
          <a:sy n="74" d="100"/>
        </p:scale>
        <p:origin x="1224" y="77"/>
      </p:cViewPr>
      <p:guideLst>
        <p:guide orient="horz" pos="822"/>
        <p:guide pos="3840"/>
        <p:guide pos="1504"/>
        <p:guide orient="horz" pos="86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7C8E-FAE5-43D1-82C0-196E816DC300}" type="datetimeFigureOut">
              <a:rPr lang="zh-CN" altLang="en-US" smtClean="0"/>
              <a:t>2021/11/28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2AF99-A73B-44C9-96FA-736798B6D18B}" type="slidenum">
              <a:rPr lang="zh-CN" altLang="en-US" smtClean="0"/>
              <a:t>‹#›</a:t>
            </a:fld>
            <a:endParaRPr lang="zh-CN" altLang="en-US"/>
          </a:p>
        </p:txBody>
      </p:sp>
    </p:spTree>
    <p:extLst>
      <p:ext uri="{BB962C8B-B14F-4D97-AF65-F5344CB8AC3E}">
        <p14:creationId xmlns:p14="http://schemas.microsoft.com/office/powerpoint/2010/main" val="1378247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a:t>
            </a:fld>
            <a:endParaRPr lang="zh-CN" altLang="en-US"/>
          </a:p>
        </p:txBody>
      </p:sp>
    </p:spTree>
    <p:extLst>
      <p:ext uri="{BB962C8B-B14F-4D97-AF65-F5344CB8AC3E}">
        <p14:creationId xmlns:p14="http://schemas.microsoft.com/office/powerpoint/2010/main" val="266004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solidFill>
                <a:srgbClr val="00B0F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C072AF99-A73B-44C9-96FA-736798B6D18B}" type="slidenum">
              <a:rPr lang="zh-CN" altLang="en-US" smtClean="0"/>
              <a:t>3</a:t>
            </a:fld>
            <a:endParaRPr lang="zh-CN" altLang="en-US"/>
          </a:p>
        </p:txBody>
      </p:sp>
    </p:spTree>
    <p:extLst>
      <p:ext uri="{BB962C8B-B14F-4D97-AF65-F5344CB8AC3E}">
        <p14:creationId xmlns:p14="http://schemas.microsoft.com/office/powerpoint/2010/main" val="4025179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13</a:t>
            </a:fld>
            <a:endParaRPr lang="zh-CN" altLang="en-US"/>
          </a:p>
        </p:txBody>
      </p:sp>
    </p:spTree>
    <p:extLst>
      <p:ext uri="{BB962C8B-B14F-4D97-AF65-F5344CB8AC3E}">
        <p14:creationId xmlns:p14="http://schemas.microsoft.com/office/powerpoint/2010/main" val="1998039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25</a:t>
            </a:fld>
            <a:endParaRPr lang="zh-CN" altLang="en-US"/>
          </a:p>
        </p:txBody>
      </p:sp>
    </p:spTree>
    <p:extLst>
      <p:ext uri="{BB962C8B-B14F-4D97-AF65-F5344CB8AC3E}">
        <p14:creationId xmlns:p14="http://schemas.microsoft.com/office/powerpoint/2010/main" val="22623556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6849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6_标题幻灯片">
    <p:spTree>
      <p:nvGrpSpPr>
        <p:cNvPr id="1" name=""/>
        <p:cNvGrpSpPr/>
        <p:nvPr/>
      </p:nvGrpSpPr>
      <p:grpSpPr>
        <a:xfrm>
          <a:off x="0" y="0"/>
          <a:ext cx="0" cy="0"/>
          <a:chOff x="0" y="0"/>
          <a:chExt cx="0" cy="0"/>
        </a:xfrm>
      </p:grpSpPr>
      <p:sp>
        <p:nvSpPr>
          <p:cNvPr id="3" name="矩形 2"/>
          <p:cNvSpPr/>
          <p:nvPr userDrawn="1"/>
        </p:nvSpPr>
        <p:spPr>
          <a:xfrm>
            <a:off x="0" y="-37720"/>
            <a:ext cx="12192000" cy="6895719"/>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562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58537" cy="1731264"/>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1731264"/>
            <a:ext cx="158537" cy="1697736"/>
          </a:xfrm>
          <a:prstGeom prst="rect">
            <a:avLst/>
          </a:prstGeom>
          <a:solidFill>
            <a:srgbClr val="F69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3429000"/>
            <a:ext cx="158537" cy="1731264"/>
          </a:xfrm>
          <a:prstGeom prst="rect">
            <a:avLst/>
          </a:prstGeom>
          <a:solidFill>
            <a:srgbClr val="009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160264"/>
            <a:ext cx="158537" cy="1697736"/>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2033463" y="0"/>
            <a:ext cx="158537" cy="1731264"/>
          </a:xfrm>
          <a:prstGeom prst="rect">
            <a:avLst/>
          </a:prstGeom>
          <a:solidFill>
            <a:srgbClr val="67A1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2033463" y="1731264"/>
            <a:ext cx="158537" cy="1697736"/>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12033463" y="3429000"/>
            <a:ext cx="158537" cy="1731264"/>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033463" y="5160264"/>
            <a:ext cx="158537" cy="1697736"/>
          </a:xfrm>
          <a:prstGeom prst="rect">
            <a:avLst/>
          </a:prstGeom>
          <a:solidFill>
            <a:srgbClr val="C02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158537" y="0"/>
            <a:ext cx="2328509" cy="146304"/>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2487168" y="0"/>
            <a:ext cx="2426288" cy="146304"/>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4815799" y="0"/>
            <a:ext cx="2413853" cy="146304"/>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7229774" y="0"/>
            <a:ext cx="2316441" cy="146304"/>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9546337" y="0"/>
            <a:ext cx="2487004" cy="146304"/>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46223" y="6711696"/>
            <a:ext cx="2328509" cy="146304"/>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2474854" y="6711696"/>
            <a:ext cx="2426288" cy="146304"/>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4803485" y="6711696"/>
            <a:ext cx="2413853" cy="146304"/>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userDrawn="1"/>
        </p:nvSpPr>
        <p:spPr>
          <a:xfrm>
            <a:off x="7217460" y="6711696"/>
            <a:ext cx="2316441" cy="146304"/>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9534023" y="6711696"/>
            <a:ext cx="2499318" cy="146304"/>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40D9B-40DE-40F2-B1F7-10F71B5D2BB1}" type="datetimeFigureOut">
              <a:rPr lang="zh-CN" altLang="en-US" smtClean="0"/>
              <a:t>2021/11/28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F500A-20A7-471A-86E3-34823246EEC6}" type="slidenum">
              <a:rPr lang="zh-CN" altLang="en-US" smtClean="0"/>
              <a:t>‹#›</a:t>
            </a:fld>
            <a:endParaRPr lang="zh-CN" altLang="en-US"/>
          </a:p>
        </p:txBody>
      </p:sp>
    </p:spTree>
    <p:extLst>
      <p:ext uri="{BB962C8B-B14F-4D97-AF65-F5344CB8AC3E}">
        <p14:creationId xmlns:p14="http://schemas.microsoft.com/office/powerpoint/2010/main" val="2347183735"/>
      </p:ext>
    </p:extLst>
  </p:cSld>
  <p:clrMap bg1="lt1" tx1="dk1" bg2="lt2" tx2="dk2" accent1="accent1" accent2="accent2" accent3="accent3" accent4="accent4" accent5="accent5" accent6="accent6" hlink="hlink" folHlink="folHlink"/>
  <p:sldLayoutIdLst>
    <p:sldLayoutId id="2147483674" r:id="rId1"/>
    <p:sldLayoutId id="2147483694" r:id="rId2"/>
    <p:sldLayoutId id="214748369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3604" y="5390900"/>
            <a:ext cx="3161443" cy="874407"/>
          </a:xfrm>
          <a:prstGeom prst="rect">
            <a:avLst/>
          </a:prstGeom>
        </p:spPr>
        <p:txBody>
          <a:bodyPr wrap="none">
            <a:spAutoFit/>
          </a:bodyPr>
          <a:lstStyle/>
          <a:p>
            <a:pPr>
              <a:lnSpc>
                <a:spcPct val="150000"/>
              </a:lnSpc>
              <a:tabLst>
                <a:tab pos="144000" algn="l"/>
                <a:tab pos="1080000" algn="l"/>
              </a:tabLst>
            </a:pPr>
            <a:r>
              <a:rPr lang="zh-CN" altLang="en-US" dirty="0">
                <a:solidFill>
                  <a:schemeClr val="bg1"/>
                </a:solidFill>
                <a:latin typeface="微软雅黑" panose="020B0503020204020204" pitchFamily="34" charset="-122"/>
                <a:ea typeface="微软雅黑" panose="020B0503020204020204" pitchFamily="34" charset="-122"/>
              </a:rPr>
              <a:t>组长：王云浩</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tabLst>
                <a:tab pos="144000" algn="l"/>
                <a:tab pos="1080000" algn="l"/>
              </a:tabLst>
            </a:pPr>
            <a:r>
              <a:rPr lang="zh-CN" altLang="en-US" dirty="0">
                <a:solidFill>
                  <a:schemeClr val="bg1"/>
                </a:solidFill>
                <a:latin typeface="微软雅黑" panose="020B0503020204020204" pitchFamily="34" charset="-122"/>
                <a:ea typeface="微软雅黑" panose="020B0503020204020204" pitchFamily="34" charset="-122"/>
              </a:rPr>
              <a:t>组员：张世辰 王艺杰 闫晓晓</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2493091" y="4129016"/>
            <a:ext cx="5033750" cy="1261884"/>
          </a:xfrm>
          <a:prstGeom prst="rect">
            <a:avLst/>
          </a:prstGeom>
          <a:noFill/>
        </p:spPr>
        <p:txBody>
          <a:bodyPr wrap="none">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互联网数据库开发</a:t>
            </a:r>
            <a:endParaRPr lang="en-US" altLang="zh-CN" sz="3600" b="1" dirty="0">
              <a:solidFill>
                <a:schemeClr val="bg1"/>
              </a:solidFill>
              <a:latin typeface="微软雅黑" panose="020B0503020204020204" pitchFamily="34" charset="-122"/>
              <a:ea typeface="微软雅黑" panose="020B0503020204020204" pitchFamily="34" charset="-122"/>
            </a:endParaRPr>
          </a:p>
          <a:p>
            <a:r>
              <a:rPr lang="zh-CN" altLang="en-US" sz="4000" b="1" dirty="0">
                <a:solidFill>
                  <a:schemeClr val="bg1"/>
                </a:solidFill>
                <a:latin typeface="微软雅黑" panose="020B0503020204020204" pitchFamily="34" charset="-122"/>
                <a:ea typeface="微软雅黑" panose="020B0503020204020204" pitchFamily="34" charset="-122"/>
              </a:rPr>
              <a:t>               咸煎饼小组</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900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6069588" y="2855005"/>
            <a:ext cx="1752600" cy="1752600"/>
          </a:xfrm>
          <a:prstGeom prst="ellipse">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600" dirty="0"/>
          </a:p>
        </p:txBody>
      </p:sp>
      <p:grpSp>
        <p:nvGrpSpPr>
          <p:cNvPr id="11" name="组合 69"/>
          <p:cNvGrpSpPr>
            <a:grpSpLocks/>
          </p:cNvGrpSpPr>
          <p:nvPr/>
        </p:nvGrpSpPr>
        <p:grpSpPr bwMode="auto">
          <a:xfrm>
            <a:off x="7930138" y="1881867"/>
            <a:ext cx="1774821" cy="3633788"/>
            <a:chOff x="6858855" y="2703012"/>
            <a:chExt cx="1774157" cy="3175764"/>
          </a:xfrm>
        </p:grpSpPr>
        <p:cxnSp>
          <p:nvCxnSpPr>
            <p:cNvPr id="12" name="直接连接符 11"/>
            <p:cNvCxnSpPr/>
            <p:nvPr/>
          </p:nvCxnSpPr>
          <p:spPr>
            <a:xfrm>
              <a:off x="7538047" y="2703012"/>
              <a:ext cx="0" cy="317576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858855" y="4265484"/>
              <a:ext cx="67919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538047" y="2703012"/>
              <a:ext cx="109496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538047" y="3761600"/>
              <a:ext cx="109496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538047" y="4820188"/>
              <a:ext cx="109496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538047" y="5878776"/>
              <a:ext cx="109496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9654163" y="1831067"/>
            <a:ext cx="101600" cy="103188"/>
          </a:xfrm>
          <a:prstGeom prst="ellipse">
            <a:avLst/>
          </a:prstGeom>
          <a:solidFill>
            <a:srgbClr val="F05A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19" name="椭圆 18"/>
          <p:cNvSpPr/>
          <p:nvPr/>
        </p:nvSpPr>
        <p:spPr>
          <a:xfrm>
            <a:off x="9654163" y="3048680"/>
            <a:ext cx="101600" cy="101600"/>
          </a:xfrm>
          <a:prstGeom prst="ellipse">
            <a:avLst/>
          </a:prstGeom>
          <a:solidFill>
            <a:srgbClr val="00914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0" name="椭圆 19"/>
          <p:cNvSpPr/>
          <p:nvPr/>
        </p:nvSpPr>
        <p:spPr>
          <a:xfrm>
            <a:off x="9654163" y="4264705"/>
            <a:ext cx="101600" cy="101600"/>
          </a:xfrm>
          <a:prstGeom prst="ellipse">
            <a:avLst/>
          </a:prstGeom>
          <a:solidFill>
            <a:srgbClr val="C0272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1" name="椭圆 20"/>
          <p:cNvSpPr/>
          <p:nvPr/>
        </p:nvSpPr>
        <p:spPr>
          <a:xfrm>
            <a:off x="9654163" y="5480730"/>
            <a:ext cx="101600" cy="101600"/>
          </a:xfrm>
          <a:prstGeom prst="ellipse">
            <a:avLst/>
          </a:prstGeom>
          <a:solidFill>
            <a:srgbClr val="F6921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2" name="椭圆 21"/>
          <p:cNvSpPr/>
          <p:nvPr/>
        </p:nvSpPr>
        <p:spPr>
          <a:xfrm>
            <a:off x="5937826" y="2702605"/>
            <a:ext cx="1992312" cy="1992312"/>
          </a:xfrm>
          <a:prstGeom prst="ellipse">
            <a:avLst/>
          </a:prstGeom>
          <a:noFill/>
          <a:ln>
            <a:solidFill>
              <a:srgbClr val="9166A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600" dirty="0"/>
          </a:p>
        </p:txBody>
      </p:sp>
      <p:sp>
        <p:nvSpPr>
          <p:cNvPr id="24" name="KSO_Shape"/>
          <p:cNvSpPr>
            <a:spLocks/>
          </p:cNvSpPr>
          <p:nvPr/>
        </p:nvSpPr>
        <p:spPr bwMode="auto">
          <a:xfrm>
            <a:off x="6202488" y="3099480"/>
            <a:ext cx="1387927" cy="1140413"/>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0" name="KSO_Shape"/>
          <p:cNvSpPr>
            <a:spLocks/>
          </p:cNvSpPr>
          <p:nvPr/>
        </p:nvSpPr>
        <p:spPr bwMode="auto">
          <a:xfrm>
            <a:off x="10194362" y="3931306"/>
            <a:ext cx="843643" cy="584926"/>
          </a:xfrm>
          <a:custGeom>
            <a:avLst/>
            <a:gdLst>
              <a:gd name="T0" fmla="*/ 1239327 w 6190"/>
              <a:gd name="T1" fmla="*/ 156252 h 4291"/>
              <a:gd name="T2" fmla="*/ 1294415 w 6190"/>
              <a:gd name="T3" fmla="*/ 211617 h 4291"/>
              <a:gd name="T4" fmla="*/ 1294415 w 6190"/>
              <a:gd name="T5" fmla="*/ 1106686 h 4291"/>
              <a:gd name="T6" fmla="*/ 790313 w 6190"/>
              <a:gd name="T7" fmla="*/ 1106686 h 4291"/>
              <a:gd name="T8" fmla="*/ 790313 w 6190"/>
              <a:gd name="T9" fmla="*/ 1144518 h 4291"/>
              <a:gd name="T10" fmla="*/ 830321 w 6190"/>
              <a:gd name="T11" fmla="*/ 1150362 h 4291"/>
              <a:gd name="T12" fmla="*/ 870637 w 6190"/>
              <a:gd name="T13" fmla="*/ 1158052 h 4291"/>
              <a:gd name="T14" fmla="*/ 911261 w 6190"/>
              <a:gd name="T15" fmla="*/ 1166972 h 4291"/>
              <a:gd name="T16" fmla="*/ 951577 w 6190"/>
              <a:gd name="T17" fmla="*/ 1177737 h 4291"/>
              <a:gd name="T18" fmla="*/ 991893 w 6190"/>
              <a:gd name="T19" fmla="*/ 1189733 h 4291"/>
              <a:gd name="T20" fmla="*/ 1032208 w 6190"/>
              <a:gd name="T21" fmla="*/ 1203882 h 4291"/>
              <a:gd name="T22" fmla="*/ 1072524 w 6190"/>
              <a:gd name="T23" fmla="*/ 1219569 h 4291"/>
              <a:gd name="T24" fmla="*/ 1112840 w 6190"/>
              <a:gd name="T25" fmla="*/ 1236793 h 4291"/>
              <a:gd name="T26" fmla="*/ 1112840 w 6190"/>
              <a:gd name="T27" fmla="*/ 1319841 h 4291"/>
              <a:gd name="T28" fmla="*/ 194501 w 6190"/>
              <a:gd name="T29" fmla="*/ 1319841 h 4291"/>
              <a:gd name="T30" fmla="*/ 194501 w 6190"/>
              <a:gd name="T31" fmla="*/ 1236793 h 4291"/>
              <a:gd name="T32" fmla="*/ 214197 w 6190"/>
              <a:gd name="T33" fmla="*/ 1228796 h 4291"/>
              <a:gd name="T34" fmla="*/ 252974 w 6190"/>
              <a:gd name="T35" fmla="*/ 1213725 h 4291"/>
              <a:gd name="T36" fmla="*/ 292059 w 6190"/>
              <a:gd name="T37" fmla="*/ 1199883 h 4291"/>
              <a:gd name="T38" fmla="*/ 330836 w 6190"/>
              <a:gd name="T39" fmla="*/ 1187580 h 4291"/>
              <a:gd name="T40" fmla="*/ 370229 w 6190"/>
              <a:gd name="T41" fmla="*/ 1176507 h 4291"/>
              <a:gd name="T42" fmla="*/ 409313 w 6190"/>
              <a:gd name="T43" fmla="*/ 1166664 h 4291"/>
              <a:gd name="T44" fmla="*/ 448090 w 6190"/>
              <a:gd name="T45" fmla="*/ 1158052 h 4291"/>
              <a:gd name="T46" fmla="*/ 487483 w 6190"/>
              <a:gd name="T47" fmla="*/ 1151285 h 4291"/>
              <a:gd name="T48" fmla="*/ 506872 w 6190"/>
              <a:gd name="T49" fmla="*/ 1106686 h 4291"/>
              <a:gd name="T50" fmla="*/ 0 w 6190"/>
              <a:gd name="T51" fmla="*/ 1106686 h 4291"/>
              <a:gd name="T52" fmla="*/ 0 w 6190"/>
              <a:gd name="T53" fmla="*/ 211617 h 4291"/>
              <a:gd name="T54" fmla="*/ 55088 w 6190"/>
              <a:gd name="T55" fmla="*/ 156252 h 4291"/>
              <a:gd name="T56" fmla="*/ 1365814 w 6190"/>
              <a:gd name="T57" fmla="*/ 1319841 h 4291"/>
              <a:gd name="T58" fmla="*/ 1905000 w 6190"/>
              <a:gd name="T59" fmla="*/ 0 h 4291"/>
              <a:gd name="T60" fmla="*/ 1365814 w 6190"/>
              <a:gd name="T61" fmla="*/ 1319841 h 4291"/>
              <a:gd name="T62" fmla="*/ 1433828 w 6190"/>
              <a:gd name="T63" fmla="*/ 115036 h 4291"/>
              <a:gd name="T64" fmla="*/ 1846527 w 6190"/>
              <a:gd name="T65" fmla="*/ 243299 h 4291"/>
              <a:gd name="T66" fmla="*/ 1433828 w 6190"/>
              <a:gd name="T67" fmla="*/ 115036 h 4291"/>
              <a:gd name="T68" fmla="*/ 1433828 w 6190"/>
              <a:gd name="T69" fmla="*/ 315273 h 4291"/>
              <a:gd name="T70" fmla="*/ 1846527 w 6190"/>
              <a:gd name="T71" fmla="*/ 444151 h 4291"/>
              <a:gd name="T72" fmla="*/ 1433828 w 6190"/>
              <a:gd name="T73" fmla="*/ 315273 h 4291"/>
              <a:gd name="T74" fmla="*/ 1431674 w 6190"/>
              <a:gd name="T75" fmla="*/ 553035 h 4291"/>
              <a:gd name="T76" fmla="*/ 1570163 w 6190"/>
              <a:gd name="T77" fmla="*/ 652385 h 4291"/>
              <a:gd name="T78" fmla="*/ 1431674 w 6190"/>
              <a:gd name="T79" fmla="*/ 553035 h 4291"/>
              <a:gd name="T80" fmla="*/ 1431674 w 6190"/>
              <a:gd name="T81" fmla="*/ 712671 h 4291"/>
              <a:gd name="T82" fmla="*/ 1570163 w 6190"/>
              <a:gd name="T83" fmla="*/ 812021 h 4291"/>
              <a:gd name="T84" fmla="*/ 1431674 w 6190"/>
              <a:gd name="T85" fmla="*/ 712671 h 4291"/>
              <a:gd name="T86" fmla="*/ 1183931 w 6190"/>
              <a:gd name="T87" fmla="*/ 266983 h 4291"/>
              <a:gd name="T88" fmla="*/ 110484 w 6190"/>
              <a:gd name="T89" fmla="*/ 995956 h 4291"/>
              <a:gd name="T90" fmla="*/ 1183931 w 6190"/>
              <a:gd name="T91" fmla="*/ 266983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C0272D"/>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1" name="KSO_Shape"/>
          <p:cNvSpPr>
            <a:spLocks/>
          </p:cNvSpPr>
          <p:nvPr/>
        </p:nvSpPr>
        <p:spPr bwMode="auto">
          <a:xfrm>
            <a:off x="10294310" y="2581410"/>
            <a:ext cx="369797" cy="843643"/>
          </a:xfrm>
          <a:custGeom>
            <a:avLst/>
            <a:gdLst>
              <a:gd name="T0" fmla="*/ 484604 w 1488"/>
              <a:gd name="T1" fmla="*/ 425334 h 3386"/>
              <a:gd name="T2" fmla="*/ 461555 w 1488"/>
              <a:gd name="T3" fmla="*/ 402267 h 3386"/>
              <a:gd name="T4" fmla="*/ 283342 w 1488"/>
              <a:gd name="T5" fmla="*/ 400016 h 3386"/>
              <a:gd name="T6" fmla="*/ 255795 w 1488"/>
              <a:gd name="T7" fmla="*/ 418582 h 3386"/>
              <a:gd name="T8" fmla="*/ 215879 w 1488"/>
              <a:gd name="T9" fmla="*/ 473718 h 3386"/>
              <a:gd name="T10" fmla="*/ 206885 w 1488"/>
              <a:gd name="T11" fmla="*/ 24192 h 3386"/>
              <a:gd name="T12" fmla="*/ 171467 w 1488"/>
              <a:gd name="T13" fmla="*/ 563 h 3386"/>
              <a:gd name="T14" fmla="*/ 133238 w 1488"/>
              <a:gd name="T15" fmla="*/ 6751 h 3386"/>
              <a:gd name="T16" fmla="*/ 106253 w 1488"/>
              <a:gd name="T17" fmla="*/ 39383 h 3386"/>
              <a:gd name="T18" fmla="*/ 51159 w 1488"/>
              <a:gd name="T19" fmla="*/ 475406 h 3386"/>
              <a:gd name="T20" fmla="*/ 10682 w 1488"/>
              <a:gd name="T21" fmla="*/ 501849 h 3386"/>
              <a:gd name="T22" fmla="*/ 0 w 1488"/>
              <a:gd name="T23" fmla="*/ 1840300 h 3386"/>
              <a:gd name="T24" fmla="*/ 18552 w 1488"/>
              <a:gd name="T25" fmla="*/ 1885871 h 3386"/>
              <a:gd name="T26" fmla="*/ 64089 w 1488"/>
              <a:gd name="T27" fmla="*/ 1905000 h 3386"/>
              <a:gd name="T28" fmla="*/ 807862 w 1488"/>
              <a:gd name="T29" fmla="*/ 1893748 h 3386"/>
              <a:gd name="T30" fmla="*/ 834846 w 1488"/>
              <a:gd name="T31" fmla="*/ 1853240 h 3386"/>
              <a:gd name="T32" fmla="*/ 830911 w 1488"/>
              <a:gd name="T33" fmla="*/ 513101 h 3386"/>
              <a:gd name="T34" fmla="*/ 796618 w 1488"/>
              <a:gd name="T35" fmla="*/ 478782 h 3386"/>
              <a:gd name="T36" fmla="*/ 263665 w 1488"/>
              <a:gd name="T37" fmla="*/ 1577561 h 3386"/>
              <a:gd name="T38" fmla="*/ 178213 w 1488"/>
              <a:gd name="T39" fmla="*/ 1549430 h 3386"/>
              <a:gd name="T40" fmla="*/ 148417 w 1488"/>
              <a:gd name="T41" fmla="*/ 1499920 h 3386"/>
              <a:gd name="T42" fmla="*/ 186646 w 1488"/>
              <a:gd name="T43" fmla="*/ 1445347 h 3386"/>
              <a:gd name="T44" fmla="*/ 277158 w 1488"/>
              <a:gd name="T45" fmla="*/ 1422280 h 3386"/>
              <a:gd name="T46" fmla="*/ 313138 w 1488"/>
              <a:gd name="T47" fmla="*/ 1441409 h 3386"/>
              <a:gd name="T48" fmla="*/ 330003 w 1488"/>
              <a:gd name="T49" fmla="*/ 1493169 h 3386"/>
              <a:gd name="T50" fmla="*/ 319884 w 1488"/>
              <a:gd name="T51" fmla="*/ 1547742 h 3386"/>
              <a:gd name="T52" fmla="*/ 283342 w 1488"/>
              <a:gd name="T53" fmla="*/ 1577561 h 3386"/>
              <a:gd name="T54" fmla="*/ 385098 w 1488"/>
              <a:gd name="T55" fmla="*/ 1749719 h 3386"/>
              <a:gd name="T56" fmla="*/ 344058 w 1488"/>
              <a:gd name="T57" fmla="*/ 1681644 h 3386"/>
              <a:gd name="T58" fmla="*/ 341809 w 1488"/>
              <a:gd name="T59" fmla="*/ 1613568 h 3386"/>
              <a:gd name="T60" fmla="*/ 380600 w 1488"/>
              <a:gd name="T61" fmla="*/ 1583749 h 3386"/>
              <a:gd name="T62" fmla="*/ 436819 w 1488"/>
              <a:gd name="T63" fmla="*/ 1580374 h 3386"/>
              <a:gd name="T64" fmla="*/ 482918 w 1488"/>
              <a:gd name="T65" fmla="*/ 1603441 h 3386"/>
              <a:gd name="T66" fmla="*/ 491351 w 1488"/>
              <a:gd name="T67" fmla="*/ 1657451 h 3386"/>
              <a:gd name="T68" fmla="*/ 458744 w 1488"/>
              <a:gd name="T69" fmla="*/ 1737905 h 3386"/>
              <a:gd name="T70" fmla="*/ 337874 w 1488"/>
              <a:gd name="T71" fmla="*/ 1368832 h 3386"/>
              <a:gd name="T72" fmla="*/ 355302 w 1488"/>
              <a:gd name="T73" fmla="*/ 1287253 h 3386"/>
              <a:gd name="T74" fmla="*/ 407585 w 1488"/>
              <a:gd name="T75" fmla="*/ 1241119 h 3386"/>
              <a:gd name="T76" fmla="*/ 458744 w 1488"/>
              <a:gd name="T77" fmla="*/ 1261936 h 3386"/>
              <a:gd name="T78" fmla="*/ 491351 w 1488"/>
              <a:gd name="T79" fmla="*/ 1342952 h 3386"/>
              <a:gd name="T80" fmla="*/ 482918 w 1488"/>
              <a:gd name="T81" fmla="*/ 1396962 h 3386"/>
              <a:gd name="T82" fmla="*/ 436819 w 1488"/>
              <a:gd name="T83" fmla="*/ 1420030 h 3386"/>
              <a:gd name="T84" fmla="*/ 380600 w 1488"/>
              <a:gd name="T85" fmla="*/ 1417216 h 3386"/>
              <a:gd name="T86" fmla="*/ 341809 w 1488"/>
              <a:gd name="T87" fmla="*/ 1386835 h 3386"/>
              <a:gd name="T88" fmla="*/ 546445 w 1488"/>
              <a:gd name="T89" fmla="*/ 1575873 h 3386"/>
              <a:gd name="T90" fmla="*/ 513276 w 1488"/>
              <a:gd name="T91" fmla="*/ 1541553 h 3386"/>
              <a:gd name="T92" fmla="*/ 506530 w 1488"/>
              <a:gd name="T93" fmla="*/ 1485855 h 3386"/>
              <a:gd name="T94" fmla="*/ 526768 w 1488"/>
              <a:gd name="T95" fmla="*/ 1436908 h 3386"/>
              <a:gd name="T96" fmla="*/ 572306 w 1488"/>
              <a:gd name="T97" fmla="*/ 1422843 h 3386"/>
              <a:gd name="T98" fmla="*/ 657758 w 1488"/>
              <a:gd name="T99" fmla="*/ 1450973 h 3386"/>
              <a:gd name="T100" fmla="*/ 687554 w 1488"/>
              <a:gd name="T101" fmla="*/ 1499920 h 3386"/>
              <a:gd name="T102" fmla="*/ 650449 w 1488"/>
              <a:gd name="T103" fmla="*/ 1554494 h 3386"/>
              <a:gd name="T104" fmla="*/ 558813 w 1488"/>
              <a:gd name="T105" fmla="*/ 1578123 h 3386"/>
              <a:gd name="T106" fmla="*/ 736464 w 1488"/>
              <a:gd name="T107" fmla="*/ 1104405 h 3386"/>
              <a:gd name="T108" fmla="*/ 698797 w 1488"/>
              <a:gd name="T109" fmla="*/ 1135348 h 3386"/>
              <a:gd name="T110" fmla="*/ 148979 w 1488"/>
              <a:gd name="T111" fmla="*/ 1135348 h 3386"/>
              <a:gd name="T112" fmla="*/ 111875 w 1488"/>
              <a:gd name="T113" fmla="*/ 1104405 h 3386"/>
              <a:gd name="T114" fmla="*/ 104004 w 1488"/>
              <a:gd name="T115" fmla="*/ 656004 h 3386"/>
              <a:gd name="T116" fmla="*/ 127054 w 1488"/>
              <a:gd name="T117" fmla="*/ 612683 h 3386"/>
              <a:gd name="T118" fmla="*/ 679683 w 1488"/>
              <a:gd name="T119" fmla="*/ 597493 h 3386"/>
              <a:gd name="T120" fmla="*/ 720723 w 1488"/>
              <a:gd name="T121" fmla="*/ 612683 h 3386"/>
              <a:gd name="T122" fmla="*/ 743772 w 1488"/>
              <a:gd name="T123" fmla="*/ 656004 h 3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88" h="3386">
                <a:moveTo>
                  <a:pt x="1373" y="842"/>
                </a:moveTo>
                <a:lnTo>
                  <a:pt x="869" y="842"/>
                </a:lnTo>
                <a:lnTo>
                  <a:pt x="869" y="787"/>
                </a:lnTo>
                <a:lnTo>
                  <a:pt x="869" y="780"/>
                </a:lnTo>
                <a:lnTo>
                  <a:pt x="867" y="771"/>
                </a:lnTo>
                <a:lnTo>
                  <a:pt x="865" y="764"/>
                </a:lnTo>
                <a:lnTo>
                  <a:pt x="862" y="756"/>
                </a:lnTo>
                <a:lnTo>
                  <a:pt x="859" y="750"/>
                </a:lnTo>
                <a:lnTo>
                  <a:pt x="855" y="744"/>
                </a:lnTo>
                <a:lnTo>
                  <a:pt x="851" y="737"/>
                </a:lnTo>
                <a:lnTo>
                  <a:pt x="845" y="732"/>
                </a:lnTo>
                <a:lnTo>
                  <a:pt x="840" y="727"/>
                </a:lnTo>
                <a:lnTo>
                  <a:pt x="834" y="723"/>
                </a:lnTo>
                <a:lnTo>
                  <a:pt x="827" y="718"/>
                </a:lnTo>
                <a:lnTo>
                  <a:pt x="821" y="715"/>
                </a:lnTo>
                <a:lnTo>
                  <a:pt x="814" y="713"/>
                </a:lnTo>
                <a:lnTo>
                  <a:pt x="806" y="711"/>
                </a:lnTo>
                <a:lnTo>
                  <a:pt x="799" y="710"/>
                </a:lnTo>
                <a:lnTo>
                  <a:pt x="791" y="709"/>
                </a:lnTo>
                <a:lnTo>
                  <a:pt x="519" y="709"/>
                </a:lnTo>
                <a:lnTo>
                  <a:pt x="511" y="710"/>
                </a:lnTo>
                <a:lnTo>
                  <a:pt x="504" y="711"/>
                </a:lnTo>
                <a:lnTo>
                  <a:pt x="496" y="713"/>
                </a:lnTo>
                <a:lnTo>
                  <a:pt x="489" y="715"/>
                </a:lnTo>
                <a:lnTo>
                  <a:pt x="483" y="718"/>
                </a:lnTo>
                <a:lnTo>
                  <a:pt x="476" y="723"/>
                </a:lnTo>
                <a:lnTo>
                  <a:pt x="470" y="727"/>
                </a:lnTo>
                <a:lnTo>
                  <a:pt x="465" y="732"/>
                </a:lnTo>
                <a:lnTo>
                  <a:pt x="459" y="737"/>
                </a:lnTo>
                <a:lnTo>
                  <a:pt x="455" y="744"/>
                </a:lnTo>
                <a:lnTo>
                  <a:pt x="451" y="750"/>
                </a:lnTo>
                <a:lnTo>
                  <a:pt x="448" y="756"/>
                </a:lnTo>
                <a:lnTo>
                  <a:pt x="445" y="764"/>
                </a:lnTo>
                <a:lnTo>
                  <a:pt x="444" y="771"/>
                </a:lnTo>
                <a:lnTo>
                  <a:pt x="442" y="780"/>
                </a:lnTo>
                <a:lnTo>
                  <a:pt x="441" y="787"/>
                </a:lnTo>
                <a:lnTo>
                  <a:pt x="441" y="842"/>
                </a:lnTo>
                <a:lnTo>
                  <a:pt x="384" y="842"/>
                </a:lnTo>
                <a:lnTo>
                  <a:pt x="384" y="99"/>
                </a:lnTo>
                <a:lnTo>
                  <a:pt x="384" y="90"/>
                </a:lnTo>
                <a:lnTo>
                  <a:pt x="382" y="79"/>
                </a:lnTo>
                <a:lnTo>
                  <a:pt x="380" y="70"/>
                </a:lnTo>
                <a:lnTo>
                  <a:pt x="377" y="60"/>
                </a:lnTo>
                <a:lnTo>
                  <a:pt x="373" y="52"/>
                </a:lnTo>
                <a:lnTo>
                  <a:pt x="368" y="43"/>
                </a:lnTo>
                <a:lnTo>
                  <a:pt x="362" y="36"/>
                </a:lnTo>
                <a:lnTo>
                  <a:pt x="356" y="29"/>
                </a:lnTo>
                <a:lnTo>
                  <a:pt x="349" y="22"/>
                </a:lnTo>
                <a:lnTo>
                  <a:pt x="341" y="17"/>
                </a:lnTo>
                <a:lnTo>
                  <a:pt x="333" y="12"/>
                </a:lnTo>
                <a:lnTo>
                  <a:pt x="323" y="7"/>
                </a:lnTo>
                <a:lnTo>
                  <a:pt x="315" y="4"/>
                </a:lnTo>
                <a:lnTo>
                  <a:pt x="305" y="1"/>
                </a:lnTo>
                <a:lnTo>
                  <a:pt x="295" y="0"/>
                </a:lnTo>
                <a:lnTo>
                  <a:pt x="285" y="0"/>
                </a:lnTo>
                <a:lnTo>
                  <a:pt x="275" y="0"/>
                </a:lnTo>
                <a:lnTo>
                  <a:pt x="264" y="1"/>
                </a:lnTo>
                <a:lnTo>
                  <a:pt x="255" y="4"/>
                </a:lnTo>
                <a:lnTo>
                  <a:pt x="246" y="7"/>
                </a:lnTo>
                <a:lnTo>
                  <a:pt x="237" y="12"/>
                </a:lnTo>
                <a:lnTo>
                  <a:pt x="229" y="17"/>
                </a:lnTo>
                <a:lnTo>
                  <a:pt x="221" y="22"/>
                </a:lnTo>
                <a:lnTo>
                  <a:pt x="215" y="29"/>
                </a:lnTo>
                <a:lnTo>
                  <a:pt x="207" y="36"/>
                </a:lnTo>
                <a:lnTo>
                  <a:pt x="202" y="43"/>
                </a:lnTo>
                <a:lnTo>
                  <a:pt x="197" y="52"/>
                </a:lnTo>
                <a:lnTo>
                  <a:pt x="192" y="60"/>
                </a:lnTo>
                <a:lnTo>
                  <a:pt x="189" y="70"/>
                </a:lnTo>
                <a:lnTo>
                  <a:pt x="187" y="79"/>
                </a:lnTo>
                <a:lnTo>
                  <a:pt x="185" y="90"/>
                </a:lnTo>
                <a:lnTo>
                  <a:pt x="185" y="99"/>
                </a:lnTo>
                <a:lnTo>
                  <a:pt x="185" y="842"/>
                </a:lnTo>
                <a:lnTo>
                  <a:pt x="114" y="842"/>
                </a:lnTo>
                <a:lnTo>
                  <a:pt x="103" y="843"/>
                </a:lnTo>
                <a:lnTo>
                  <a:pt x="91" y="845"/>
                </a:lnTo>
                <a:lnTo>
                  <a:pt x="81" y="847"/>
                </a:lnTo>
                <a:lnTo>
                  <a:pt x="70" y="851"/>
                </a:lnTo>
                <a:lnTo>
                  <a:pt x="60" y="855"/>
                </a:lnTo>
                <a:lnTo>
                  <a:pt x="50" y="862"/>
                </a:lnTo>
                <a:lnTo>
                  <a:pt x="42" y="868"/>
                </a:lnTo>
                <a:lnTo>
                  <a:pt x="33" y="875"/>
                </a:lnTo>
                <a:lnTo>
                  <a:pt x="26" y="884"/>
                </a:lnTo>
                <a:lnTo>
                  <a:pt x="19" y="892"/>
                </a:lnTo>
                <a:lnTo>
                  <a:pt x="14" y="902"/>
                </a:lnTo>
                <a:lnTo>
                  <a:pt x="9" y="912"/>
                </a:lnTo>
                <a:lnTo>
                  <a:pt x="5" y="922"/>
                </a:lnTo>
                <a:lnTo>
                  <a:pt x="3" y="933"/>
                </a:lnTo>
                <a:lnTo>
                  <a:pt x="0" y="945"/>
                </a:lnTo>
                <a:lnTo>
                  <a:pt x="0" y="957"/>
                </a:lnTo>
                <a:lnTo>
                  <a:pt x="0" y="3271"/>
                </a:lnTo>
                <a:lnTo>
                  <a:pt x="0" y="3282"/>
                </a:lnTo>
                <a:lnTo>
                  <a:pt x="3" y="3294"/>
                </a:lnTo>
                <a:lnTo>
                  <a:pt x="5" y="3306"/>
                </a:lnTo>
                <a:lnTo>
                  <a:pt x="9" y="3316"/>
                </a:lnTo>
                <a:lnTo>
                  <a:pt x="14" y="3326"/>
                </a:lnTo>
                <a:lnTo>
                  <a:pt x="19" y="3335"/>
                </a:lnTo>
                <a:lnTo>
                  <a:pt x="26" y="3344"/>
                </a:lnTo>
                <a:lnTo>
                  <a:pt x="33" y="3352"/>
                </a:lnTo>
                <a:lnTo>
                  <a:pt x="42" y="3359"/>
                </a:lnTo>
                <a:lnTo>
                  <a:pt x="50" y="3366"/>
                </a:lnTo>
                <a:lnTo>
                  <a:pt x="60" y="3372"/>
                </a:lnTo>
                <a:lnTo>
                  <a:pt x="70" y="3376"/>
                </a:lnTo>
                <a:lnTo>
                  <a:pt x="81" y="3380"/>
                </a:lnTo>
                <a:lnTo>
                  <a:pt x="91" y="3383"/>
                </a:lnTo>
                <a:lnTo>
                  <a:pt x="103" y="3385"/>
                </a:lnTo>
                <a:lnTo>
                  <a:pt x="114" y="3386"/>
                </a:lnTo>
                <a:lnTo>
                  <a:pt x="1373" y="3386"/>
                </a:lnTo>
                <a:lnTo>
                  <a:pt x="1384" y="3385"/>
                </a:lnTo>
                <a:lnTo>
                  <a:pt x="1396" y="3383"/>
                </a:lnTo>
                <a:lnTo>
                  <a:pt x="1407" y="3380"/>
                </a:lnTo>
                <a:lnTo>
                  <a:pt x="1417" y="3376"/>
                </a:lnTo>
                <a:lnTo>
                  <a:pt x="1428" y="3372"/>
                </a:lnTo>
                <a:lnTo>
                  <a:pt x="1437" y="3366"/>
                </a:lnTo>
                <a:lnTo>
                  <a:pt x="1446" y="3359"/>
                </a:lnTo>
                <a:lnTo>
                  <a:pt x="1454" y="3352"/>
                </a:lnTo>
                <a:lnTo>
                  <a:pt x="1461" y="3344"/>
                </a:lnTo>
                <a:lnTo>
                  <a:pt x="1468" y="3335"/>
                </a:lnTo>
                <a:lnTo>
                  <a:pt x="1473" y="3326"/>
                </a:lnTo>
                <a:lnTo>
                  <a:pt x="1478" y="3316"/>
                </a:lnTo>
                <a:lnTo>
                  <a:pt x="1483" y="3306"/>
                </a:lnTo>
                <a:lnTo>
                  <a:pt x="1485" y="3294"/>
                </a:lnTo>
                <a:lnTo>
                  <a:pt x="1487" y="3282"/>
                </a:lnTo>
                <a:lnTo>
                  <a:pt x="1488" y="3271"/>
                </a:lnTo>
                <a:lnTo>
                  <a:pt x="1488" y="957"/>
                </a:lnTo>
                <a:lnTo>
                  <a:pt x="1487" y="945"/>
                </a:lnTo>
                <a:lnTo>
                  <a:pt x="1485" y="933"/>
                </a:lnTo>
                <a:lnTo>
                  <a:pt x="1483" y="922"/>
                </a:lnTo>
                <a:lnTo>
                  <a:pt x="1478" y="912"/>
                </a:lnTo>
                <a:lnTo>
                  <a:pt x="1473" y="902"/>
                </a:lnTo>
                <a:lnTo>
                  <a:pt x="1468" y="892"/>
                </a:lnTo>
                <a:lnTo>
                  <a:pt x="1461" y="884"/>
                </a:lnTo>
                <a:lnTo>
                  <a:pt x="1454" y="875"/>
                </a:lnTo>
                <a:lnTo>
                  <a:pt x="1446" y="868"/>
                </a:lnTo>
                <a:lnTo>
                  <a:pt x="1437" y="862"/>
                </a:lnTo>
                <a:lnTo>
                  <a:pt x="1428" y="855"/>
                </a:lnTo>
                <a:lnTo>
                  <a:pt x="1417" y="851"/>
                </a:lnTo>
                <a:lnTo>
                  <a:pt x="1407" y="847"/>
                </a:lnTo>
                <a:lnTo>
                  <a:pt x="1396" y="845"/>
                </a:lnTo>
                <a:lnTo>
                  <a:pt x="1384" y="843"/>
                </a:lnTo>
                <a:lnTo>
                  <a:pt x="1373" y="842"/>
                </a:lnTo>
                <a:close/>
                <a:moveTo>
                  <a:pt x="493" y="2805"/>
                </a:moveTo>
                <a:lnTo>
                  <a:pt x="493" y="2805"/>
                </a:lnTo>
                <a:lnTo>
                  <a:pt x="469" y="2804"/>
                </a:lnTo>
                <a:lnTo>
                  <a:pt x="447" y="2801"/>
                </a:lnTo>
                <a:lnTo>
                  <a:pt x="425" y="2798"/>
                </a:lnTo>
                <a:lnTo>
                  <a:pt x="403" y="2793"/>
                </a:lnTo>
                <a:lnTo>
                  <a:pt x="383" y="2788"/>
                </a:lnTo>
                <a:lnTo>
                  <a:pt x="365" y="2780"/>
                </a:lnTo>
                <a:lnTo>
                  <a:pt x="348" y="2773"/>
                </a:lnTo>
                <a:lnTo>
                  <a:pt x="332" y="2763"/>
                </a:lnTo>
                <a:lnTo>
                  <a:pt x="317" y="2754"/>
                </a:lnTo>
                <a:lnTo>
                  <a:pt x="303" y="2743"/>
                </a:lnTo>
                <a:lnTo>
                  <a:pt x="292" y="2732"/>
                </a:lnTo>
                <a:lnTo>
                  <a:pt x="282" y="2720"/>
                </a:lnTo>
                <a:lnTo>
                  <a:pt x="275" y="2708"/>
                </a:lnTo>
                <a:lnTo>
                  <a:pt x="269" y="2694"/>
                </a:lnTo>
                <a:lnTo>
                  <a:pt x="265" y="2680"/>
                </a:lnTo>
                <a:lnTo>
                  <a:pt x="264" y="2666"/>
                </a:lnTo>
                <a:lnTo>
                  <a:pt x="265" y="2653"/>
                </a:lnTo>
                <a:lnTo>
                  <a:pt x="269" y="2639"/>
                </a:lnTo>
                <a:lnTo>
                  <a:pt x="275" y="2625"/>
                </a:lnTo>
                <a:lnTo>
                  <a:pt x="282" y="2613"/>
                </a:lnTo>
                <a:lnTo>
                  <a:pt x="292" y="2601"/>
                </a:lnTo>
                <a:lnTo>
                  <a:pt x="303" y="2589"/>
                </a:lnTo>
                <a:lnTo>
                  <a:pt x="317" y="2579"/>
                </a:lnTo>
                <a:lnTo>
                  <a:pt x="332" y="2569"/>
                </a:lnTo>
                <a:lnTo>
                  <a:pt x="348" y="2560"/>
                </a:lnTo>
                <a:lnTo>
                  <a:pt x="365" y="2553"/>
                </a:lnTo>
                <a:lnTo>
                  <a:pt x="383" y="2545"/>
                </a:lnTo>
                <a:lnTo>
                  <a:pt x="403" y="2540"/>
                </a:lnTo>
                <a:lnTo>
                  <a:pt x="425" y="2535"/>
                </a:lnTo>
                <a:lnTo>
                  <a:pt x="447" y="2531"/>
                </a:lnTo>
                <a:lnTo>
                  <a:pt x="469" y="2529"/>
                </a:lnTo>
                <a:lnTo>
                  <a:pt x="493" y="2528"/>
                </a:lnTo>
                <a:lnTo>
                  <a:pt x="504" y="2529"/>
                </a:lnTo>
                <a:lnTo>
                  <a:pt x="515" y="2531"/>
                </a:lnTo>
                <a:lnTo>
                  <a:pt x="525" y="2536"/>
                </a:lnTo>
                <a:lnTo>
                  <a:pt x="534" y="2541"/>
                </a:lnTo>
                <a:lnTo>
                  <a:pt x="543" y="2546"/>
                </a:lnTo>
                <a:lnTo>
                  <a:pt x="550" y="2554"/>
                </a:lnTo>
                <a:lnTo>
                  <a:pt x="557" y="2562"/>
                </a:lnTo>
                <a:lnTo>
                  <a:pt x="564" y="2572"/>
                </a:lnTo>
                <a:lnTo>
                  <a:pt x="569" y="2582"/>
                </a:lnTo>
                <a:lnTo>
                  <a:pt x="574" y="2593"/>
                </a:lnTo>
                <a:lnTo>
                  <a:pt x="579" y="2604"/>
                </a:lnTo>
                <a:lnTo>
                  <a:pt x="582" y="2616"/>
                </a:lnTo>
                <a:lnTo>
                  <a:pt x="584" y="2628"/>
                </a:lnTo>
                <a:lnTo>
                  <a:pt x="586" y="2641"/>
                </a:lnTo>
                <a:lnTo>
                  <a:pt x="587" y="2654"/>
                </a:lnTo>
                <a:lnTo>
                  <a:pt x="587" y="2666"/>
                </a:lnTo>
                <a:lnTo>
                  <a:pt x="587" y="2679"/>
                </a:lnTo>
                <a:lnTo>
                  <a:pt x="586" y="2692"/>
                </a:lnTo>
                <a:lnTo>
                  <a:pt x="584" y="2704"/>
                </a:lnTo>
                <a:lnTo>
                  <a:pt x="582" y="2717"/>
                </a:lnTo>
                <a:lnTo>
                  <a:pt x="579" y="2729"/>
                </a:lnTo>
                <a:lnTo>
                  <a:pt x="574" y="2740"/>
                </a:lnTo>
                <a:lnTo>
                  <a:pt x="569" y="2751"/>
                </a:lnTo>
                <a:lnTo>
                  <a:pt x="564" y="2761"/>
                </a:lnTo>
                <a:lnTo>
                  <a:pt x="557" y="2771"/>
                </a:lnTo>
                <a:lnTo>
                  <a:pt x="550" y="2778"/>
                </a:lnTo>
                <a:lnTo>
                  <a:pt x="543" y="2786"/>
                </a:lnTo>
                <a:lnTo>
                  <a:pt x="534" y="2792"/>
                </a:lnTo>
                <a:lnTo>
                  <a:pt x="525" y="2797"/>
                </a:lnTo>
                <a:lnTo>
                  <a:pt x="515" y="2801"/>
                </a:lnTo>
                <a:lnTo>
                  <a:pt x="504" y="2804"/>
                </a:lnTo>
                <a:lnTo>
                  <a:pt x="493" y="2805"/>
                </a:lnTo>
                <a:close/>
                <a:moveTo>
                  <a:pt x="739" y="3128"/>
                </a:moveTo>
                <a:lnTo>
                  <a:pt x="739" y="3128"/>
                </a:lnTo>
                <a:lnTo>
                  <a:pt x="725" y="3127"/>
                </a:lnTo>
                <a:lnTo>
                  <a:pt x="711" y="3124"/>
                </a:lnTo>
                <a:lnTo>
                  <a:pt x="698" y="3118"/>
                </a:lnTo>
                <a:lnTo>
                  <a:pt x="685" y="3110"/>
                </a:lnTo>
                <a:lnTo>
                  <a:pt x="673" y="3101"/>
                </a:lnTo>
                <a:lnTo>
                  <a:pt x="662" y="3089"/>
                </a:lnTo>
                <a:lnTo>
                  <a:pt x="651" y="3077"/>
                </a:lnTo>
                <a:lnTo>
                  <a:pt x="642" y="3062"/>
                </a:lnTo>
                <a:lnTo>
                  <a:pt x="632" y="3045"/>
                </a:lnTo>
                <a:lnTo>
                  <a:pt x="625" y="3028"/>
                </a:lnTo>
                <a:lnTo>
                  <a:pt x="618" y="3009"/>
                </a:lnTo>
                <a:lnTo>
                  <a:pt x="612" y="2989"/>
                </a:lnTo>
                <a:lnTo>
                  <a:pt x="607" y="2968"/>
                </a:lnTo>
                <a:lnTo>
                  <a:pt x="604" y="2946"/>
                </a:lnTo>
                <a:lnTo>
                  <a:pt x="602" y="2924"/>
                </a:lnTo>
                <a:lnTo>
                  <a:pt x="601" y="2901"/>
                </a:lnTo>
                <a:lnTo>
                  <a:pt x="602" y="2889"/>
                </a:lnTo>
                <a:lnTo>
                  <a:pt x="604" y="2878"/>
                </a:lnTo>
                <a:lnTo>
                  <a:pt x="608" y="2868"/>
                </a:lnTo>
                <a:lnTo>
                  <a:pt x="613" y="2858"/>
                </a:lnTo>
                <a:lnTo>
                  <a:pt x="620" y="2850"/>
                </a:lnTo>
                <a:lnTo>
                  <a:pt x="627" y="2843"/>
                </a:lnTo>
                <a:lnTo>
                  <a:pt x="634" y="2835"/>
                </a:lnTo>
                <a:lnTo>
                  <a:pt x="644" y="2829"/>
                </a:lnTo>
                <a:lnTo>
                  <a:pt x="654" y="2824"/>
                </a:lnTo>
                <a:lnTo>
                  <a:pt x="665" y="2819"/>
                </a:lnTo>
                <a:lnTo>
                  <a:pt x="677" y="2815"/>
                </a:lnTo>
                <a:lnTo>
                  <a:pt x="688" y="2812"/>
                </a:lnTo>
                <a:lnTo>
                  <a:pt x="701" y="2809"/>
                </a:lnTo>
                <a:lnTo>
                  <a:pt x="714" y="2807"/>
                </a:lnTo>
                <a:lnTo>
                  <a:pt x="726" y="2806"/>
                </a:lnTo>
                <a:lnTo>
                  <a:pt x="739" y="2806"/>
                </a:lnTo>
                <a:lnTo>
                  <a:pt x="752" y="2806"/>
                </a:lnTo>
                <a:lnTo>
                  <a:pt x="764" y="2807"/>
                </a:lnTo>
                <a:lnTo>
                  <a:pt x="777" y="2809"/>
                </a:lnTo>
                <a:lnTo>
                  <a:pt x="790" y="2812"/>
                </a:lnTo>
                <a:lnTo>
                  <a:pt x="801" y="2815"/>
                </a:lnTo>
                <a:lnTo>
                  <a:pt x="813" y="2819"/>
                </a:lnTo>
                <a:lnTo>
                  <a:pt x="823" y="2824"/>
                </a:lnTo>
                <a:lnTo>
                  <a:pt x="834" y="2829"/>
                </a:lnTo>
                <a:lnTo>
                  <a:pt x="843" y="2835"/>
                </a:lnTo>
                <a:lnTo>
                  <a:pt x="852" y="2843"/>
                </a:lnTo>
                <a:lnTo>
                  <a:pt x="859" y="2850"/>
                </a:lnTo>
                <a:lnTo>
                  <a:pt x="864" y="2858"/>
                </a:lnTo>
                <a:lnTo>
                  <a:pt x="870" y="2868"/>
                </a:lnTo>
                <a:lnTo>
                  <a:pt x="874" y="2878"/>
                </a:lnTo>
                <a:lnTo>
                  <a:pt x="876" y="2889"/>
                </a:lnTo>
                <a:lnTo>
                  <a:pt x="877" y="2901"/>
                </a:lnTo>
                <a:lnTo>
                  <a:pt x="876" y="2924"/>
                </a:lnTo>
                <a:lnTo>
                  <a:pt x="874" y="2946"/>
                </a:lnTo>
                <a:lnTo>
                  <a:pt x="871" y="2968"/>
                </a:lnTo>
                <a:lnTo>
                  <a:pt x="865" y="2989"/>
                </a:lnTo>
                <a:lnTo>
                  <a:pt x="860" y="3009"/>
                </a:lnTo>
                <a:lnTo>
                  <a:pt x="853" y="3028"/>
                </a:lnTo>
                <a:lnTo>
                  <a:pt x="845" y="3045"/>
                </a:lnTo>
                <a:lnTo>
                  <a:pt x="836" y="3062"/>
                </a:lnTo>
                <a:lnTo>
                  <a:pt x="826" y="3077"/>
                </a:lnTo>
                <a:lnTo>
                  <a:pt x="816" y="3089"/>
                </a:lnTo>
                <a:lnTo>
                  <a:pt x="804" y="3101"/>
                </a:lnTo>
                <a:lnTo>
                  <a:pt x="793" y="3110"/>
                </a:lnTo>
                <a:lnTo>
                  <a:pt x="780" y="3118"/>
                </a:lnTo>
                <a:lnTo>
                  <a:pt x="766" y="3124"/>
                </a:lnTo>
                <a:lnTo>
                  <a:pt x="753" y="3127"/>
                </a:lnTo>
                <a:lnTo>
                  <a:pt x="739" y="3128"/>
                </a:lnTo>
                <a:close/>
                <a:moveTo>
                  <a:pt x="601" y="2433"/>
                </a:moveTo>
                <a:lnTo>
                  <a:pt x="601" y="2433"/>
                </a:lnTo>
                <a:lnTo>
                  <a:pt x="602" y="2410"/>
                </a:lnTo>
                <a:lnTo>
                  <a:pt x="604" y="2387"/>
                </a:lnTo>
                <a:lnTo>
                  <a:pt x="607" y="2365"/>
                </a:lnTo>
                <a:lnTo>
                  <a:pt x="612" y="2344"/>
                </a:lnTo>
                <a:lnTo>
                  <a:pt x="618" y="2325"/>
                </a:lnTo>
                <a:lnTo>
                  <a:pt x="625" y="2306"/>
                </a:lnTo>
                <a:lnTo>
                  <a:pt x="632" y="2288"/>
                </a:lnTo>
                <a:lnTo>
                  <a:pt x="642" y="2272"/>
                </a:lnTo>
                <a:lnTo>
                  <a:pt x="651" y="2257"/>
                </a:lnTo>
                <a:lnTo>
                  <a:pt x="662" y="2243"/>
                </a:lnTo>
                <a:lnTo>
                  <a:pt x="673" y="2232"/>
                </a:lnTo>
                <a:lnTo>
                  <a:pt x="685" y="2222"/>
                </a:lnTo>
                <a:lnTo>
                  <a:pt x="698" y="2215"/>
                </a:lnTo>
                <a:lnTo>
                  <a:pt x="711" y="2210"/>
                </a:lnTo>
                <a:lnTo>
                  <a:pt x="725" y="2206"/>
                </a:lnTo>
                <a:lnTo>
                  <a:pt x="739" y="2204"/>
                </a:lnTo>
                <a:lnTo>
                  <a:pt x="753" y="2206"/>
                </a:lnTo>
                <a:lnTo>
                  <a:pt x="766" y="2210"/>
                </a:lnTo>
                <a:lnTo>
                  <a:pt x="780" y="2215"/>
                </a:lnTo>
                <a:lnTo>
                  <a:pt x="793" y="2222"/>
                </a:lnTo>
                <a:lnTo>
                  <a:pt x="804" y="2232"/>
                </a:lnTo>
                <a:lnTo>
                  <a:pt x="816" y="2243"/>
                </a:lnTo>
                <a:lnTo>
                  <a:pt x="826" y="2257"/>
                </a:lnTo>
                <a:lnTo>
                  <a:pt x="836" y="2272"/>
                </a:lnTo>
                <a:lnTo>
                  <a:pt x="845" y="2288"/>
                </a:lnTo>
                <a:lnTo>
                  <a:pt x="853" y="2306"/>
                </a:lnTo>
                <a:lnTo>
                  <a:pt x="860" y="2325"/>
                </a:lnTo>
                <a:lnTo>
                  <a:pt x="865" y="2344"/>
                </a:lnTo>
                <a:lnTo>
                  <a:pt x="871" y="2365"/>
                </a:lnTo>
                <a:lnTo>
                  <a:pt x="874" y="2387"/>
                </a:lnTo>
                <a:lnTo>
                  <a:pt x="876" y="2410"/>
                </a:lnTo>
                <a:lnTo>
                  <a:pt x="877" y="2433"/>
                </a:lnTo>
                <a:lnTo>
                  <a:pt x="876" y="2445"/>
                </a:lnTo>
                <a:lnTo>
                  <a:pt x="874" y="2455"/>
                </a:lnTo>
                <a:lnTo>
                  <a:pt x="870" y="2465"/>
                </a:lnTo>
                <a:lnTo>
                  <a:pt x="864" y="2474"/>
                </a:lnTo>
                <a:lnTo>
                  <a:pt x="859" y="2483"/>
                </a:lnTo>
                <a:lnTo>
                  <a:pt x="852" y="2490"/>
                </a:lnTo>
                <a:lnTo>
                  <a:pt x="843" y="2498"/>
                </a:lnTo>
                <a:lnTo>
                  <a:pt x="834" y="2504"/>
                </a:lnTo>
                <a:lnTo>
                  <a:pt x="823" y="2509"/>
                </a:lnTo>
                <a:lnTo>
                  <a:pt x="813" y="2515"/>
                </a:lnTo>
                <a:lnTo>
                  <a:pt x="801" y="2519"/>
                </a:lnTo>
                <a:lnTo>
                  <a:pt x="790" y="2522"/>
                </a:lnTo>
                <a:lnTo>
                  <a:pt x="777" y="2524"/>
                </a:lnTo>
                <a:lnTo>
                  <a:pt x="764" y="2526"/>
                </a:lnTo>
                <a:lnTo>
                  <a:pt x="752" y="2527"/>
                </a:lnTo>
                <a:lnTo>
                  <a:pt x="739" y="2527"/>
                </a:lnTo>
                <a:lnTo>
                  <a:pt x="726" y="2527"/>
                </a:lnTo>
                <a:lnTo>
                  <a:pt x="714" y="2526"/>
                </a:lnTo>
                <a:lnTo>
                  <a:pt x="701" y="2524"/>
                </a:lnTo>
                <a:lnTo>
                  <a:pt x="688" y="2522"/>
                </a:lnTo>
                <a:lnTo>
                  <a:pt x="677" y="2519"/>
                </a:lnTo>
                <a:lnTo>
                  <a:pt x="665" y="2515"/>
                </a:lnTo>
                <a:lnTo>
                  <a:pt x="654" y="2509"/>
                </a:lnTo>
                <a:lnTo>
                  <a:pt x="644" y="2504"/>
                </a:lnTo>
                <a:lnTo>
                  <a:pt x="634" y="2498"/>
                </a:lnTo>
                <a:lnTo>
                  <a:pt x="627" y="2490"/>
                </a:lnTo>
                <a:lnTo>
                  <a:pt x="620" y="2483"/>
                </a:lnTo>
                <a:lnTo>
                  <a:pt x="613" y="2474"/>
                </a:lnTo>
                <a:lnTo>
                  <a:pt x="608" y="2465"/>
                </a:lnTo>
                <a:lnTo>
                  <a:pt x="604" y="2455"/>
                </a:lnTo>
                <a:lnTo>
                  <a:pt x="602" y="2445"/>
                </a:lnTo>
                <a:lnTo>
                  <a:pt x="601" y="2433"/>
                </a:lnTo>
                <a:close/>
                <a:moveTo>
                  <a:pt x="994" y="2805"/>
                </a:moveTo>
                <a:lnTo>
                  <a:pt x="994" y="2805"/>
                </a:lnTo>
                <a:lnTo>
                  <a:pt x="984" y="2804"/>
                </a:lnTo>
                <a:lnTo>
                  <a:pt x="972" y="2801"/>
                </a:lnTo>
                <a:lnTo>
                  <a:pt x="963" y="2797"/>
                </a:lnTo>
                <a:lnTo>
                  <a:pt x="953" y="2792"/>
                </a:lnTo>
                <a:lnTo>
                  <a:pt x="945" y="2786"/>
                </a:lnTo>
                <a:lnTo>
                  <a:pt x="937" y="2778"/>
                </a:lnTo>
                <a:lnTo>
                  <a:pt x="930" y="2771"/>
                </a:lnTo>
                <a:lnTo>
                  <a:pt x="923" y="2761"/>
                </a:lnTo>
                <a:lnTo>
                  <a:pt x="918" y="2751"/>
                </a:lnTo>
                <a:lnTo>
                  <a:pt x="913" y="2740"/>
                </a:lnTo>
                <a:lnTo>
                  <a:pt x="910" y="2729"/>
                </a:lnTo>
                <a:lnTo>
                  <a:pt x="906" y="2717"/>
                </a:lnTo>
                <a:lnTo>
                  <a:pt x="903" y="2704"/>
                </a:lnTo>
                <a:lnTo>
                  <a:pt x="901" y="2692"/>
                </a:lnTo>
                <a:lnTo>
                  <a:pt x="900" y="2679"/>
                </a:lnTo>
                <a:lnTo>
                  <a:pt x="900" y="2666"/>
                </a:lnTo>
                <a:lnTo>
                  <a:pt x="900" y="2654"/>
                </a:lnTo>
                <a:lnTo>
                  <a:pt x="901" y="2641"/>
                </a:lnTo>
                <a:lnTo>
                  <a:pt x="903" y="2628"/>
                </a:lnTo>
                <a:lnTo>
                  <a:pt x="906" y="2616"/>
                </a:lnTo>
                <a:lnTo>
                  <a:pt x="910" y="2604"/>
                </a:lnTo>
                <a:lnTo>
                  <a:pt x="913" y="2593"/>
                </a:lnTo>
                <a:lnTo>
                  <a:pt x="918" y="2582"/>
                </a:lnTo>
                <a:lnTo>
                  <a:pt x="923" y="2572"/>
                </a:lnTo>
                <a:lnTo>
                  <a:pt x="930" y="2562"/>
                </a:lnTo>
                <a:lnTo>
                  <a:pt x="937" y="2554"/>
                </a:lnTo>
                <a:lnTo>
                  <a:pt x="945" y="2546"/>
                </a:lnTo>
                <a:lnTo>
                  <a:pt x="953" y="2541"/>
                </a:lnTo>
                <a:lnTo>
                  <a:pt x="963" y="2536"/>
                </a:lnTo>
                <a:lnTo>
                  <a:pt x="972" y="2531"/>
                </a:lnTo>
                <a:lnTo>
                  <a:pt x="984" y="2529"/>
                </a:lnTo>
                <a:lnTo>
                  <a:pt x="994" y="2528"/>
                </a:lnTo>
                <a:lnTo>
                  <a:pt x="1018" y="2529"/>
                </a:lnTo>
                <a:lnTo>
                  <a:pt x="1041" y="2531"/>
                </a:lnTo>
                <a:lnTo>
                  <a:pt x="1063" y="2535"/>
                </a:lnTo>
                <a:lnTo>
                  <a:pt x="1084" y="2540"/>
                </a:lnTo>
                <a:lnTo>
                  <a:pt x="1104" y="2545"/>
                </a:lnTo>
                <a:lnTo>
                  <a:pt x="1122" y="2553"/>
                </a:lnTo>
                <a:lnTo>
                  <a:pt x="1140" y="2560"/>
                </a:lnTo>
                <a:lnTo>
                  <a:pt x="1157" y="2569"/>
                </a:lnTo>
                <a:lnTo>
                  <a:pt x="1170" y="2579"/>
                </a:lnTo>
                <a:lnTo>
                  <a:pt x="1184" y="2589"/>
                </a:lnTo>
                <a:lnTo>
                  <a:pt x="1196" y="2601"/>
                </a:lnTo>
                <a:lnTo>
                  <a:pt x="1205" y="2613"/>
                </a:lnTo>
                <a:lnTo>
                  <a:pt x="1213" y="2625"/>
                </a:lnTo>
                <a:lnTo>
                  <a:pt x="1219" y="2639"/>
                </a:lnTo>
                <a:lnTo>
                  <a:pt x="1222" y="2653"/>
                </a:lnTo>
                <a:lnTo>
                  <a:pt x="1223" y="2666"/>
                </a:lnTo>
                <a:lnTo>
                  <a:pt x="1222" y="2680"/>
                </a:lnTo>
                <a:lnTo>
                  <a:pt x="1219" y="2694"/>
                </a:lnTo>
                <a:lnTo>
                  <a:pt x="1213" y="2708"/>
                </a:lnTo>
                <a:lnTo>
                  <a:pt x="1205" y="2720"/>
                </a:lnTo>
                <a:lnTo>
                  <a:pt x="1196" y="2732"/>
                </a:lnTo>
                <a:lnTo>
                  <a:pt x="1184" y="2743"/>
                </a:lnTo>
                <a:lnTo>
                  <a:pt x="1170" y="2754"/>
                </a:lnTo>
                <a:lnTo>
                  <a:pt x="1157" y="2763"/>
                </a:lnTo>
                <a:lnTo>
                  <a:pt x="1140" y="2773"/>
                </a:lnTo>
                <a:lnTo>
                  <a:pt x="1122" y="2780"/>
                </a:lnTo>
                <a:lnTo>
                  <a:pt x="1104" y="2788"/>
                </a:lnTo>
                <a:lnTo>
                  <a:pt x="1084" y="2793"/>
                </a:lnTo>
                <a:lnTo>
                  <a:pt x="1063" y="2798"/>
                </a:lnTo>
                <a:lnTo>
                  <a:pt x="1041" y="2801"/>
                </a:lnTo>
                <a:lnTo>
                  <a:pt x="1018" y="2804"/>
                </a:lnTo>
                <a:lnTo>
                  <a:pt x="994" y="2805"/>
                </a:lnTo>
                <a:close/>
                <a:moveTo>
                  <a:pt x="1323" y="1909"/>
                </a:moveTo>
                <a:lnTo>
                  <a:pt x="1323" y="1909"/>
                </a:lnTo>
                <a:lnTo>
                  <a:pt x="1323" y="1921"/>
                </a:lnTo>
                <a:lnTo>
                  <a:pt x="1321" y="1932"/>
                </a:lnTo>
                <a:lnTo>
                  <a:pt x="1318" y="1943"/>
                </a:lnTo>
                <a:lnTo>
                  <a:pt x="1315" y="1953"/>
                </a:lnTo>
                <a:lnTo>
                  <a:pt x="1310" y="1963"/>
                </a:lnTo>
                <a:lnTo>
                  <a:pt x="1304" y="1972"/>
                </a:lnTo>
                <a:lnTo>
                  <a:pt x="1298" y="1982"/>
                </a:lnTo>
                <a:lnTo>
                  <a:pt x="1291" y="1989"/>
                </a:lnTo>
                <a:lnTo>
                  <a:pt x="1282" y="1997"/>
                </a:lnTo>
                <a:lnTo>
                  <a:pt x="1274" y="2004"/>
                </a:lnTo>
                <a:lnTo>
                  <a:pt x="1264" y="2009"/>
                </a:lnTo>
                <a:lnTo>
                  <a:pt x="1254" y="2015"/>
                </a:lnTo>
                <a:lnTo>
                  <a:pt x="1243" y="2018"/>
                </a:lnTo>
                <a:lnTo>
                  <a:pt x="1233" y="2021"/>
                </a:lnTo>
                <a:lnTo>
                  <a:pt x="1221" y="2023"/>
                </a:lnTo>
                <a:lnTo>
                  <a:pt x="1209" y="2023"/>
                </a:lnTo>
                <a:lnTo>
                  <a:pt x="299" y="2023"/>
                </a:lnTo>
                <a:lnTo>
                  <a:pt x="287" y="2023"/>
                </a:lnTo>
                <a:lnTo>
                  <a:pt x="276" y="2021"/>
                </a:lnTo>
                <a:lnTo>
                  <a:pt x="265" y="2018"/>
                </a:lnTo>
                <a:lnTo>
                  <a:pt x="255" y="2015"/>
                </a:lnTo>
                <a:lnTo>
                  <a:pt x="244" y="2009"/>
                </a:lnTo>
                <a:lnTo>
                  <a:pt x="236" y="2004"/>
                </a:lnTo>
                <a:lnTo>
                  <a:pt x="226" y="1997"/>
                </a:lnTo>
                <a:lnTo>
                  <a:pt x="218" y="1989"/>
                </a:lnTo>
                <a:lnTo>
                  <a:pt x="210" y="1982"/>
                </a:lnTo>
                <a:lnTo>
                  <a:pt x="204" y="1972"/>
                </a:lnTo>
                <a:lnTo>
                  <a:pt x="199" y="1963"/>
                </a:lnTo>
                <a:lnTo>
                  <a:pt x="194" y="1953"/>
                </a:lnTo>
                <a:lnTo>
                  <a:pt x="190" y="1943"/>
                </a:lnTo>
                <a:lnTo>
                  <a:pt x="187" y="1932"/>
                </a:lnTo>
                <a:lnTo>
                  <a:pt x="185" y="1921"/>
                </a:lnTo>
                <a:lnTo>
                  <a:pt x="185" y="1909"/>
                </a:lnTo>
                <a:lnTo>
                  <a:pt x="185" y="1177"/>
                </a:lnTo>
                <a:lnTo>
                  <a:pt x="185" y="1166"/>
                </a:lnTo>
                <a:lnTo>
                  <a:pt x="187" y="1154"/>
                </a:lnTo>
                <a:lnTo>
                  <a:pt x="190" y="1142"/>
                </a:lnTo>
                <a:lnTo>
                  <a:pt x="194" y="1132"/>
                </a:lnTo>
                <a:lnTo>
                  <a:pt x="199" y="1122"/>
                </a:lnTo>
                <a:lnTo>
                  <a:pt x="204" y="1113"/>
                </a:lnTo>
                <a:lnTo>
                  <a:pt x="210" y="1104"/>
                </a:lnTo>
                <a:lnTo>
                  <a:pt x="218" y="1096"/>
                </a:lnTo>
                <a:lnTo>
                  <a:pt x="226" y="1089"/>
                </a:lnTo>
                <a:lnTo>
                  <a:pt x="236" y="1082"/>
                </a:lnTo>
                <a:lnTo>
                  <a:pt x="244" y="1076"/>
                </a:lnTo>
                <a:lnTo>
                  <a:pt x="255" y="1072"/>
                </a:lnTo>
                <a:lnTo>
                  <a:pt x="265" y="1067"/>
                </a:lnTo>
                <a:lnTo>
                  <a:pt x="276" y="1065"/>
                </a:lnTo>
                <a:lnTo>
                  <a:pt x="287" y="1063"/>
                </a:lnTo>
                <a:lnTo>
                  <a:pt x="299" y="1062"/>
                </a:lnTo>
                <a:lnTo>
                  <a:pt x="1209" y="1062"/>
                </a:lnTo>
                <a:lnTo>
                  <a:pt x="1221" y="1063"/>
                </a:lnTo>
                <a:lnTo>
                  <a:pt x="1233" y="1065"/>
                </a:lnTo>
                <a:lnTo>
                  <a:pt x="1243" y="1067"/>
                </a:lnTo>
                <a:lnTo>
                  <a:pt x="1254" y="1072"/>
                </a:lnTo>
                <a:lnTo>
                  <a:pt x="1264" y="1076"/>
                </a:lnTo>
                <a:lnTo>
                  <a:pt x="1274" y="1082"/>
                </a:lnTo>
                <a:lnTo>
                  <a:pt x="1282" y="1089"/>
                </a:lnTo>
                <a:lnTo>
                  <a:pt x="1291" y="1096"/>
                </a:lnTo>
                <a:lnTo>
                  <a:pt x="1298" y="1104"/>
                </a:lnTo>
                <a:lnTo>
                  <a:pt x="1304" y="1113"/>
                </a:lnTo>
                <a:lnTo>
                  <a:pt x="1310" y="1122"/>
                </a:lnTo>
                <a:lnTo>
                  <a:pt x="1315" y="1132"/>
                </a:lnTo>
                <a:lnTo>
                  <a:pt x="1318" y="1142"/>
                </a:lnTo>
                <a:lnTo>
                  <a:pt x="1321" y="1154"/>
                </a:lnTo>
                <a:lnTo>
                  <a:pt x="1323" y="1166"/>
                </a:lnTo>
                <a:lnTo>
                  <a:pt x="1323" y="1177"/>
                </a:lnTo>
                <a:lnTo>
                  <a:pt x="1323" y="1909"/>
                </a:lnTo>
                <a:close/>
              </a:path>
            </a:pathLst>
          </a:custGeom>
          <a:solidFill>
            <a:srgbClr val="009145"/>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2" name="KSO_Shape"/>
          <p:cNvSpPr>
            <a:spLocks/>
          </p:cNvSpPr>
          <p:nvPr/>
        </p:nvSpPr>
        <p:spPr bwMode="auto">
          <a:xfrm>
            <a:off x="10057388" y="1517513"/>
            <a:ext cx="843643" cy="627108"/>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F05A24"/>
          </a:solidFill>
          <a:ln>
            <a:noFill/>
          </a:ln>
          <a:extLst/>
        </p:spPr>
        <p:txBody>
          <a:bodyPr lIns="68580" tIns="34290" rIns="68580" bIns="540000" anchor="ctr">
            <a:scene3d>
              <a:camera prst="orthographicFront"/>
              <a:lightRig rig="threePt" dir="t"/>
            </a:scene3d>
            <a:sp3d contourW="12700">
              <a:contourClr>
                <a:srgbClr val="FFFFFF"/>
              </a:contourClr>
            </a:sp3d>
          </a:bodyPr>
          <a:lstStyle/>
          <a:p>
            <a:pPr algn="ctr">
              <a:defRPr/>
            </a:pPr>
            <a:endParaRPr lang="zh-CN" altLang="en-US" dirty="0"/>
          </a:p>
        </p:txBody>
      </p:sp>
      <p:sp>
        <p:nvSpPr>
          <p:cNvPr id="33" name="KSO_Shape"/>
          <p:cNvSpPr/>
          <p:nvPr/>
        </p:nvSpPr>
        <p:spPr>
          <a:xfrm>
            <a:off x="10174855" y="5109481"/>
            <a:ext cx="843643" cy="598987"/>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rgbClr val="F692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34" name="矩形 33"/>
          <p:cNvSpPr/>
          <p:nvPr/>
        </p:nvSpPr>
        <p:spPr>
          <a:xfrm>
            <a:off x="393017" y="1436096"/>
            <a:ext cx="4973185" cy="1200329"/>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辅助工具使用</a:t>
            </a:r>
            <a:endParaRPr lang="en-US" altLang="zh-CN" sz="2400" b="1" dirty="0">
              <a:latin typeface="微软雅黑" panose="020B0503020204020204" pitchFamily="34" charset="-122"/>
              <a:ea typeface="微软雅黑" panose="020B0503020204020204" pitchFamily="34" charset="-122"/>
            </a:endParaRPr>
          </a:p>
          <a:p>
            <a:r>
              <a:rPr lang="zh-CN" altLang="en-US" dirty="0"/>
              <a:t>我们在一些重复性代码上使用了</a:t>
            </a:r>
            <a:r>
              <a:rPr lang="en-US" altLang="zh-CN" dirty="0"/>
              <a:t>GII</a:t>
            </a:r>
            <a:r>
              <a:rPr lang="zh-CN" altLang="en-US" dirty="0"/>
              <a:t>工具辅助开发。</a:t>
            </a:r>
            <a:endParaRPr lang="zh-CN" altLang="zh-CN" dirty="0"/>
          </a:p>
        </p:txBody>
      </p:sp>
      <p:pic>
        <p:nvPicPr>
          <p:cNvPr id="23" name="图片 22">
            <a:extLst>
              <a:ext uri="{FF2B5EF4-FFF2-40B4-BE49-F238E27FC236}">
                <a16:creationId xmlns:a16="http://schemas.microsoft.com/office/drawing/2014/main" id="{FC398E8D-E2D8-40E7-8C1F-803E23A2584F}"/>
              </a:ext>
            </a:extLst>
          </p:cNvPr>
          <p:cNvPicPr/>
          <p:nvPr/>
        </p:nvPicPr>
        <p:blipFill>
          <a:blip r:embed="rId2"/>
          <a:stretch>
            <a:fillRect/>
          </a:stretch>
        </p:blipFill>
        <p:spPr>
          <a:xfrm>
            <a:off x="599067" y="3063602"/>
            <a:ext cx="5260975" cy="2503805"/>
          </a:xfrm>
          <a:prstGeom prst="rect">
            <a:avLst/>
          </a:prstGeom>
          <a:noFill/>
          <a:ln>
            <a:noFill/>
          </a:ln>
        </p:spPr>
      </p:pic>
    </p:spTree>
    <p:extLst>
      <p:ext uri="{BB962C8B-B14F-4D97-AF65-F5344CB8AC3E}">
        <p14:creationId xmlns:p14="http://schemas.microsoft.com/office/powerpoint/2010/main" val="32400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95463" y="-43542"/>
            <a:ext cx="601074" cy="601074"/>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Logo</a:t>
            </a:r>
            <a:endParaRPr lang="zh-CN" altLang="en-US" sz="1200" dirty="0">
              <a:latin typeface="微软雅黑" panose="020B0503020204020204" pitchFamily="34" charset="-122"/>
              <a:ea typeface="微软雅黑" panose="020B0503020204020204" pitchFamily="34" charset="-122"/>
            </a:endParaRPr>
          </a:p>
        </p:txBody>
      </p:sp>
      <p:sp>
        <p:nvSpPr>
          <p:cNvPr id="2" name="矩形 1"/>
          <p:cNvSpPr/>
          <p:nvPr/>
        </p:nvSpPr>
        <p:spPr>
          <a:xfrm>
            <a:off x="4875152" y="4287395"/>
            <a:ext cx="2441694" cy="769441"/>
          </a:xfrm>
          <a:prstGeom prst="rect">
            <a:avLst/>
          </a:prstGeom>
          <a:noFill/>
        </p:spPr>
        <p:txBody>
          <a:bodyPr wrap="none">
            <a:spAutoFit/>
          </a:bodyPr>
          <a:lstStyle/>
          <a:p>
            <a:pPr algn="ctr"/>
            <a:r>
              <a:rPr lang="zh-CN" altLang="en-US" sz="4400" b="1" dirty="0">
                <a:solidFill>
                  <a:srgbClr val="F05A24"/>
                </a:solidFill>
                <a:latin typeface="微软雅黑" panose="020B0503020204020204" pitchFamily="34" charset="-122"/>
                <a:ea typeface="微软雅黑" panose="020B0503020204020204" pitchFamily="34" charset="-122"/>
              </a:rPr>
              <a:t>文档分工</a:t>
            </a:r>
            <a:endParaRPr lang="en-US" altLang="zh-CN" sz="2400" dirty="0">
              <a:solidFill>
                <a:srgbClr val="F05A24"/>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886711" y="1431832"/>
            <a:ext cx="2418578" cy="2418578"/>
            <a:chOff x="10896434" y="-1484170"/>
            <a:chExt cx="914400" cy="914400"/>
          </a:xfrm>
        </p:grpSpPr>
        <p:sp>
          <p:nvSpPr>
            <p:cNvPr id="14" name="KSO_Shape"/>
            <p:cNvSpPr>
              <a:spLocks/>
            </p:cNvSpPr>
            <p:nvPr/>
          </p:nvSpPr>
          <p:spPr bwMode="auto">
            <a:xfrm>
              <a:off x="11070807" y="-1326786"/>
              <a:ext cx="565654" cy="599633"/>
            </a:xfrm>
            <a:custGeom>
              <a:avLst/>
              <a:gdLst>
                <a:gd name="T0" fmla="*/ 871762 w 2344738"/>
                <a:gd name="T1" fmla="*/ 2409190 h 2484437"/>
                <a:gd name="T2" fmla="*/ 1162059 w 2344738"/>
                <a:gd name="T3" fmla="*/ 2170588 h 2484437"/>
                <a:gd name="T4" fmla="*/ 1847045 w 2344738"/>
                <a:gd name="T5" fmla="*/ 1914799 h 2484437"/>
                <a:gd name="T6" fmla="*/ 1989223 w 2344738"/>
                <a:gd name="T7" fmla="*/ 2174222 h 2484437"/>
                <a:gd name="T8" fmla="*/ 2171725 w 2344738"/>
                <a:gd name="T9" fmla="*/ 2027497 h 2484437"/>
                <a:gd name="T10" fmla="*/ 577756 w 2344738"/>
                <a:gd name="T11" fmla="*/ 1710690 h 2484437"/>
                <a:gd name="T12" fmla="*/ 918226 w 2344738"/>
                <a:gd name="T13" fmla="*/ 1971358 h 2484437"/>
                <a:gd name="T14" fmla="*/ 916117 w 2344738"/>
                <a:gd name="T15" fmla="*/ 1782955 h 2484437"/>
                <a:gd name="T16" fmla="*/ 1163655 w 2344738"/>
                <a:gd name="T17" fmla="*/ 1791018 h 2484437"/>
                <a:gd name="T18" fmla="*/ 1369346 w 2344738"/>
                <a:gd name="T19" fmla="*/ 1978503 h 2484437"/>
                <a:gd name="T20" fmla="*/ 1844763 w 2344738"/>
                <a:gd name="T21" fmla="*/ 1695450 h 2484437"/>
                <a:gd name="T22" fmla="*/ 1613852 w 2344738"/>
                <a:gd name="T23" fmla="*/ 1757995 h 2484437"/>
                <a:gd name="T24" fmla="*/ 1466215 w 2344738"/>
                <a:gd name="T25" fmla="*/ 1665804 h 2484437"/>
                <a:gd name="T26" fmla="*/ 139383 w 2344738"/>
                <a:gd name="T27" fmla="*/ 1551132 h 2484437"/>
                <a:gd name="T28" fmla="*/ 121920 w 2344738"/>
                <a:gd name="T29" fmla="*/ 1806533 h 2484437"/>
                <a:gd name="T30" fmla="*/ 349213 w 2344738"/>
                <a:gd name="T31" fmla="*/ 1603596 h 2484437"/>
                <a:gd name="T32" fmla="*/ 904689 w 2344738"/>
                <a:gd name="T33" fmla="*/ 1386127 h 2484437"/>
                <a:gd name="T34" fmla="*/ 637223 w 2344738"/>
                <a:gd name="T35" fmla="*/ 1626218 h 2484437"/>
                <a:gd name="T36" fmla="*/ 468909 w 2344738"/>
                <a:gd name="T37" fmla="*/ 1265925 h 2484437"/>
                <a:gd name="T38" fmla="*/ 430842 w 2344738"/>
                <a:gd name="T39" fmla="*/ 1122045 h 2484437"/>
                <a:gd name="T40" fmla="*/ 1268838 w 2344738"/>
                <a:gd name="T41" fmla="*/ 1494705 h 2484437"/>
                <a:gd name="T42" fmla="*/ 1607502 w 2344738"/>
                <a:gd name="T43" fmla="*/ 1509397 h 2484437"/>
                <a:gd name="T44" fmla="*/ 1745572 w 2344738"/>
                <a:gd name="T45" fmla="*/ 1626218 h 2484437"/>
                <a:gd name="T46" fmla="*/ 1985330 w 2344738"/>
                <a:gd name="T47" fmla="*/ 1321435 h 2484437"/>
                <a:gd name="T48" fmla="*/ 959075 w 2344738"/>
                <a:gd name="T49" fmla="*/ 1223010 h 2484437"/>
                <a:gd name="T50" fmla="*/ 1590675 w 2344738"/>
                <a:gd name="T51" fmla="*/ 717903 h 2484437"/>
                <a:gd name="T52" fmla="*/ 1221105 w 2344738"/>
                <a:gd name="T53" fmla="*/ 1447738 h 2484437"/>
                <a:gd name="T54" fmla="*/ 1833657 w 2344738"/>
                <a:gd name="T55" fmla="*/ 772478 h 2484437"/>
                <a:gd name="T56" fmla="*/ 707217 w 2344738"/>
                <a:gd name="T57" fmla="*/ 636270 h 2484437"/>
                <a:gd name="T58" fmla="*/ 651510 w 2344738"/>
                <a:gd name="T59" fmla="*/ 1030166 h 2484437"/>
                <a:gd name="T60" fmla="*/ 1878779 w 2344738"/>
                <a:gd name="T61" fmla="*/ 599489 h 2484437"/>
                <a:gd name="T62" fmla="*/ 2173605 w 2344738"/>
                <a:gd name="T63" fmla="*/ 692847 h 2484437"/>
                <a:gd name="T64" fmla="*/ 2093597 w 2344738"/>
                <a:gd name="T65" fmla="*/ 537027 h 2484437"/>
                <a:gd name="T66" fmla="*/ 260298 w 2344738"/>
                <a:gd name="T67" fmla="*/ 577256 h 2484437"/>
                <a:gd name="T68" fmla="*/ 273014 w 2344738"/>
                <a:gd name="T69" fmla="*/ 751147 h 2484437"/>
                <a:gd name="T70" fmla="*/ 532634 w 2344738"/>
                <a:gd name="T71" fmla="*/ 599489 h 2484437"/>
                <a:gd name="T72" fmla="*/ 932432 w 2344738"/>
                <a:gd name="T73" fmla="*/ 577533 h 2484437"/>
                <a:gd name="T74" fmla="*/ 1226230 w 2344738"/>
                <a:gd name="T75" fmla="*/ 474027 h 2484437"/>
                <a:gd name="T76" fmla="*/ 1322388 w 2344738"/>
                <a:gd name="T77" fmla="*/ 712503 h 2484437"/>
                <a:gd name="T78" fmla="*/ 1595994 w 2344738"/>
                <a:gd name="T79" fmla="*/ 561340 h 2484437"/>
                <a:gd name="T80" fmla="*/ 1022828 w 2344738"/>
                <a:gd name="T81" fmla="*/ 100965 h 2484437"/>
                <a:gd name="T82" fmla="*/ 1158106 w 2344738"/>
                <a:gd name="T83" fmla="*/ 312420 h 2484437"/>
                <a:gd name="T84" fmla="*/ 1118615 w 2344738"/>
                <a:gd name="T85" fmla="*/ 67628 h 2484437"/>
                <a:gd name="T86" fmla="*/ 1343177 w 2344738"/>
                <a:gd name="T87" fmla="*/ 191770 h 2484437"/>
                <a:gd name="T88" fmla="*/ 1909128 w 2344738"/>
                <a:gd name="T89" fmla="*/ 458790 h 2484437"/>
                <a:gd name="T90" fmla="*/ 2231565 w 2344738"/>
                <a:gd name="T91" fmla="*/ 430530 h 2484437"/>
                <a:gd name="T92" fmla="*/ 2344738 w 2344738"/>
                <a:gd name="T93" fmla="*/ 562777 h 2484437"/>
                <a:gd name="T94" fmla="*/ 2230438 w 2344738"/>
                <a:gd name="T95" fmla="*/ 724605 h 2484437"/>
                <a:gd name="T96" fmla="*/ 2134871 w 2344738"/>
                <a:gd name="T97" fmla="*/ 1265400 h 2484437"/>
                <a:gd name="T98" fmla="*/ 2171407 w 2344738"/>
                <a:gd name="T99" fmla="*/ 1880454 h 2484437"/>
                <a:gd name="T100" fmla="*/ 2202512 w 2344738"/>
                <a:gd name="T101" fmla="*/ 2178986 h 2484437"/>
                <a:gd name="T102" fmla="*/ 1751813 w 2344738"/>
                <a:gd name="T103" fmla="*/ 2197723 h 2484437"/>
                <a:gd name="T104" fmla="*/ 1125316 w 2344738"/>
                <a:gd name="T105" fmla="*/ 2346007 h 2484437"/>
                <a:gd name="T106" fmla="*/ 852722 w 2344738"/>
                <a:gd name="T107" fmla="*/ 2471102 h 2484437"/>
                <a:gd name="T108" fmla="*/ 691196 w 2344738"/>
                <a:gd name="T109" fmla="*/ 2049780 h 2484437"/>
                <a:gd name="T110" fmla="*/ 149860 w 2344738"/>
                <a:gd name="T111" fmla="*/ 1882136 h 2484437"/>
                <a:gd name="T112" fmla="*/ 2540 w 2344738"/>
                <a:gd name="T113" fmla="*/ 1690904 h 2484437"/>
                <a:gd name="T114" fmla="*/ 276542 w 2344738"/>
                <a:gd name="T115" fmla="*/ 1265400 h 2484437"/>
                <a:gd name="T116" fmla="*/ 162385 w 2344738"/>
                <a:gd name="T117" fmla="*/ 796289 h 2484437"/>
                <a:gd name="T118" fmla="*/ 49212 w 2344738"/>
                <a:gd name="T119" fmla="*/ 664361 h 2484437"/>
                <a:gd name="T120" fmla="*/ 161613 w 2344738"/>
                <a:gd name="T121" fmla="*/ 520400 h 2484437"/>
                <a:gd name="T122" fmla="*/ 567447 w 2344738"/>
                <a:gd name="T123" fmla="*/ 475939 h 2484437"/>
                <a:gd name="T124" fmla="*/ 925454 w 2344738"/>
                <a:gd name="T125" fmla="*/ 141922 h 248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4738" h="2484437">
                  <a:moveTo>
                    <a:pt x="756092" y="2055731"/>
                  </a:moveTo>
                  <a:lnTo>
                    <a:pt x="756568" y="2065020"/>
                  </a:lnTo>
                  <a:lnTo>
                    <a:pt x="759424" y="2100897"/>
                  </a:lnTo>
                  <a:lnTo>
                    <a:pt x="761011" y="2118360"/>
                  </a:lnTo>
                  <a:lnTo>
                    <a:pt x="762915" y="2135187"/>
                  </a:lnTo>
                  <a:lnTo>
                    <a:pt x="765136" y="2151697"/>
                  </a:lnTo>
                  <a:lnTo>
                    <a:pt x="767675" y="2167255"/>
                  </a:lnTo>
                  <a:lnTo>
                    <a:pt x="770214" y="2183130"/>
                  </a:lnTo>
                  <a:lnTo>
                    <a:pt x="773070" y="2198052"/>
                  </a:lnTo>
                  <a:lnTo>
                    <a:pt x="775609" y="2212975"/>
                  </a:lnTo>
                  <a:lnTo>
                    <a:pt x="778782" y="2227262"/>
                  </a:lnTo>
                  <a:lnTo>
                    <a:pt x="781955" y="2241232"/>
                  </a:lnTo>
                  <a:lnTo>
                    <a:pt x="785129" y="2254250"/>
                  </a:lnTo>
                  <a:lnTo>
                    <a:pt x="788619" y="2267267"/>
                  </a:lnTo>
                  <a:lnTo>
                    <a:pt x="792427" y="2279650"/>
                  </a:lnTo>
                  <a:lnTo>
                    <a:pt x="796553" y="2291397"/>
                  </a:lnTo>
                  <a:lnTo>
                    <a:pt x="800678" y="2303145"/>
                  </a:lnTo>
                  <a:lnTo>
                    <a:pt x="804486" y="2314257"/>
                  </a:lnTo>
                  <a:lnTo>
                    <a:pt x="808929" y="2324735"/>
                  </a:lnTo>
                  <a:lnTo>
                    <a:pt x="813372" y="2334577"/>
                  </a:lnTo>
                  <a:lnTo>
                    <a:pt x="817815" y="2343785"/>
                  </a:lnTo>
                  <a:lnTo>
                    <a:pt x="822892" y="2352992"/>
                  </a:lnTo>
                  <a:lnTo>
                    <a:pt x="827969" y="2361247"/>
                  </a:lnTo>
                  <a:lnTo>
                    <a:pt x="833047" y="2369185"/>
                  </a:lnTo>
                  <a:lnTo>
                    <a:pt x="837807" y="2376487"/>
                  </a:lnTo>
                  <a:lnTo>
                    <a:pt x="843202" y="2383472"/>
                  </a:lnTo>
                  <a:lnTo>
                    <a:pt x="848596" y="2389505"/>
                  </a:lnTo>
                  <a:lnTo>
                    <a:pt x="854309" y="2395220"/>
                  </a:lnTo>
                  <a:lnTo>
                    <a:pt x="860021" y="2400617"/>
                  </a:lnTo>
                  <a:lnTo>
                    <a:pt x="866050" y="2405380"/>
                  </a:lnTo>
                  <a:lnTo>
                    <a:pt x="871762" y="2409190"/>
                  </a:lnTo>
                  <a:lnTo>
                    <a:pt x="877792" y="2412682"/>
                  </a:lnTo>
                  <a:lnTo>
                    <a:pt x="884138" y="2415540"/>
                  </a:lnTo>
                  <a:lnTo>
                    <a:pt x="890485" y="2417445"/>
                  </a:lnTo>
                  <a:lnTo>
                    <a:pt x="896515" y="2419350"/>
                  </a:lnTo>
                  <a:lnTo>
                    <a:pt x="904765" y="2420620"/>
                  </a:lnTo>
                  <a:lnTo>
                    <a:pt x="913334" y="2420937"/>
                  </a:lnTo>
                  <a:lnTo>
                    <a:pt x="921584" y="2420620"/>
                  </a:lnTo>
                  <a:lnTo>
                    <a:pt x="930470" y="2419032"/>
                  </a:lnTo>
                  <a:lnTo>
                    <a:pt x="939355" y="2417127"/>
                  </a:lnTo>
                  <a:lnTo>
                    <a:pt x="948241" y="2413635"/>
                  </a:lnTo>
                  <a:lnTo>
                    <a:pt x="957444" y="2409825"/>
                  </a:lnTo>
                  <a:lnTo>
                    <a:pt x="966964" y="2405380"/>
                  </a:lnTo>
                  <a:lnTo>
                    <a:pt x="976484" y="2399665"/>
                  </a:lnTo>
                  <a:lnTo>
                    <a:pt x="986004" y="2392997"/>
                  </a:lnTo>
                  <a:lnTo>
                    <a:pt x="996159" y="2386012"/>
                  </a:lnTo>
                  <a:lnTo>
                    <a:pt x="1005997" y="2378075"/>
                  </a:lnTo>
                  <a:lnTo>
                    <a:pt x="1016151" y="2368867"/>
                  </a:lnTo>
                  <a:lnTo>
                    <a:pt x="1026624" y="2359025"/>
                  </a:lnTo>
                  <a:lnTo>
                    <a:pt x="1036778" y="2348865"/>
                  </a:lnTo>
                  <a:lnTo>
                    <a:pt x="1047251" y="2337752"/>
                  </a:lnTo>
                  <a:lnTo>
                    <a:pt x="1057723" y="2325687"/>
                  </a:lnTo>
                  <a:lnTo>
                    <a:pt x="1067878" y="2312987"/>
                  </a:lnTo>
                  <a:lnTo>
                    <a:pt x="1078667" y="2299652"/>
                  </a:lnTo>
                  <a:lnTo>
                    <a:pt x="1089457" y="2285365"/>
                  </a:lnTo>
                  <a:lnTo>
                    <a:pt x="1100246" y="2270442"/>
                  </a:lnTo>
                  <a:lnTo>
                    <a:pt x="1111036" y="2254567"/>
                  </a:lnTo>
                  <a:lnTo>
                    <a:pt x="1121825" y="2238057"/>
                  </a:lnTo>
                  <a:lnTo>
                    <a:pt x="1132615" y="2221230"/>
                  </a:lnTo>
                  <a:lnTo>
                    <a:pt x="1143404" y="2203450"/>
                  </a:lnTo>
                  <a:lnTo>
                    <a:pt x="1153877" y="2185035"/>
                  </a:lnTo>
                  <a:lnTo>
                    <a:pt x="1162059" y="2170588"/>
                  </a:lnTo>
                  <a:lnTo>
                    <a:pt x="1158106" y="2170430"/>
                  </a:lnTo>
                  <a:lnTo>
                    <a:pt x="1134306" y="2168842"/>
                  </a:lnTo>
                  <a:lnTo>
                    <a:pt x="1110823" y="2166619"/>
                  </a:lnTo>
                  <a:lnTo>
                    <a:pt x="1087340" y="2164079"/>
                  </a:lnTo>
                  <a:lnTo>
                    <a:pt x="1063857" y="2160903"/>
                  </a:lnTo>
                  <a:lnTo>
                    <a:pt x="1041326" y="2157093"/>
                  </a:lnTo>
                  <a:lnTo>
                    <a:pt x="1018160" y="2152647"/>
                  </a:lnTo>
                  <a:lnTo>
                    <a:pt x="995629" y="2147884"/>
                  </a:lnTo>
                  <a:lnTo>
                    <a:pt x="973415" y="2142485"/>
                  </a:lnTo>
                  <a:lnTo>
                    <a:pt x="951519" y="2136134"/>
                  </a:lnTo>
                  <a:lnTo>
                    <a:pt x="928988" y="2129783"/>
                  </a:lnTo>
                  <a:lnTo>
                    <a:pt x="907727" y="2122797"/>
                  </a:lnTo>
                  <a:lnTo>
                    <a:pt x="886148" y="2115176"/>
                  </a:lnTo>
                  <a:lnTo>
                    <a:pt x="864886" y="2106919"/>
                  </a:lnTo>
                  <a:lnTo>
                    <a:pt x="843942" y="2098663"/>
                  </a:lnTo>
                  <a:lnTo>
                    <a:pt x="822997" y="2089454"/>
                  </a:lnTo>
                  <a:lnTo>
                    <a:pt x="802688" y="2079609"/>
                  </a:lnTo>
                  <a:lnTo>
                    <a:pt x="782378" y="2069765"/>
                  </a:lnTo>
                  <a:lnTo>
                    <a:pt x="762386" y="2059286"/>
                  </a:lnTo>
                  <a:lnTo>
                    <a:pt x="756092" y="2055731"/>
                  </a:lnTo>
                  <a:close/>
                  <a:moveTo>
                    <a:pt x="1982350" y="1752593"/>
                  </a:moveTo>
                  <a:lnTo>
                    <a:pt x="1976519" y="1761420"/>
                  </a:lnTo>
                  <a:lnTo>
                    <a:pt x="1963826" y="1779838"/>
                  </a:lnTo>
                  <a:lnTo>
                    <a:pt x="1950498" y="1797939"/>
                  </a:lnTo>
                  <a:lnTo>
                    <a:pt x="1937169" y="1815722"/>
                  </a:lnTo>
                  <a:lnTo>
                    <a:pt x="1923207" y="1832870"/>
                  </a:lnTo>
                  <a:lnTo>
                    <a:pt x="1908609" y="1850335"/>
                  </a:lnTo>
                  <a:lnTo>
                    <a:pt x="1893694" y="1866848"/>
                  </a:lnTo>
                  <a:lnTo>
                    <a:pt x="1878779" y="1883043"/>
                  </a:lnTo>
                  <a:lnTo>
                    <a:pt x="1862912" y="1899239"/>
                  </a:lnTo>
                  <a:lnTo>
                    <a:pt x="1847045" y="1914799"/>
                  </a:lnTo>
                  <a:lnTo>
                    <a:pt x="1830544" y="1929724"/>
                  </a:lnTo>
                  <a:lnTo>
                    <a:pt x="1814043" y="1944966"/>
                  </a:lnTo>
                  <a:lnTo>
                    <a:pt x="1796906" y="1958939"/>
                  </a:lnTo>
                  <a:lnTo>
                    <a:pt x="1779453" y="1973229"/>
                  </a:lnTo>
                  <a:lnTo>
                    <a:pt x="1761999" y="1986884"/>
                  </a:lnTo>
                  <a:lnTo>
                    <a:pt x="1743911" y="1999903"/>
                  </a:lnTo>
                  <a:lnTo>
                    <a:pt x="1725505" y="2012923"/>
                  </a:lnTo>
                  <a:lnTo>
                    <a:pt x="1706465" y="2025308"/>
                  </a:lnTo>
                  <a:lnTo>
                    <a:pt x="1687742" y="2036740"/>
                  </a:lnTo>
                  <a:lnTo>
                    <a:pt x="1668385" y="2048172"/>
                  </a:lnTo>
                  <a:lnTo>
                    <a:pt x="1649027" y="2059286"/>
                  </a:lnTo>
                  <a:lnTo>
                    <a:pt x="1629035" y="2069765"/>
                  </a:lnTo>
                  <a:lnTo>
                    <a:pt x="1608725" y="2079609"/>
                  </a:lnTo>
                  <a:lnTo>
                    <a:pt x="1604716" y="2081523"/>
                  </a:lnTo>
                  <a:lnTo>
                    <a:pt x="1636599" y="2093237"/>
                  </a:lnTo>
                  <a:lnTo>
                    <a:pt x="1675639" y="2106893"/>
                  </a:lnTo>
                  <a:lnTo>
                    <a:pt x="1714043" y="2119279"/>
                  </a:lnTo>
                  <a:lnTo>
                    <a:pt x="1751496" y="2130395"/>
                  </a:lnTo>
                  <a:lnTo>
                    <a:pt x="1787679" y="2140558"/>
                  </a:lnTo>
                  <a:lnTo>
                    <a:pt x="1822275" y="2149450"/>
                  </a:lnTo>
                  <a:lnTo>
                    <a:pt x="1839096" y="2153261"/>
                  </a:lnTo>
                  <a:lnTo>
                    <a:pt x="1855918" y="2156755"/>
                  </a:lnTo>
                  <a:lnTo>
                    <a:pt x="1872105" y="2159613"/>
                  </a:lnTo>
                  <a:lnTo>
                    <a:pt x="1887975" y="2162789"/>
                  </a:lnTo>
                  <a:lnTo>
                    <a:pt x="1903527" y="2165329"/>
                  </a:lnTo>
                  <a:lnTo>
                    <a:pt x="1919079" y="2167870"/>
                  </a:lnTo>
                  <a:lnTo>
                    <a:pt x="1933679" y="2169776"/>
                  </a:lnTo>
                  <a:lnTo>
                    <a:pt x="1948280" y="2171364"/>
                  </a:lnTo>
                  <a:lnTo>
                    <a:pt x="1962245" y="2172634"/>
                  </a:lnTo>
                  <a:lnTo>
                    <a:pt x="1975893" y="2173587"/>
                  </a:lnTo>
                  <a:lnTo>
                    <a:pt x="1989223" y="2174222"/>
                  </a:lnTo>
                  <a:lnTo>
                    <a:pt x="2002237" y="2175175"/>
                  </a:lnTo>
                  <a:lnTo>
                    <a:pt x="2014615" y="2175175"/>
                  </a:lnTo>
                  <a:lnTo>
                    <a:pt x="2026993" y="2175175"/>
                  </a:lnTo>
                  <a:lnTo>
                    <a:pt x="2038737" y="2174222"/>
                  </a:lnTo>
                  <a:lnTo>
                    <a:pt x="2049845" y="2173587"/>
                  </a:lnTo>
                  <a:lnTo>
                    <a:pt x="2060637" y="2172634"/>
                  </a:lnTo>
                  <a:lnTo>
                    <a:pt x="2071111" y="2171364"/>
                  </a:lnTo>
                  <a:lnTo>
                    <a:pt x="2080950" y="2169776"/>
                  </a:lnTo>
                  <a:lnTo>
                    <a:pt x="2090789" y="2167870"/>
                  </a:lnTo>
                  <a:lnTo>
                    <a:pt x="2099994" y="2165329"/>
                  </a:lnTo>
                  <a:lnTo>
                    <a:pt x="2108246" y="2162789"/>
                  </a:lnTo>
                  <a:lnTo>
                    <a:pt x="2116815" y="2159930"/>
                  </a:lnTo>
                  <a:lnTo>
                    <a:pt x="2124433" y="2156755"/>
                  </a:lnTo>
                  <a:lnTo>
                    <a:pt x="2131415" y="2153261"/>
                  </a:lnTo>
                  <a:lnTo>
                    <a:pt x="2138398" y="2149768"/>
                  </a:lnTo>
                  <a:lnTo>
                    <a:pt x="2144429" y="2145321"/>
                  </a:lnTo>
                  <a:lnTo>
                    <a:pt x="2150142" y="2141193"/>
                  </a:lnTo>
                  <a:lnTo>
                    <a:pt x="2155537" y="2136747"/>
                  </a:lnTo>
                  <a:lnTo>
                    <a:pt x="2160298" y="2131665"/>
                  </a:lnTo>
                  <a:lnTo>
                    <a:pt x="2164425" y="2126266"/>
                  </a:lnTo>
                  <a:lnTo>
                    <a:pt x="2167916" y="2120867"/>
                  </a:lnTo>
                  <a:lnTo>
                    <a:pt x="2171725" y="2113563"/>
                  </a:lnTo>
                  <a:lnTo>
                    <a:pt x="2174899" y="2105941"/>
                  </a:lnTo>
                  <a:lnTo>
                    <a:pt x="2177120" y="2097683"/>
                  </a:lnTo>
                  <a:lnTo>
                    <a:pt x="2178707" y="2089109"/>
                  </a:lnTo>
                  <a:lnTo>
                    <a:pt x="2179025" y="2079581"/>
                  </a:lnTo>
                  <a:lnTo>
                    <a:pt x="2179025" y="2070053"/>
                  </a:lnTo>
                  <a:lnTo>
                    <a:pt x="2178390" y="2060208"/>
                  </a:lnTo>
                  <a:lnTo>
                    <a:pt x="2176803" y="2049728"/>
                  </a:lnTo>
                  <a:lnTo>
                    <a:pt x="2174899" y="2038930"/>
                  </a:lnTo>
                  <a:lnTo>
                    <a:pt x="2171725" y="2027497"/>
                  </a:lnTo>
                  <a:lnTo>
                    <a:pt x="2167916" y="2016064"/>
                  </a:lnTo>
                  <a:lnTo>
                    <a:pt x="2163790" y="2003996"/>
                  </a:lnTo>
                  <a:lnTo>
                    <a:pt x="2158394" y="1991292"/>
                  </a:lnTo>
                  <a:lnTo>
                    <a:pt x="2152681" y="1978589"/>
                  </a:lnTo>
                  <a:lnTo>
                    <a:pt x="2146016" y="1965568"/>
                  </a:lnTo>
                  <a:lnTo>
                    <a:pt x="2138716" y="1952229"/>
                  </a:lnTo>
                  <a:lnTo>
                    <a:pt x="2130781" y="1938255"/>
                  </a:lnTo>
                  <a:lnTo>
                    <a:pt x="2121894" y="1924281"/>
                  </a:lnTo>
                  <a:lnTo>
                    <a:pt x="2112689" y="1909672"/>
                  </a:lnTo>
                  <a:lnTo>
                    <a:pt x="2102533" y="1895063"/>
                  </a:lnTo>
                  <a:lnTo>
                    <a:pt x="2091741" y="1880137"/>
                  </a:lnTo>
                  <a:lnTo>
                    <a:pt x="2080315" y="1865210"/>
                  </a:lnTo>
                  <a:lnTo>
                    <a:pt x="2068572" y="1849331"/>
                  </a:lnTo>
                  <a:lnTo>
                    <a:pt x="2055241" y="1834087"/>
                  </a:lnTo>
                  <a:lnTo>
                    <a:pt x="2042228" y="1817890"/>
                  </a:lnTo>
                  <a:lnTo>
                    <a:pt x="2027945" y="1801693"/>
                  </a:lnTo>
                  <a:lnTo>
                    <a:pt x="2013345" y="1785814"/>
                  </a:lnTo>
                  <a:lnTo>
                    <a:pt x="1998110" y="1768982"/>
                  </a:lnTo>
                  <a:lnTo>
                    <a:pt x="1982350" y="1752593"/>
                  </a:lnTo>
                  <a:close/>
                  <a:moveTo>
                    <a:pt x="704690" y="1683845"/>
                  </a:moveTo>
                  <a:lnTo>
                    <a:pt x="688658" y="1685924"/>
                  </a:lnTo>
                  <a:lnTo>
                    <a:pt x="671195" y="1688464"/>
                  </a:lnTo>
                  <a:lnTo>
                    <a:pt x="654368" y="1690052"/>
                  </a:lnTo>
                  <a:lnTo>
                    <a:pt x="638175" y="1691323"/>
                  </a:lnTo>
                  <a:lnTo>
                    <a:pt x="621983" y="1692593"/>
                  </a:lnTo>
                  <a:lnTo>
                    <a:pt x="606425" y="1693228"/>
                  </a:lnTo>
                  <a:lnTo>
                    <a:pt x="590550" y="1693863"/>
                  </a:lnTo>
                  <a:lnTo>
                    <a:pt x="575628" y="1693228"/>
                  </a:lnTo>
                  <a:lnTo>
                    <a:pt x="564912" y="1692995"/>
                  </a:lnTo>
                  <a:lnTo>
                    <a:pt x="566650" y="1695450"/>
                  </a:lnTo>
                  <a:lnTo>
                    <a:pt x="577756" y="1710690"/>
                  </a:lnTo>
                  <a:lnTo>
                    <a:pt x="589179" y="1725295"/>
                  </a:lnTo>
                  <a:lnTo>
                    <a:pt x="601236" y="1740535"/>
                  </a:lnTo>
                  <a:lnTo>
                    <a:pt x="612977" y="1754505"/>
                  </a:lnTo>
                  <a:lnTo>
                    <a:pt x="625669" y="1768793"/>
                  </a:lnTo>
                  <a:lnTo>
                    <a:pt x="638361" y="1782445"/>
                  </a:lnTo>
                  <a:lnTo>
                    <a:pt x="651371" y="1796098"/>
                  </a:lnTo>
                  <a:lnTo>
                    <a:pt x="665015" y="1809115"/>
                  </a:lnTo>
                  <a:lnTo>
                    <a:pt x="678659" y="1821815"/>
                  </a:lnTo>
                  <a:lnTo>
                    <a:pt x="692323" y="1833968"/>
                  </a:lnTo>
                  <a:lnTo>
                    <a:pt x="692466" y="1831022"/>
                  </a:lnTo>
                  <a:lnTo>
                    <a:pt x="695322" y="1784985"/>
                  </a:lnTo>
                  <a:lnTo>
                    <a:pt x="699130" y="1737995"/>
                  </a:lnTo>
                  <a:lnTo>
                    <a:pt x="703890" y="1691005"/>
                  </a:lnTo>
                  <a:lnTo>
                    <a:pt x="704690" y="1683845"/>
                  </a:lnTo>
                  <a:close/>
                  <a:moveTo>
                    <a:pt x="769029" y="1673012"/>
                  </a:moveTo>
                  <a:lnTo>
                    <a:pt x="768310" y="1678622"/>
                  </a:lnTo>
                  <a:lnTo>
                    <a:pt x="763232" y="1726565"/>
                  </a:lnTo>
                  <a:lnTo>
                    <a:pt x="759424" y="1773555"/>
                  </a:lnTo>
                  <a:lnTo>
                    <a:pt x="756568" y="1819275"/>
                  </a:lnTo>
                  <a:lnTo>
                    <a:pt x="754029" y="1863725"/>
                  </a:lnTo>
                  <a:lnTo>
                    <a:pt x="753619" y="1882342"/>
                  </a:lnTo>
                  <a:lnTo>
                    <a:pt x="767505" y="1891983"/>
                  </a:lnTo>
                  <a:lnTo>
                    <a:pt x="783053" y="1902143"/>
                  </a:lnTo>
                  <a:lnTo>
                    <a:pt x="799236" y="1912303"/>
                  </a:lnTo>
                  <a:lnTo>
                    <a:pt x="815419" y="1921828"/>
                  </a:lnTo>
                  <a:lnTo>
                    <a:pt x="831919" y="1931035"/>
                  </a:lnTo>
                  <a:lnTo>
                    <a:pt x="848736" y="1939925"/>
                  </a:lnTo>
                  <a:lnTo>
                    <a:pt x="865870" y="1948498"/>
                  </a:lnTo>
                  <a:lnTo>
                    <a:pt x="883005" y="1956435"/>
                  </a:lnTo>
                  <a:lnTo>
                    <a:pt x="900774" y="1964055"/>
                  </a:lnTo>
                  <a:lnTo>
                    <a:pt x="918226" y="1971358"/>
                  </a:lnTo>
                  <a:lnTo>
                    <a:pt x="935995" y="1978025"/>
                  </a:lnTo>
                  <a:lnTo>
                    <a:pt x="954399" y="1984375"/>
                  </a:lnTo>
                  <a:lnTo>
                    <a:pt x="972486" y="1990090"/>
                  </a:lnTo>
                  <a:lnTo>
                    <a:pt x="990889" y="1996123"/>
                  </a:lnTo>
                  <a:lnTo>
                    <a:pt x="1009928" y="2000885"/>
                  </a:lnTo>
                  <a:lnTo>
                    <a:pt x="1028649" y="2005648"/>
                  </a:lnTo>
                  <a:lnTo>
                    <a:pt x="1047687" y="2009775"/>
                  </a:lnTo>
                  <a:lnTo>
                    <a:pt x="1067043" y="2013268"/>
                  </a:lnTo>
                  <a:lnTo>
                    <a:pt x="1086082" y="2016760"/>
                  </a:lnTo>
                  <a:lnTo>
                    <a:pt x="1105755" y="2019300"/>
                  </a:lnTo>
                  <a:lnTo>
                    <a:pt x="1125428" y="2021840"/>
                  </a:lnTo>
                  <a:lnTo>
                    <a:pt x="1145418" y="2023428"/>
                  </a:lnTo>
                  <a:lnTo>
                    <a:pt x="1165409" y="2024380"/>
                  </a:lnTo>
                  <a:lnTo>
                    <a:pt x="1185399" y="2025333"/>
                  </a:lnTo>
                  <a:lnTo>
                    <a:pt x="1205707" y="2025650"/>
                  </a:lnTo>
                  <a:lnTo>
                    <a:pt x="1226014" y="2025333"/>
                  </a:lnTo>
                  <a:lnTo>
                    <a:pt x="1246005" y="2024380"/>
                  </a:lnTo>
                  <a:lnTo>
                    <a:pt x="1265995" y="2023428"/>
                  </a:lnTo>
                  <a:lnTo>
                    <a:pt x="1285985" y="2021840"/>
                  </a:lnTo>
                  <a:lnTo>
                    <a:pt x="1305658" y="2019300"/>
                  </a:lnTo>
                  <a:lnTo>
                    <a:pt x="1309126" y="2018845"/>
                  </a:lnTo>
                  <a:lnTo>
                    <a:pt x="1285562" y="2006536"/>
                  </a:lnTo>
                  <a:lnTo>
                    <a:pt x="1242397" y="1983988"/>
                  </a:lnTo>
                  <a:lnTo>
                    <a:pt x="1199231" y="1960486"/>
                  </a:lnTo>
                  <a:lnTo>
                    <a:pt x="1156701" y="1936350"/>
                  </a:lnTo>
                  <a:lnTo>
                    <a:pt x="1114487" y="1911260"/>
                  </a:lnTo>
                  <a:lnTo>
                    <a:pt x="1074178" y="1886806"/>
                  </a:lnTo>
                  <a:lnTo>
                    <a:pt x="1033869" y="1861717"/>
                  </a:lnTo>
                  <a:lnTo>
                    <a:pt x="994195" y="1835992"/>
                  </a:lnTo>
                  <a:lnTo>
                    <a:pt x="955156" y="1809633"/>
                  </a:lnTo>
                  <a:lnTo>
                    <a:pt x="916117" y="1782955"/>
                  </a:lnTo>
                  <a:lnTo>
                    <a:pt x="877712" y="1755643"/>
                  </a:lnTo>
                  <a:lnTo>
                    <a:pt x="840577" y="1728013"/>
                  </a:lnTo>
                  <a:lnTo>
                    <a:pt x="803759" y="1700383"/>
                  </a:lnTo>
                  <a:lnTo>
                    <a:pt x="769029" y="1673012"/>
                  </a:lnTo>
                  <a:close/>
                  <a:moveTo>
                    <a:pt x="1070070" y="1580060"/>
                  </a:moveTo>
                  <a:lnTo>
                    <a:pt x="1056640" y="1585250"/>
                  </a:lnTo>
                  <a:lnTo>
                    <a:pt x="1014730" y="1600812"/>
                  </a:lnTo>
                  <a:lnTo>
                    <a:pt x="973773" y="1615421"/>
                  </a:lnTo>
                  <a:lnTo>
                    <a:pt x="933450" y="1628441"/>
                  </a:lnTo>
                  <a:lnTo>
                    <a:pt x="893445" y="1640827"/>
                  </a:lnTo>
                  <a:lnTo>
                    <a:pt x="873443" y="1646544"/>
                  </a:lnTo>
                  <a:lnTo>
                    <a:pt x="854393" y="1651942"/>
                  </a:lnTo>
                  <a:lnTo>
                    <a:pt x="846810" y="1653777"/>
                  </a:lnTo>
                  <a:lnTo>
                    <a:pt x="858351" y="1662590"/>
                  </a:lnTo>
                  <a:lnTo>
                    <a:pt x="895169" y="1690855"/>
                  </a:lnTo>
                  <a:lnTo>
                    <a:pt x="933891" y="1718485"/>
                  </a:lnTo>
                  <a:lnTo>
                    <a:pt x="973882" y="1746433"/>
                  </a:lnTo>
                  <a:lnTo>
                    <a:pt x="1014826" y="1774381"/>
                  </a:lnTo>
                  <a:lnTo>
                    <a:pt x="1057674" y="1802328"/>
                  </a:lnTo>
                  <a:lnTo>
                    <a:pt x="1101792" y="1829958"/>
                  </a:lnTo>
                  <a:lnTo>
                    <a:pt x="1146861" y="1857271"/>
                  </a:lnTo>
                  <a:lnTo>
                    <a:pt x="1194471" y="1885218"/>
                  </a:lnTo>
                  <a:lnTo>
                    <a:pt x="1229421" y="1905168"/>
                  </a:lnTo>
                  <a:lnTo>
                    <a:pt x="1229311" y="1905000"/>
                  </a:lnTo>
                  <a:lnTo>
                    <a:pt x="1219795" y="1889760"/>
                  </a:lnTo>
                  <a:lnTo>
                    <a:pt x="1209963" y="1874203"/>
                  </a:lnTo>
                  <a:lnTo>
                    <a:pt x="1200447" y="1858645"/>
                  </a:lnTo>
                  <a:lnTo>
                    <a:pt x="1191249" y="1842135"/>
                  </a:lnTo>
                  <a:lnTo>
                    <a:pt x="1182051" y="1825625"/>
                  </a:lnTo>
                  <a:lnTo>
                    <a:pt x="1172853" y="1808163"/>
                  </a:lnTo>
                  <a:lnTo>
                    <a:pt x="1163655" y="1791018"/>
                  </a:lnTo>
                  <a:lnTo>
                    <a:pt x="1154457" y="1772920"/>
                  </a:lnTo>
                  <a:lnTo>
                    <a:pt x="1145576" y="1754823"/>
                  </a:lnTo>
                  <a:lnTo>
                    <a:pt x="1136695" y="1736408"/>
                  </a:lnTo>
                  <a:lnTo>
                    <a:pt x="1119250" y="1698308"/>
                  </a:lnTo>
                  <a:lnTo>
                    <a:pt x="1102122" y="1658938"/>
                  </a:lnTo>
                  <a:lnTo>
                    <a:pt x="1085312" y="1619250"/>
                  </a:lnTo>
                  <a:lnTo>
                    <a:pt x="1070070" y="1580060"/>
                  </a:lnTo>
                  <a:close/>
                  <a:moveTo>
                    <a:pt x="1191479" y="1530183"/>
                  </a:moveTo>
                  <a:lnTo>
                    <a:pt x="1183323" y="1533802"/>
                  </a:lnTo>
                  <a:lnTo>
                    <a:pt x="1141095" y="1551904"/>
                  </a:lnTo>
                  <a:lnTo>
                    <a:pt x="1128914" y="1556814"/>
                  </a:lnTo>
                  <a:lnTo>
                    <a:pt x="1137012" y="1577658"/>
                  </a:lnTo>
                  <a:lnTo>
                    <a:pt x="1152871" y="1616393"/>
                  </a:lnTo>
                  <a:lnTo>
                    <a:pt x="1169047" y="1653858"/>
                  </a:lnTo>
                  <a:lnTo>
                    <a:pt x="1185223" y="1689418"/>
                  </a:lnTo>
                  <a:lnTo>
                    <a:pt x="1201716" y="1723708"/>
                  </a:lnTo>
                  <a:lnTo>
                    <a:pt x="1218209" y="1756410"/>
                  </a:lnTo>
                  <a:lnTo>
                    <a:pt x="1234703" y="1787525"/>
                  </a:lnTo>
                  <a:lnTo>
                    <a:pt x="1251196" y="1816735"/>
                  </a:lnTo>
                  <a:lnTo>
                    <a:pt x="1268006" y="1844675"/>
                  </a:lnTo>
                  <a:lnTo>
                    <a:pt x="1284500" y="1870710"/>
                  </a:lnTo>
                  <a:lnTo>
                    <a:pt x="1300993" y="1895158"/>
                  </a:lnTo>
                  <a:lnTo>
                    <a:pt x="1309557" y="1906905"/>
                  </a:lnTo>
                  <a:lnTo>
                    <a:pt x="1317486" y="1918018"/>
                  </a:lnTo>
                  <a:lnTo>
                    <a:pt x="1326050" y="1928495"/>
                  </a:lnTo>
                  <a:lnTo>
                    <a:pt x="1333979" y="1938973"/>
                  </a:lnTo>
                  <a:lnTo>
                    <a:pt x="1342226" y="1948815"/>
                  </a:lnTo>
                  <a:lnTo>
                    <a:pt x="1350473" y="1958023"/>
                  </a:lnTo>
                  <a:lnTo>
                    <a:pt x="1358719" y="1966913"/>
                  </a:lnTo>
                  <a:lnTo>
                    <a:pt x="1366331" y="1975485"/>
                  </a:lnTo>
                  <a:lnTo>
                    <a:pt x="1369346" y="1978503"/>
                  </a:lnTo>
                  <a:lnTo>
                    <a:pt x="1380463" y="1983988"/>
                  </a:lnTo>
                  <a:lnTo>
                    <a:pt x="1410560" y="1998615"/>
                  </a:lnTo>
                  <a:lnTo>
                    <a:pt x="1420523" y="1996123"/>
                  </a:lnTo>
                  <a:lnTo>
                    <a:pt x="1438927" y="1990090"/>
                  </a:lnTo>
                  <a:lnTo>
                    <a:pt x="1456697" y="1984375"/>
                  </a:lnTo>
                  <a:lnTo>
                    <a:pt x="1475418" y="1978025"/>
                  </a:lnTo>
                  <a:lnTo>
                    <a:pt x="1492869" y="1971358"/>
                  </a:lnTo>
                  <a:lnTo>
                    <a:pt x="1510639" y="1964055"/>
                  </a:lnTo>
                  <a:lnTo>
                    <a:pt x="1528408" y="1956435"/>
                  </a:lnTo>
                  <a:lnTo>
                    <a:pt x="1545543" y="1948498"/>
                  </a:lnTo>
                  <a:lnTo>
                    <a:pt x="1562360" y="1939925"/>
                  </a:lnTo>
                  <a:lnTo>
                    <a:pt x="1579494" y="1931035"/>
                  </a:lnTo>
                  <a:lnTo>
                    <a:pt x="1595994" y="1921828"/>
                  </a:lnTo>
                  <a:lnTo>
                    <a:pt x="1612177" y="1912303"/>
                  </a:lnTo>
                  <a:lnTo>
                    <a:pt x="1628042" y="1902143"/>
                  </a:lnTo>
                  <a:lnTo>
                    <a:pt x="1643908" y="1891983"/>
                  </a:lnTo>
                  <a:lnTo>
                    <a:pt x="1659139" y="1881188"/>
                  </a:lnTo>
                  <a:lnTo>
                    <a:pt x="1674687" y="1870075"/>
                  </a:lnTo>
                  <a:lnTo>
                    <a:pt x="1689600" y="1858328"/>
                  </a:lnTo>
                  <a:lnTo>
                    <a:pt x="1704196" y="1846580"/>
                  </a:lnTo>
                  <a:lnTo>
                    <a:pt x="1718475" y="1834515"/>
                  </a:lnTo>
                  <a:lnTo>
                    <a:pt x="1732754" y="1821815"/>
                  </a:lnTo>
                  <a:lnTo>
                    <a:pt x="1746398" y="1809115"/>
                  </a:lnTo>
                  <a:lnTo>
                    <a:pt x="1760042" y="1796098"/>
                  </a:lnTo>
                  <a:lnTo>
                    <a:pt x="1773052" y="1782445"/>
                  </a:lnTo>
                  <a:lnTo>
                    <a:pt x="1785744" y="1768793"/>
                  </a:lnTo>
                  <a:lnTo>
                    <a:pt x="1798436" y="1754505"/>
                  </a:lnTo>
                  <a:lnTo>
                    <a:pt x="1810177" y="1740535"/>
                  </a:lnTo>
                  <a:lnTo>
                    <a:pt x="1822234" y="1725295"/>
                  </a:lnTo>
                  <a:lnTo>
                    <a:pt x="1833657" y="1710690"/>
                  </a:lnTo>
                  <a:lnTo>
                    <a:pt x="1844763" y="1695450"/>
                  </a:lnTo>
                  <a:lnTo>
                    <a:pt x="1847759" y="1691218"/>
                  </a:lnTo>
                  <a:lnTo>
                    <a:pt x="1836392" y="1692275"/>
                  </a:lnTo>
                  <a:lnTo>
                    <a:pt x="1822102" y="1692910"/>
                  </a:lnTo>
                  <a:lnTo>
                    <a:pt x="1807177" y="1693228"/>
                  </a:lnTo>
                  <a:lnTo>
                    <a:pt x="1792252" y="1693863"/>
                  </a:lnTo>
                  <a:lnTo>
                    <a:pt x="1776692" y="1693228"/>
                  </a:lnTo>
                  <a:lnTo>
                    <a:pt x="1761132" y="1692593"/>
                  </a:lnTo>
                  <a:lnTo>
                    <a:pt x="1744937" y="1691323"/>
                  </a:lnTo>
                  <a:lnTo>
                    <a:pt x="1728424" y="1690052"/>
                  </a:lnTo>
                  <a:lnTo>
                    <a:pt x="1711276" y="1688464"/>
                  </a:lnTo>
                  <a:lnTo>
                    <a:pt x="1702865" y="1687195"/>
                  </a:lnTo>
                  <a:lnTo>
                    <a:pt x="1701800" y="1689328"/>
                  </a:lnTo>
                  <a:lnTo>
                    <a:pt x="1699260" y="1694733"/>
                  </a:lnTo>
                  <a:lnTo>
                    <a:pt x="1696085" y="1699501"/>
                  </a:lnTo>
                  <a:lnTo>
                    <a:pt x="1692910" y="1704906"/>
                  </a:lnTo>
                  <a:lnTo>
                    <a:pt x="1689100" y="1709992"/>
                  </a:lnTo>
                  <a:lnTo>
                    <a:pt x="1685607" y="1714760"/>
                  </a:lnTo>
                  <a:lnTo>
                    <a:pt x="1681480" y="1719211"/>
                  </a:lnTo>
                  <a:lnTo>
                    <a:pt x="1677670" y="1723344"/>
                  </a:lnTo>
                  <a:lnTo>
                    <a:pt x="1673225" y="1727794"/>
                  </a:lnTo>
                  <a:lnTo>
                    <a:pt x="1668462" y="1731927"/>
                  </a:lnTo>
                  <a:lnTo>
                    <a:pt x="1664017" y="1735424"/>
                  </a:lnTo>
                  <a:lnTo>
                    <a:pt x="1658937" y="1738921"/>
                  </a:lnTo>
                  <a:lnTo>
                    <a:pt x="1653857" y="1742418"/>
                  </a:lnTo>
                  <a:lnTo>
                    <a:pt x="1648460" y="1745279"/>
                  </a:lnTo>
                  <a:lnTo>
                    <a:pt x="1643062" y="1748140"/>
                  </a:lnTo>
                  <a:lnTo>
                    <a:pt x="1637347" y="1750683"/>
                  </a:lnTo>
                  <a:lnTo>
                    <a:pt x="1631632" y="1752591"/>
                  </a:lnTo>
                  <a:lnTo>
                    <a:pt x="1625917" y="1755134"/>
                  </a:lnTo>
                  <a:lnTo>
                    <a:pt x="1620202" y="1756723"/>
                  </a:lnTo>
                  <a:lnTo>
                    <a:pt x="1613852" y="1757995"/>
                  </a:lnTo>
                  <a:lnTo>
                    <a:pt x="1607502" y="1759267"/>
                  </a:lnTo>
                  <a:lnTo>
                    <a:pt x="1601152" y="1759902"/>
                  </a:lnTo>
                  <a:lnTo>
                    <a:pt x="1594802" y="1760538"/>
                  </a:lnTo>
                  <a:lnTo>
                    <a:pt x="1588452" y="1760538"/>
                  </a:lnTo>
                  <a:lnTo>
                    <a:pt x="1582102" y="1760538"/>
                  </a:lnTo>
                  <a:lnTo>
                    <a:pt x="1575435" y="1759902"/>
                  </a:lnTo>
                  <a:lnTo>
                    <a:pt x="1569402" y="1759267"/>
                  </a:lnTo>
                  <a:lnTo>
                    <a:pt x="1562735" y="1757995"/>
                  </a:lnTo>
                  <a:lnTo>
                    <a:pt x="1557020" y="1756723"/>
                  </a:lnTo>
                  <a:lnTo>
                    <a:pt x="1550987" y="1755134"/>
                  </a:lnTo>
                  <a:lnTo>
                    <a:pt x="1544955" y="1752591"/>
                  </a:lnTo>
                  <a:lnTo>
                    <a:pt x="1539240" y="1750683"/>
                  </a:lnTo>
                  <a:lnTo>
                    <a:pt x="1533525" y="1748140"/>
                  </a:lnTo>
                  <a:lnTo>
                    <a:pt x="1528127" y="1745279"/>
                  </a:lnTo>
                  <a:lnTo>
                    <a:pt x="1522730" y="1742418"/>
                  </a:lnTo>
                  <a:lnTo>
                    <a:pt x="1517967" y="1738921"/>
                  </a:lnTo>
                  <a:lnTo>
                    <a:pt x="1512887" y="1735424"/>
                  </a:lnTo>
                  <a:lnTo>
                    <a:pt x="1508125" y="1731927"/>
                  </a:lnTo>
                  <a:lnTo>
                    <a:pt x="1503680" y="1727794"/>
                  </a:lnTo>
                  <a:lnTo>
                    <a:pt x="1499235" y="1723344"/>
                  </a:lnTo>
                  <a:lnTo>
                    <a:pt x="1495107" y="1719211"/>
                  </a:lnTo>
                  <a:lnTo>
                    <a:pt x="1490980" y="1714760"/>
                  </a:lnTo>
                  <a:lnTo>
                    <a:pt x="1487487" y="1709992"/>
                  </a:lnTo>
                  <a:lnTo>
                    <a:pt x="1483677" y="1704906"/>
                  </a:lnTo>
                  <a:lnTo>
                    <a:pt x="1480502" y="1699501"/>
                  </a:lnTo>
                  <a:lnTo>
                    <a:pt x="1477327" y="1694733"/>
                  </a:lnTo>
                  <a:lnTo>
                    <a:pt x="1474787" y="1689328"/>
                  </a:lnTo>
                  <a:lnTo>
                    <a:pt x="1471930" y="1683606"/>
                  </a:lnTo>
                  <a:lnTo>
                    <a:pt x="1469707" y="1677566"/>
                  </a:lnTo>
                  <a:lnTo>
                    <a:pt x="1467802" y="1671844"/>
                  </a:lnTo>
                  <a:lnTo>
                    <a:pt x="1466215" y="1665804"/>
                  </a:lnTo>
                  <a:lnTo>
                    <a:pt x="1464627" y="1659446"/>
                  </a:lnTo>
                  <a:lnTo>
                    <a:pt x="1463675" y="1653406"/>
                  </a:lnTo>
                  <a:lnTo>
                    <a:pt x="1462722" y="1647366"/>
                  </a:lnTo>
                  <a:lnTo>
                    <a:pt x="1462405" y="1640690"/>
                  </a:lnTo>
                  <a:lnTo>
                    <a:pt x="1462087" y="1634332"/>
                  </a:lnTo>
                  <a:lnTo>
                    <a:pt x="1462182" y="1632333"/>
                  </a:lnTo>
                  <a:lnTo>
                    <a:pt x="1449611" y="1628441"/>
                  </a:lnTo>
                  <a:lnTo>
                    <a:pt x="1408965" y="1615421"/>
                  </a:lnTo>
                  <a:lnTo>
                    <a:pt x="1367683" y="1600812"/>
                  </a:lnTo>
                  <a:lnTo>
                    <a:pt x="1326401" y="1585250"/>
                  </a:lnTo>
                  <a:lnTo>
                    <a:pt x="1284483" y="1569054"/>
                  </a:lnTo>
                  <a:lnTo>
                    <a:pt x="1241931" y="1551904"/>
                  </a:lnTo>
                  <a:lnTo>
                    <a:pt x="1199697" y="1533802"/>
                  </a:lnTo>
                  <a:lnTo>
                    <a:pt x="1191479" y="1530183"/>
                  </a:lnTo>
                  <a:close/>
                  <a:moveTo>
                    <a:pt x="1104493" y="1490234"/>
                  </a:moveTo>
                  <a:lnTo>
                    <a:pt x="1106563" y="1496060"/>
                  </a:lnTo>
                  <a:lnTo>
                    <a:pt x="1107088" y="1497526"/>
                  </a:lnTo>
                  <a:lnTo>
                    <a:pt x="1113937" y="1494744"/>
                  </a:lnTo>
                  <a:lnTo>
                    <a:pt x="1104493" y="1490234"/>
                  </a:lnTo>
                  <a:close/>
                  <a:moveTo>
                    <a:pt x="287237" y="1385930"/>
                  </a:moveTo>
                  <a:lnTo>
                    <a:pt x="272098" y="1400560"/>
                  </a:lnTo>
                  <a:lnTo>
                    <a:pt x="245428" y="1426926"/>
                  </a:lnTo>
                  <a:lnTo>
                    <a:pt x="220980" y="1452657"/>
                  </a:lnTo>
                  <a:lnTo>
                    <a:pt x="208915" y="1465681"/>
                  </a:lnTo>
                  <a:lnTo>
                    <a:pt x="197803" y="1478387"/>
                  </a:lnTo>
                  <a:lnTo>
                    <a:pt x="187008" y="1490776"/>
                  </a:lnTo>
                  <a:lnTo>
                    <a:pt x="176530" y="1503165"/>
                  </a:lnTo>
                  <a:lnTo>
                    <a:pt x="166370" y="1515554"/>
                  </a:lnTo>
                  <a:lnTo>
                    <a:pt x="157163" y="1527625"/>
                  </a:lnTo>
                  <a:lnTo>
                    <a:pt x="147955" y="1539696"/>
                  </a:lnTo>
                  <a:lnTo>
                    <a:pt x="139383" y="1551132"/>
                  </a:lnTo>
                  <a:lnTo>
                    <a:pt x="131128" y="1563203"/>
                  </a:lnTo>
                  <a:lnTo>
                    <a:pt x="123190" y="1574321"/>
                  </a:lnTo>
                  <a:lnTo>
                    <a:pt x="115888" y="1585440"/>
                  </a:lnTo>
                  <a:lnTo>
                    <a:pt x="109538" y="1596558"/>
                  </a:lnTo>
                  <a:lnTo>
                    <a:pt x="102870" y="1607358"/>
                  </a:lnTo>
                  <a:lnTo>
                    <a:pt x="97155" y="1618159"/>
                  </a:lnTo>
                  <a:lnTo>
                    <a:pt x="91758" y="1628324"/>
                  </a:lnTo>
                  <a:lnTo>
                    <a:pt x="86678" y="1638807"/>
                  </a:lnTo>
                  <a:lnTo>
                    <a:pt x="82233" y="1648337"/>
                  </a:lnTo>
                  <a:lnTo>
                    <a:pt x="78423" y="1658502"/>
                  </a:lnTo>
                  <a:lnTo>
                    <a:pt x="74930" y="1668032"/>
                  </a:lnTo>
                  <a:lnTo>
                    <a:pt x="71755" y="1677244"/>
                  </a:lnTo>
                  <a:lnTo>
                    <a:pt x="69215" y="1686139"/>
                  </a:lnTo>
                  <a:lnTo>
                    <a:pt x="67310" y="1695033"/>
                  </a:lnTo>
                  <a:lnTo>
                    <a:pt x="65723" y="1703292"/>
                  </a:lnTo>
                  <a:lnTo>
                    <a:pt x="64453" y="1711869"/>
                  </a:lnTo>
                  <a:lnTo>
                    <a:pt x="64135" y="1719493"/>
                  </a:lnTo>
                  <a:lnTo>
                    <a:pt x="64135" y="1727435"/>
                  </a:lnTo>
                  <a:lnTo>
                    <a:pt x="64453" y="1735059"/>
                  </a:lnTo>
                  <a:lnTo>
                    <a:pt x="65405" y="1742047"/>
                  </a:lnTo>
                  <a:lnTo>
                    <a:pt x="66993" y="1748718"/>
                  </a:lnTo>
                  <a:lnTo>
                    <a:pt x="68898" y="1755389"/>
                  </a:lnTo>
                  <a:lnTo>
                    <a:pt x="71438" y="1761425"/>
                  </a:lnTo>
                  <a:lnTo>
                    <a:pt x="74295" y="1767143"/>
                  </a:lnTo>
                  <a:lnTo>
                    <a:pt x="78740" y="1774131"/>
                  </a:lnTo>
                  <a:lnTo>
                    <a:pt x="83820" y="1780802"/>
                  </a:lnTo>
                  <a:lnTo>
                    <a:pt x="89853" y="1786838"/>
                  </a:lnTo>
                  <a:lnTo>
                    <a:pt x="96838" y="1792238"/>
                  </a:lnTo>
                  <a:lnTo>
                    <a:pt x="104458" y="1797638"/>
                  </a:lnTo>
                  <a:lnTo>
                    <a:pt x="112713" y="1802403"/>
                  </a:lnTo>
                  <a:lnTo>
                    <a:pt x="121920" y="1806533"/>
                  </a:lnTo>
                  <a:lnTo>
                    <a:pt x="131763" y="1810345"/>
                  </a:lnTo>
                  <a:lnTo>
                    <a:pt x="142240" y="1813839"/>
                  </a:lnTo>
                  <a:lnTo>
                    <a:pt x="153353" y="1817016"/>
                  </a:lnTo>
                  <a:lnTo>
                    <a:pt x="165735" y="1819239"/>
                  </a:lnTo>
                  <a:lnTo>
                    <a:pt x="177800" y="1821463"/>
                  </a:lnTo>
                  <a:lnTo>
                    <a:pt x="191453" y="1823051"/>
                  </a:lnTo>
                  <a:lnTo>
                    <a:pt x="205740" y="1824322"/>
                  </a:lnTo>
                  <a:lnTo>
                    <a:pt x="220345" y="1824957"/>
                  </a:lnTo>
                  <a:lnTo>
                    <a:pt x="235585" y="1825275"/>
                  </a:lnTo>
                  <a:lnTo>
                    <a:pt x="251460" y="1825275"/>
                  </a:lnTo>
                  <a:lnTo>
                    <a:pt x="267970" y="1824639"/>
                  </a:lnTo>
                  <a:lnTo>
                    <a:pt x="285115" y="1823686"/>
                  </a:lnTo>
                  <a:lnTo>
                    <a:pt x="302895" y="1822098"/>
                  </a:lnTo>
                  <a:lnTo>
                    <a:pt x="320993" y="1820192"/>
                  </a:lnTo>
                  <a:lnTo>
                    <a:pt x="339725" y="1817968"/>
                  </a:lnTo>
                  <a:lnTo>
                    <a:pt x="359410" y="1814792"/>
                  </a:lnTo>
                  <a:lnTo>
                    <a:pt x="379413" y="1811615"/>
                  </a:lnTo>
                  <a:lnTo>
                    <a:pt x="399733" y="1808121"/>
                  </a:lnTo>
                  <a:lnTo>
                    <a:pt x="420370" y="1803674"/>
                  </a:lnTo>
                  <a:lnTo>
                    <a:pt x="441960" y="1798909"/>
                  </a:lnTo>
                  <a:lnTo>
                    <a:pt x="458716" y="1795021"/>
                  </a:lnTo>
                  <a:lnTo>
                    <a:pt x="447270" y="1779838"/>
                  </a:lnTo>
                  <a:lnTo>
                    <a:pt x="434894" y="1761420"/>
                  </a:lnTo>
                  <a:lnTo>
                    <a:pt x="422518" y="1742684"/>
                  </a:lnTo>
                  <a:lnTo>
                    <a:pt x="410459" y="1723949"/>
                  </a:lnTo>
                  <a:lnTo>
                    <a:pt x="399352" y="1704260"/>
                  </a:lnTo>
                  <a:lnTo>
                    <a:pt x="388245" y="1684572"/>
                  </a:lnTo>
                  <a:lnTo>
                    <a:pt x="377773" y="1664884"/>
                  </a:lnTo>
                  <a:lnTo>
                    <a:pt x="367936" y="1644560"/>
                  </a:lnTo>
                  <a:lnTo>
                    <a:pt x="358415" y="1624237"/>
                  </a:lnTo>
                  <a:lnTo>
                    <a:pt x="349213" y="1603596"/>
                  </a:lnTo>
                  <a:lnTo>
                    <a:pt x="340645" y="1582320"/>
                  </a:lnTo>
                  <a:lnTo>
                    <a:pt x="332711" y="1561361"/>
                  </a:lnTo>
                  <a:lnTo>
                    <a:pt x="324778" y="1539767"/>
                  </a:lnTo>
                  <a:lnTo>
                    <a:pt x="318114" y="1517856"/>
                  </a:lnTo>
                  <a:lnTo>
                    <a:pt x="311449" y="1495945"/>
                  </a:lnTo>
                  <a:lnTo>
                    <a:pt x="305420" y="1474034"/>
                  </a:lnTo>
                  <a:lnTo>
                    <a:pt x="300025" y="1451170"/>
                  </a:lnTo>
                  <a:lnTo>
                    <a:pt x="294948" y="1428941"/>
                  </a:lnTo>
                  <a:lnTo>
                    <a:pt x="290823" y="1406077"/>
                  </a:lnTo>
                  <a:lnTo>
                    <a:pt x="287237" y="1385930"/>
                  </a:lnTo>
                  <a:close/>
                  <a:moveTo>
                    <a:pt x="825882" y="1340155"/>
                  </a:moveTo>
                  <a:lnTo>
                    <a:pt x="819719" y="1367155"/>
                  </a:lnTo>
                  <a:lnTo>
                    <a:pt x="808612" y="1421447"/>
                  </a:lnTo>
                  <a:lnTo>
                    <a:pt x="798457" y="1474787"/>
                  </a:lnTo>
                  <a:lnTo>
                    <a:pt x="789571" y="1527175"/>
                  </a:lnTo>
                  <a:lnTo>
                    <a:pt x="781321" y="1578610"/>
                  </a:lnTo>
                  <a:lnTo>
                    <a:pt x="778588" y="1599316"/>
                  </a:lnTo>
                  <a:lnTo>
                    <a:pt x="782951" y="1602926"/>
                  </a:lnTo>
                  <a:lnTo>
                    <a:pt x="789940" y="1601447"/>
                  </a:lnTo>
                  <a:lnTo>
                    <a:pt x="824230" y="1593190"/>
                  </a:lnTo>
                  <a:lnTo>
                    <a:pt x="859473" y="1583662"/>
                  </a:lnTo>
                  <a:lnTo>
                    <a:pt x="895985" y="1573182"/>
                  </a:lnTo>
                  <a:lnTo>
                    <a:pt x="933768" y="1561432"/>
                  </a:lnTo>
                  <a:lnTo>
                    <a:pt x="972185" y="1548729"/>
                  </a:lnTo>
                  <a:lnTo>
                    <a:pt x="1011555" y="1535073"/>
                  </a:lnTo>
                  <a:lnTo>
                    <a:pt x="1048349" y="1520873"/>
                  </a:lnTo>
                  <a:lnTo>
                    <a:pt x="1038369" y="1492568"/>
                  </a:lnTo>
                  <a:lnTo>
                    <a:pt x="1024413" y="1450656"/>
                  </a:lnTo>
                  <a:lnTo>
                    <a:pt x="987571" y="1431541"/>
                  </a:lnTo>
                  <a:lnTo>
                    <a:pt x="945971" y="1409310"/>
                  </a:lnTo>
                  <a:lnTo>
                    <a:pt x="904689" y="1386127"/>
                  </a:lnTo>
                  <a:lnTo>
                    <a:pt x="862455" y="1361991"/>
                  </a:lnTo>
                  <a:lnTo>
                    <a:pt x="825882" y="1340155"/>
                  </a:lnTo>
                  <a:close/>
                  <a:moveTo>
                    <a:pt x="426033" y="1320824"/>
                  </a:moveTo>
                  <a:lnTo>
                    <a:pt x="426083" y="1321435"/>
                  </a:lnTo>
                  <a:lnTo>
                    <a:pt x="428304" y="1341438"/>
                  </a:lnTo>
                  <a:lnTo>
                    <a:pt x="430842" y="1361123"/>
                  </a:lnTo>
                  <a:lnTo>
                    <a:pt x="434333" y="1380490"/>
                  </a:lnTo>
                  <a:lnTo>
                    <a:pt x="437823" y="1399540"/>
                  </a:lnTo>
                  <a:lnTo>
                    <a:pt x="442265" y="1418908"/>
                  </a:lnTo>
                  <a:lnTo>
                    <a:pt x="446708" y="1437640"/>
                  </a:lnTo>
                  <a:lnTo>
                    <a:pt x="451785" y="1456055"/>
                  </a:lnTo>
                  <a:lnTo>
                    <a:pt x="457179" y="1474788"/>
                  </a:lnTo>
                  <a:lnTo>
                    <a:pt x="463208" y="1492885"/>
                  </a:lnTo>
                  <a:lnTo>
                    <a:pt x="469236" y="1510983"/>
                  </a:lnTo>
                  <a:lnTo>
                    <a:pt x="476217" y="1529080"/>
                  </a:lnTo>
                  <a:lnTo>
                    <a:pt x="483515" y="1546860"/>
                  </a:lnTo>
                  <a:lnTo>
                    <a:pt x="491131" y="1564005"/>
                  </a:lnTo>
                  <a:lnTo>
                    <a:pt x="499381" y="1581468"/>
                  </a:lnTo>
                  <a:lnTo>
                    <a:pt x="507631" y="1598613"/>
                  </a:lnTo>
                  <a:lnTo>
                    <a:pt x="516515" y="1615123"/>
                  </a:lnTo>
                  <a:lnTo>
                    <a:pt x="521451" y="1623979"/>
                  </a:lnTo>
                  <a:lnTo>
                    <a:pt x="528955" y="1624948"/>
                  </a:lnTo>
                  <a:lnTo>
                    <a:pt x="539433" y="1626218"/>
                  </a:lnTo>
                  <a:lnTo>
                    <a:pt x="550545" y="1627171"/>
                  </a:lnTo>
                  <a:lnTo>
                    <a:pt x="561658" y="1628124"/>
                  </a:lnTo>
                  <a:lnTo>
                    <a:pt x="573405" y="1628441"/>
                  </a:lnTo>
                  <a:lnTo>
                    <a:pt x="585470" y="1628441"/>
                  </a:lnTo>
                  <a:lnTo>
                    <a:pt x="597853" y="1628124"/>
                  </a:lnTo>
                  <a:lnTo>
                    <a:pt x="610553" y="1627489"/>
                  </a:lnTo>
                  <a:lnTo>
                    <a:pt x="623570" y="1626854"/>
                  </a:lnTo>
                  <a:lnTo>
                    <a:pt x="637223" y="1626218"/>
                  </a:lnTo>
                  <a:lnTo>
                    <a:pt x="650875" y="1624948"/>
                  </a:lnTo>
                  <a:lnTo>
                    <a:pt x="665163" y="1623360"/>
                  </a:lnTo>
                  <a:lnTo>
                    <a:pt x="694373" y="1619549"/>
                  </a:lnTo>
                  <a:lnTo>
                    <a:pt x="702748" y="1618167"/>
                  </a:lnTo>
                  <a:lnTo>
                    <a:pt x="699337" y="1615270"/>
                  </a:lnTo>
                  <a:lnTo>
                    <a:pt x="666011" y="1586687"/>
                  </a:lnTo>
                  <a:lnTo>
                    <a:pt x="634589" y="1557787"/>
                  </a:lnTo>
                  <a:lnTo>
                    <a:pt x="604436" y="1529204"/>
                  </a:lnTo>
                  <a:lnTo>
                    <a:pt x="589836" y="1514595"/>
                  </a:lnTo>
                  <a:lnTo>
                    <a:pt x="575236" y="1500304"/>
                  </a:lnTo>
                  <a:lnTo>
                    <a:pt x="561271" y="1486330"/>
                  </a:lnTo>
                  <a:lnTo>
                    <a:pt x="547940" y="1472038"/>
                  </a:lnTo>
                  <a:lnTo>
                    <a:pt x="534292" y="1457747"/>
                  </a:lnTo>
                  <a:lnTo>
                    <a:pt x="521597" y="1443456"/>
                  </a:lnTo>
                  <a:lnTo>
                    <a:pt x="508901" y="1429164"/>
                  </a:lnTo>
                  <a:lnTo>
                    <a:pt x="497157" y="1415508"/>
                  </a:lnTo>
                  <a:lnTo>
                    <a:pt x="485731" y="1401217"/>
                  </a:lnTo>
                  <a:lnTo>
                    <a:pt x="473988" y="1387561"/>
                  </a:lnTo>
                  <a:lnTo>
                    <a:pt x="463196" y="1373587"/>
                  </a:lnTo>
                  <a:lnTo>
                    <a:pt x="453357" y="1359613"/>
                  </a:lnTo>
                  <a:lnTo>
                    <a:pt x="443201" y="1345957"/>
                  </a:lnTo>
                  <a:lnTo>
                    <a:pt x="433679" y="1332300"/>
                  </a:lnTo>
                  <a:lnTo>
                    <a:pt x="426033" y="1320824"/>
                  </a:lnTo>
                  <a:close/>
                  <a:moveTo>
                    <a:pt x="563522" y="1163592"/>
                  </a:moveTo>
                  <a:lnTo>
                    <a:pt x="542290" y="1178196"/>
                  </a:lnTo>
                  <a:lnTo>
                    <a:pt x="502920" y="1206786"/>
                  </a:lnTo>
                  <a:lnTo>
                    <a:pt x="465455" y="1234740"/>
                  </a:lnTo>
                  <a:lnTo>
                    <a:pt x="455660" y="1242410"/>
                  </a:lnTo>
                  <a:lnTo>
                    <a:pt x="456848" y="1244647"/>
                  </a:lnTo>
                  <a:lnTo>
                    <a:pt x="462562" y="1255445"/>
                  </a:lnTo>
                  <a:lnTo>
                    <a:pt x="468909" y="1265925"/>
                  </a:lnTo>
                  <a:lnTo>
                    <a:pt x="475575" y="1277040"/>
                  </a:lnTo>
                  <a:lnTo>
                    <a:pt x="482557" y="1287838"/>
                  </a:lnTo>
                  <a:lnTo>
                    <a:pt x="490175" y="1299271"/>
                  </a:lnTo>
                  <a:lnTo>
                    <a:pt x="498110" y="1310387"/>
                  </a:lnTo>
                  <a:lnTo>
                    <a:pt x="506362" y="1322138"/>
                  </a:lnTo>
                  <a:lnTo>
                    <a:pt x="524453" y="1345957"/>
                  </a:lnTo>
                  <a:lnTo>
                    <a:pt x="543497" y="1370093"/>
                  </a:lnTo>
                  <a:lnTo>
                    <a:pt x="564762" y="1394865"/>
                  </a:lnTo>
                  <a:lnTo>
                    <a:pt x="587297" y="1419954"/>
                  </a:lnTo>
                  <a:lnTo>
                    <a:pt x="611736" y="1445361"/>
                  </a:lnTo>
                  <a:lnTo>
                    <a:pt x="637445" y="1471721"/>
                  </a:lnTo>
                  <a:lnTo>
                    <a:pt x="664106" y="1498081"/>
                  </a:lnTo>
                  <a:lnTo>
                    <a:pt x="692989" y="1525075"/>
                  </a:lnTo>
                  <a:lnTo>
                    <a:pt x="721963" y="1551321"/>
                  </a:lnTo>
                  <a:lnTo>
                    <a:pt x="722613" y="1546860"/>
                  </a:lnTo>
                  <a:lnTo>
                    <a:pt x="730229" y="1498282"/>
                  </a:lnTo>
                  <a:lnTo>
                    <a:pt x="739115" y="1450340"/>
                  </a:lnTo>
                  <a:lnTo>
                    <a:pt x="748317" y="1401762"/>
                  </a:lnTo>
                  <a:lnTo>
                    <a:pt x="758472" y="1354137"/>
                  </a:lnTo>
                  <a:lnTo>
                    <a:pt x="768627" y="1308100"/>
                  </a:lnTo>
                  <a:lnTo>
                    <a:pt x="769341" y="1305052"/>
                  </a:lnTo>
                  <a:lnTo>
                    <a:pt x="737021" y="1284818"/>
                  </a:lnTo>
                  <a:lnTo>
                    <a:pt x="696374" y="1257824"/>
                  </a:lnTo>
                  <a:lnTo>
                    <a:pt x="656362" y="1230512"/>
                  </a:lnTo>
                  <a:lnTo>
                    <a:pt x="616985" y="1202882"/>
                  </a:lnTo>
                  <a:lnTo>
                    <a:pt x="578561" y="1174935"/>
                  </a:lnTo>
                  <a:lnTo>
                    <a:pt x="563522" y="1163592"/>
                  </a:lnTo>
                  <a:close/>
                  <a:moveTo>
                    <a:pt x="441840" y="1066401"/>
                  </a:moveTo>
                  <a:lnTo>
                    <a:pt x="437823" y="1083628"/>
                  </a:lnTo>
                  <a:lnTo>
                    <a:pt x="434333" y="1102995"/>
                  </a:lnTo>
                  <a:lnTo>
                    <a:pt x="430842" y="1122045"/>
                  </a:lnTo>
                  <a:lnTo>
                    <a:pt x="428304" y="1141730"/>
                  </a:lnTo>
                  <a:lnTo>
                    <a:pt x="426083" y="1161415"/>
                  </a:lnTo>
                  <a:lnTo>
                    <a:pt x="425439" y="1169539"/>
                  </a:lnTo>
                  <a:lnTo>
                    <a:pt x="427648" y="1177001"/>
                  </a:lnTo>
                  <a:lnTo>
                    <a:pt x="429516" y="1183022"/>
                  </a:lnTo>
                  <a:lnTo>
                    <a:pt x="451485" y="1166443"/>
                  </a:lnTo>
                  <a:lnTo>
                    <a:pt x="489903" y="1138171"/>
                  </a:lnTo>
                  <a:lnTo>
                    <a:pt x="511337" y="1123125"/>
                  </a:lnTo>
                  <a:lnTo>
                    <a:pt x="504571" y="1117771"/>
                  </a:lnTo>
                  <a:lnTo>
                    <a:pt x="469005" y="1089506"/>
                  </a:lnTo>
                  <a:lnTo>
                    <a:pt x="441840" y="1066401"/>
                  </a:lnTo>
                  <a:close/>
                  <a:moveTo>
                    <a:pt x="1964738" y="1045668"/>
                  </a:moveTo>
                  <a:lnTo>
                    <a:pt x="1964373" y="1045997"/>
                  </a:lnTo>
                  <a:lnTo>
                    <a:pt x="1947863" y="1060606"/>
                  </a:lnTo>
                  <a:lnTo>
                    <a:pt x="1913890" y="1089506"/>
                  </a:lnTo>
                  <a:lnTo>
                    <a:pt x="1878330" y="1117771"/>
                  </a:lnTo>
                  <a:lnTo>
                    <a:pt x="1841818" y="1146671"/>
                  </a:lnTo>
                  <a:lnTo>
                    <a:pt x="1804353" y="1174935"/>
                  </a:lnTo>
                  <a:lnTo>
                    <a:pt x="1765935" y="1202882"/>
                  </a:lnTo>
                  <a:lnTo>
                    <a:pt x="1726565" y="1230512"/>
                  </a:lnTo>
                  <a:lnTo>
                    <a:pt x="1686243" y="1257824"/>
                  </a:lnTo>
                  <a:lnTo>
                    <a:pt x="1645603" y="1284818"/>
                  </a:lnTo>
                  <a:lnTo>
                    <a:pt x="1604328" y="1310860"/>
                  </a:lnTo>
                  <a:lnTo>
                    <a:pt x="1562418" y="1336584"/>
                  </a:lnTo>
                  <a:lnTo>
                    <a:pt x="1520508" y="1361991"/>
                  </a:lnTo>
                  <a:lnTo>
                    <a:pt x="1477963" y="1386127"/>
                  </a:lnTo>
                  <a:lnTo>
                    <a:pt x="1437005" y="1409310"/>
                  </a:lnTo>
                  <a:lnTo>
                    <a:pt x="1395095" y="1431541"/>
                  </a:lnTo>
                  <a:lnTo>
                    <a:pt x="1353185" y="1453454"/>
                  </a:lnTo>
                  <a:lnTo>
                    <a:pt x="1310958" y="1474732"/>
                  </a:lnTo>
                  <a:lnTo>
                    <a:pt x="1268838" y="1494705"/>
                  </a:lnTo>
                  <a:lnTo>
                    <a:pt x="1289882" y="1503314"/>
                  </a:lnTo>
                  <a:lnTo>
                    <a:pt x="1330846" y="1519511"/>
                  </a:lnTo>
                  <a:lnTo>
                    <a:pt x="1371176" y="1535073"/>
                  </a:lnTo>
                  <a:lnTo>
                    <a:pt x="1410870" y="1548729"/>
                  </a:lnTo>
                  <a:lnTo>
                    <a:pt x="1449294" y="1561432"/>
                  </a:lnTo>
                  <a:lnTo>
                    <a:pt x="1479284" y="1570917"/>
                  </a:lnTo>
                  <a:lnTo>
                    <a:pt x="1480502" y="1568844"/>
                  </a:lnTo>
                  <a:lnTo>
                    <a:pt x="1483677" y="1563758"/>
                  </a:lnTo>
                  <a:lnTo>
                    <a:pt x="1487487" y="1558671"/>
                  </a:lnTo>
                  <a:lnTo>
                    <a:pt x="1490980" y="1554221"/>
                  </a:lnTo>
                  <a:lnTo>
                    <a:pt x="1495107" y="1549452"/>
                  </a:lnTo>
                  <a:lnTo>
                    <a:pt x="1499235" y="1545002"/>
                  </a:lnTo>
                  <a:lnTo>
                    <a:pt x="1503680" y="1540551"/>
                  </a:lnTo>
                  <a:lnTo>
                    <a:pt x="1508125" y="1536736"/>
                  </a:lnTo>
                  <a:lnTo>
                    <a:pt x="1512887" y="1532921"/>
                  </a:lnTo>
                  <a:lnTo>
                    <a:pt x="1517967" y="1529424"/>
                  </a:lnTo>
                  <a:lnTo>
                    <a:pt x="1522730" y="1526563"/>
                  </a:lnTo>
                  <a:lnTo>
                    <a:pt x="1528127" y="1523384"/>
                  </a:lnTo>
                  <a:lnTo>
                    <a:pt x="1533525" y="1520841"/>
                  </a:lnTo>
                  <a:lnTo>
                    <a:pt x="1539240" y="1517980"/>
                  </a:lnTo>
                  <a:lnTo>
                    <a:pt x="1544955" y="1515755"/>
                  </a:lnTo>
                  <a:lnTo>
                    <a:pt x="1550987" y="1513847"/>
                  </a:lnTo>
                  <a:lnTo>
                    <a:pt x="1557020" y="1512258"/>
                  </a:lnTo>
                  <a:lnTo>
                    <a:pt x="1562735" y="1510668"/>
                  </a:lnTo>
                  <a:lnTo>
                    <a:pt x="1569402" y="1509397"/>
                  </a:lnTo>
                  <a:lnTo>
                    <a:pt x="1575435" y="1508761"/>
                  </a:lnTo>
                  <a:lnTo>
                    <a:pt x="1582102" y="1508443"/>
                  </a:lnTo>
                  <a:lnTo>
                    <a:pt x="1588452" y="1508125"/>
                  </a:lnTo>
                  <a:lnTo>
                    <a:pt x="1594802" y="1508443"/>
                  </a:lnTo>
                  <a:lnTo>
                    <a:pt x="1601152" y="1508761"/>
                  </a:lnTo>
                  <a:lnTo>
                    <a:pt x="1607502" y="1509397"/>
                  </a:lnTo>
                  <a:lnTo>
                    <a:pt x="1613852" y="1510668"/>
                  </a:lnTo>
                  <a:lnTo>
                    <a:pt x="1620202" y="1512258"/>
                  </a:lnTo>
                  <a:lnTo>
                    <a:pt x="1625917" y="1513847"/>
                  </a:lnTo>
                  <a:lnTo>
                    <a:pt x="1631632" y="1515755"/>
                  </a:lnTo>
                  <a:lnTo>
                    <a:pt x="1637347" y="1517980"/>
                  </a:lnTo>
                  <a:lnTo>
                    <a:pt x="1643062" y="1520841"/>
                  </a:lnTo>
                  <a:lnTo>
                    <a:pt x="1648460" y="1523384"/>
                  </a:lnTo>
                  <a:lnTo>
                    <a:pt x="1653857" y="1526563"/>
                  </a:lnTo>
                  <a:lnTo>
                    <a:pt x="1658937" y="1529424"/>
                  </a:lnTo>
                  <a:lnTo>
                    <a:pt x="1664017" y="1532921"/>
                  </a:lnTo>
                  <a:lnTo>
                    <a:pt x="1668462" y="1536736"/>
                  </a:lnTo>
                  <a:lnTo>
                    <a:pt x="1673225" y="1540551"/>
                  </a:lnTo>
                  <a:lnTo>
                    <a:pt x="1677670" y="1545002"/>
                  </a:lnTo>
                  <a:lnTo>
                    <a:pt x="1681480" y="1549452"/>
                  </a:lnTo>
                  <a:lnTo>
                    <a:pt x="1685607" y="1554221"/>
                  </a:lnTo>
                  <a:lnTo>
                    <a:pt x="1689100" y="1558671"/>
                  </a:lnTo>
                  <a:lnTo>
                    <a:pt x="1692910" y="1563758"/>
                  </a:lnTo>
                  <a:lnTo>
                    <a:pt x="1696085" y="1568844"/>
                  </a:lnTo>
                  <a:lnTo>
                    <a:pt x="1699260" y="1574248"/>
                  </a:lnTo>
                  <a:lnTo>
                    <a:pt x="1701800" y="1579653"/>
                  </a:lnTo>
                  <a:lnTo>
                    <a:pt x="1704657" y="1585375"/>
                  </a:lnTo>
                  <a:lnTo>
                    <a:pt x="1706880" y="1591097"/>
                  </a:lnTo>
                  <a:lnTo>
                    <a:pt x="1708785" y="1596819"/>
                  </a:lnTo>
                  <a:lnTo>
                    <a:pt x="1710372" y="1602542"/>
                  </a:lnTo>
                  <a:lnTo>
                    <a:pt x="1711960" y="1608900"/>
                  </a:lnTo>
                  <a:lnTo>
                    <a:pt x="1712913" y="1614940"/>
                  </a:lnTo>
                  <a:lnTo>
                    <a:pt x="1713865" y="1621616"/>
                  </a:lnTo>
                  <a:lnTo>
                    <a:pt x="1713930" y="1622842"/>
                  </a:lnTo>
                  <a:lnTo>
                    <a:pt x="1717944" y="1623360"/>
                  </a:lnTo>
                  <a:lnTo>
                    <a:pt x="1731917" y="1624948"/>
                  </a:lnTo>
                  <a:lnTo>
                    <a:pt x="1745572" y="1626218"/>
                  </a:lnTo>
                  <a:lnTo>
                    <a:pt x="1759544" y="1626854"/>
                  </a:lnTo>
                  <a:lnTo>
                    <a:pt x="1772564" y="1627489"/>
                  </a:lnTo>
                  <a:lnTo>
                    <a:pt x="1785266" y="1628124"/>
                  </a:lnTo>
                  <a:lnTo>
                    <a:pt x="1797650" y="1628441"/>
                  </a:lnTo>
                  <a:lnTo>
                    <a:pt x="1809400" y="1628441"/>
                  </a:lnTo>
                  <a:lnTo>
                    <a:pt x="1821467" y="1628124"/>
                  </a:lnTo>
                  <a:lnTo>
                    <a:pt x="1832581" y="1627171"/>
                  </a:lnTo>
                  <a:lnTo>
                    <a:pt x="1843378" y="1626218"/>
                  </a:lnTo>
                  <a:lnTo>
                    <a:pt x="1853540" y="1624948"/>
                  </a:lnTo>
                  <a:lnTo>
                    <a:pt x="1864019" y="1623678"/>
                  </a:lnTo>
                  <a:lnTo>
                    <a:pt x="1873546" y="1621772"/>
                  </a:lnTo>
                  <a:lnTo>
                    <a:pt x="1882755" y="1619867"/>
                  </a:lnTo>
                  <a:lnTo>
                    <a:pt x="1891646" y="1617644"/>
                  </a:lnTo>
                  <a:lnTo>
                    <a:pt x="1893435" y="1617180"/>
                  </a:lnTo>
                  <a:lnTo>
                    <a:pt x="1894581" y="1615123"/>
                  </a:lnTo>
                  <a:lnTo>
                    <a:pt x="1903465" y="1598613"/>
                  </a:lnTo>
                  <a:lnTo>
                    <a:pt x="1912032" y="1581468"/>
                  </a:lnTo>
                  <a:lnTo>
                    <a:pt x="1919965" y="1564005"/>
                  </a:lnTo>
                  <a:lnTo>
                    <a:pt x="1927580" y="1546860"/>
                  </a:lnTo>
                  <a:lnTo>
                    <a:pt x="1934879" y="1529080"/>
                  </a:lnTo>
                  <a:lnTo>
                    <a:pt x="1941859" y="1510983"/>
                  </a:lnTo>
                  <a:lnTo>
                    <a:pt x="1948205" y="1492885"/>
                  </a:lnTo>
                  <a:lnTo>
                    <a:pt x="1954234" y="1474788"/>
                  </a:lnTo>
                  <a:lnTo>
                    <a:pt x="1959628" y="1456055"/>
                  </a:lnTo>
                  <a:lnTo>
                    <a:pt x="1964705" y="1437640"/>
                  </a:lnTo>
                  <a:lnTo>
                    <a:pt x="1969148" y="1418908"/>
                  </a:lnTo>
                  <a:lnTo>
                    <a:pt x="1973590" y="1399540"/>
                  </a:lnTo>
                  <a:lnTo>
                    <a:pt x="1977398" y="1380490"/>
                  </a:lnTo>
                  <a:lnTo>
                    <a:pt x="1980253" y="1361123"/>
                  </a:lnTo>
                  <a:lnTo>
                    <a:pt x="1983109" y="1341438"/>
                  </a:lnTo>
                  <a:lnTo>
                    <a:pt x="1985330" y="1321435"/>
                  </a:lnTo>
                  <a:lnTo>
                    <a:pt x="1986917" y="1302068"/>
                  </a:lnTo>
                  <a:lnTo>
                    <a:pt x="1988503" y="1282065"/>
                  </a:lnTo>
                  <a:lnTo>
                    <a:pt x="1989138" y="1261428"/>
                  </a:lnTo>
                  <a:lnTo>
                    <a:pt x="1989138" y="1241743"/>
                  </a:lnTo>
                  <a:lnTo>
                    <a:pt x="1989138" y="1221105"/>
                  </a:lnTo>
                  <a:lnTo>
                    <a:pt x="1988503" y="1201103"/>
                  </a:lnTo>
                  <a:lnTo>
                    <a:pt x="1986917" y="1181418"/>
                  </a:lnTo>
                  <a:lnTo>
                    <a:pt x="1985330" y="1161415"/>
                  </a:lnTo>
                  <a:lnTo>
                    <a:pt x="1983109" y="1141730"/>
                  </a:lnTo>
                  <a:lnTo>
                    <a:pt x="1980253" y="1122045"/>
                  </a:lnTo>
                  <a:lnTo>
                    <a:pt x="1977398" y="1102995"/>
                  </a:lnTo>
                  <a:lnTo>
                    <a:pt x="1973590" y="1083628"/>
                  </a:lnTo>
                  <a:lnTo>
                    <a:pt x="1969148" y="1064578"/>
                  </a:lnTo>
                  <a:lnTo>
                    <a:pt x="1964738" y="1045668"/>
                  </a:lnTo>
                  <a:close/>
                  <a:moveTo>
                    <a:pt x="916037" y="1019660"/>
                  </a:moveTo>
                  <a:lnTo>
                    <a:pt x="912064" y="1031240"/>
                  </a:lnTo>
                  <a:lnTo>
                    <a:pt x="897467" y="1075690"/>
                  </a:lnTo>
                  <a:lnTo>
                    <a:pt x="883186" y="1121410"/>
                  </a:lnTo>
                  <a:lnTo>
                    <a:pt x="869541" y="1167765"/>
                  </a:lnTo>
                  <a:lnTo>
                    <a:pt x="856213" y="1215707"/>
                  </a:lnTo>
                  <a:lnTo>
                    <a:pt x="843519" y="1265555"/>
                  </a:lnTo>
                  <a:lnTo>
                    <a:pt x="841045" y="1275844"/>
                  </a:lnTo>
                  <a:lnTo>
                    <a:pt x="841178" y="1275926"/>
                  </a:lnTo>
                  <a:lnTo>
                    <a:pt x="887541" y="1303556"/>
                  </a:lnTo>
                  <a:lnTo>
                    <a:pt x="935809" y="1331185"/>
                  </a:lnTo>
                  <a:lnTo>
                    <a:pt x="981855" y="1356909"/>
                  </a:lnTo>
                  <a:lnTo>
                    <a:pt x="997943" y="1365625"/>
                  </a:lnTo>
                  <a:lnTo>
                    <a:pt x="996185" y="1359853"/>
                  </a:lnTo>
                  <a:lnTo>
                    <a:pt x="983180" y="1314450"/>
                  </a:lnTo>
                  <a:lnTo>
                    <a:pt x="970810" y="1268730"/>
                  </a:lnTo>
                  <a:lnTo>
                    <a:pt x="959075" y="1223010"/>
                  </a:lnTo>
                  <a:lnTo>
                    <a:pt x="948291" y="1176655"/>
                  </a:lnTo>
                  <a:lnTo>
                    <a:pt x="937824" y="1130618"/>
                  </a:lnTo>
                  <a:lnTo>
                    <a:pt x="927991" y="1082675"/>
                  </a:lnTo>
                  <a:lnTo>
                    <a:pt x="918793" y="1034733"/>
                  </a:lnTo>
                  <a:lnTo>
                    <a:pt x="916037" y="1019660"/>
                  </a:lnTo>
                  <a:close/>
                  <a:moveTo>
                    <a:pt x="863289" y="979742"/>
                  </a:moveTo>
                  <a:lnTo>
                    <a:pt x="855028" y="984105"/>
                  </a:lnTo>
                  <a:lnTo>
                    <a:pt x="808990" y="1009835"/>
                  </a:lnTo>
                  <a:lnTo>
                    <a:pt x="761048" y="1037472"/>
                  </a:lnTo>
                  <a:lnTo>
                    <a:pt x="714375" y="1065426"/>
                  </a:lnTo>
                  <a:lnTo>
                    <a:pt x="668973" y="1093698"/>
                  </a:lnTo>
                  <a:lnTo>
                    <a:pt x="625158" y="1121652"/>
                  </a:lnTo>
                  <a:lnTo>
                    <a:pt x="618343" y="1126266"/>
                  </a:lnTo>
                  <a:lnTo>
                    <a:pt x="629688" y="1134920"/>
                  </a:lnTo>
                  <a:lnTo>
                    <a:pt x="669382" y="1162867"/>
                  </a:lnTo>
                  <a:lnTo>
                    <a:pt x="710029" y="1191450"/>
                  </a:lnTo>
                  <a:lnTo>
                    <a:pt x="752263" y="1219397"/>
                  </a:lnTo>
                  <a:lnTo>
                    <a:pt x="784932" y="1240860"/>
                  </a:lnTo>
                  <a:lnTo>
                    <a:pt x="791475" y="1215707"/>
                  </a:lnTo>
                  <a:lnTo>
                    <a:pt x="803852" y="1169987"/>
                  </a:lnTo>
                  <a:lnTo>
                    <a:pt x="816863" y="1124902"/>
                  </a:lnTo>
                  <a:lnTo>
                    <a:pt x="830191" y="1080135"/>
                  </a:lnTo>
                  <a:lnTo>
                    <a:pt x="844471" y="1035685"/>
                  </a:lnTo>
                  <a:lnTo>
                    <a:pt x="859069" y="991870"/>
                  </a:lnTo>
                  <a:lnTo>
                    <a:pt x="863289" y="979742"/>
                  </a:lnTo>
                  <a:close/>
                  <a:moveTo>
                    <a:pt x="1657985" y="712821"/>
                  </a:moveTo>
                  <a:lnTo>
                    <a:pt x="1645285" y="713456"/>
                  </a:lnTo>
                  <a:lnTo>
                    <a:pt x="1632268" y="714092"/>
                  </a:lnTo>
                  <a:lnTo>
                    <a:pt x="1618615" y="715362"/>
                  </a:lnTo>
                  <a:lnTo>
                    <a:pt x="1604963" y="716315"/>
                  </a:lnTo>
                  <a:lnTo>
                    <a:pt x="1590675" y="717903"/>
                  </a:lnTo>
                  <a:lnTo>
                    <a:pt x="1561465" y="721715"/>
                  </a:lnTo>
                  <a:lnTo>
                    <a:pt x="1530668" y="726798"/>
                  </a:lnTo>
                  <a:lnTo>
                    <a:pt x="1498918" y="732516"/>
                  </a:lnTo>
                  <a:lnTo>
                    <a:pt x="1465898" y="739822"/>
                  </a:lnTo>
                  <a:lnTo>
                    <a:pt x="1431608" y="748081"/>
                  </a:lnTo>
                  <a:lnTo>
                    <a:pt x="1396048" y="757611"/>
                  </a:lnTo>
                  <a:lnTo>
                    <a:pt x="1359535" y="768094"/>
                  </a:lnTo>
                  <a:lnTo>
                    <a:pt x="1322070" y="779848"/>
                  </a:lnTo>
                  <a:lnTo>
                    <a:pt x="1283653" y="792554"/>
                  </a:lnTo>
                  <a:lnTo>
                    <a:pt x="1244283" y="806531"/>
                  </a:lnTo>
                  <a:lnTo>
                    <a:pt x="1203960" y="821461"/>
                  </a:lnTo>
                  <a:lnTo>
                    <a:pt x="1163003" y="837662"/>
                  </a:lnTo>
                  <a:lnTo>
                    <a:pt x="1121093" y="855134"/>
                  </a:lnTo>
                  <a:lnTo>
                    <a:pt x="1077913" y="873558"/>
                  </a:lnTo>
                  <a:lnTo>
                    <a:pt x="1035050" y="893253"/>
                  </a:lnTo>
                  <a:lnTo>
                    <a:pt x="990600" y="914537"/>
                  </a:lnTo>
                  <a:lnTo>
                    <a:pt x="964318" y="927496"/>
                  </a:lnTo>
                  <a:lnTo>
                    <a:pt x="968907" y="957263"/>
                  </a:lnTo>
                  <a:lnTo>
                    <a:pt x="978106" y="1009650"/>
                  </a:lnTo>
                  <a:lnTo>
                    <a:pt x="988255" y="1062990"/>
                  </a:lnTo>
                  <a:lnTo>
                    <a:pt x="999357" y="1117283"/>
                  </a:lnTo>
                  <a:lnTo>
                    <a:pt x="1010775" y="1168718"/>
                  </a:lnTo>
                  <a:lnTo>
                    <a:pt x="1023145" y="1219518"/>
                  </a:lnTo>
                  <a:lnTo>
                    <a:pt x="1035832" y="1268730"/>
                  </a:lnTo>
                  <a:lnTo>
                    <a:pt x="1049153" y="1316673"/>
                  </a:lnTo>
                  <a:lnTo>
                    <a:pt x="1062792" y="1363663"/>
                  </a:lnTo>
                  <a:lnTo>
                    <a:pt x="1075796" y="1405968"/>
                  </a:lnTo>
                  <a:lnTo>
                    <a:pt x="1117450" y="1427095"/>
                  </a:lnTo>
                  <a:lnTo>
                    <a:pt x="1161590" y="1447738"/>
                  </a:lnTo>
                  <a:lnTo>
                    <a:pt x="1191459" y="1461474"/>
                  </a:lnTo>
                  <a:lnTo>
                    <a:pt x="1221105" y="1447738"/>
                  </a:lnTo>
                  <a:lnTo>
                    <a:pt x="1264920" y="1427095"/>
                  </a:lnTo>
                  <a:lnTo>
                    <a:pt x="1309688" y="1404547"/>
                  </a:lnTo>
                  <a:lnTo>
                    <a:pt x="1355090" y="1381681"/>
                  </a:lnTo>
                  <a:lnTo>
                    <a:pt x="1400810" y="1356909"/>
                  </a:lnTo>
                  <a:lnTo>
                    <a:pt x="1446848" y="1331185"/>
                  </a:lnTo>
                  <a:lnTo>
                    <a:pt x="1494790" y="1303556"/>
                  </a:lnTo>
                  <a:lnTo>
                    <a:pt x="1541780" y="1275926"/>
                  </a:lnTo>
                  <a:lnTo>
                    <a:pt x="1586865" y="1247979"/>
                  </a:lnTo>
                  <a:lnTo>
                    <a:pt x="1630680" y="1219397"/>
                  </a:lnTo>
                  <a:lnTo>
                    <a:pt x="1672908" y="1191450"/>
                  </a:lnTo>
                  <a:lnTo>
                    <a:pt x="1713548" y="1162867"/>
                  </a:lnTo>
                  <a:lnTo>
                    <a:pt x="1752918" y="1134920"/>
                  </a:lnTo>
                  <a:lnTo>
                    <a:pt x="1790383" y="1106338"/>
                  </a:lnTo>
                  <a:lnTo>
                    <a:pt x="1826895" y="1078391"/>
                  </a:lnTo>
                  <a:lnTo>
                    <a:pt x="1861503" y="1050126"/>
                  </a:lnTo>
                  <a:lnTo>
                    <a:pt x="1894523" y="1022496"/>
                  </a:lnTo>
                  <a:lnTo>
                    <a:pt x="1925638" y="994867"/>
                  </a:lnTo>
                  <a:lnTo>
                    <a:pt x="1944123" y="978323"/>
                  </a:lnTo>
                  <a:lnTo>
                    <a:pt x="1941859" y="971868"/>
                  </a:lnTo>
                  <a:lnTo>
                    <a:pt x="1934879" y="954088"/>
                  </a:lnTo>
                  <a:lnTo>
                    <a:pt x="1927580" y="936308"/>
                  </a:lnTo>
                  <a:lnTo>
                    <a:pt x="1919965" y="918845"/>
                  </a:lnTo>
                  <a:lnTo>
                    <a:pt x="1912032" y="901383"/>
                  </a:lnTo>
                  <a:lnTo>
                    <a:pt x="1903465" y="884555"/>
                  </a:lnTo>
                  <a:lnTo>
                    <a:pt x="1894581" y="867728"/>
                  </a:lnTo>
                  <a:lnTo>
                    <a:pt x="1885379" y="851218"/>
                  </a:lnTo>
                  <a:lnTo>
                    <a:pt x="1875859" y="835025"/>
                  </a:lnTo>
                  <a:lnTo>
                    <a:pt x="1866023" y="818833"/>
                  </a:lnTo>
                  <a:lnTo>
                    <a:pt x="1855552" y="802958"/>
                  </a:lnTo>
                  <a:lnTo>
                    <a:pt x="1844763" y="787718"/>
                  </a:lnTo>
                  <a:lnTo>
                    <a:pt x="1833657" y="772478"/>
                  </a:lnTo>
                  <a:lnTo>
                    <a:pt x="1822234" y="757238"/>
                  </a:lnTo>
                  <a:lnTo>
                    <a:pt x="1812344" y="745258"/>
                  </a:lnTo>
                  <a:lnTo>
                    <a:pt x="1808481" y="742681"/>
                  </a:lnTo>
                  <a:lnTo>
                    <a:pt x="1802448" y="738869"/>
                  </a:lnTo>
                  <a:lnTo>
                    <a:pt x="1795463" y="734740"/>
                  </a:lnTo>
                  <a:lnTo>
                    <a:pt x="1788478" y="731881"/>
                  </a:lnTo>
                  <a:lnTo>
                    <a:pt x="1780858" y="728704"/>
                  </a:lnTo>
                  <a:lnTo>
                    <a:pt x="1772921" y="726163"/>
                  </a:lnTo>
                  <a:lnTo>
                    <a:pt x="1764348" y="723304"/>
                  </a:lnTo>
                  <a:lnTo>
                    <a:pt x="1755458" y="721080"/>
                  </a:lnTo>
                  <a:lnTo>
                    <a:pt x="1746251" y="719174"/>
                  </a:lnTo>
                  <a:lnTo>
                    <a:pt x="1736725" y="717586"/>
                  </a:lnTo>
                  <a:lnTo>
                    <a:pt x="1726565" y="715997"/>
                  </a:lnTo>
                  <a:lnTo>
                    <a:pt x="1716405" y="714727"/>
                  </a:lnTo>
                  <a:lnTo>
                    <a:pt x="1705293" y="714092"/>
                  </a:lnTo>
                  <a:lnTo>
                    <a:pt x="1694181" y="713456"/>
                  </a:lnTo>
                  <a:lnTo>
                    <a:pt x="1682433" y="712821"/>
                  </a:lnTo>
                  <a:lnTo>
                    <a:pt x="1670685" y="712821"/>
                  </a:lnTo>
                  <a:lnTo>
                    <a:pt x="1657985" y="712821"/>
                  </a:lnTo>
                  <a:close/>
                  <a:moveTo>
                    <a:pt x="868468" y="533737"/>
                  </a:moveTo>
                  <a:lnTo>
                    <a:pt x="865870" y="534988"/>
                  </a:lnTo>
                  <a:lnTo>
                    <a:pt x="848736" y="543243"/>
                  </a:lnTo>
                  <a:lnTo>
                    <a:pt x="831919" y="552133"/>
                  </a:lnTo>
                  <a:lnTo>
                    <a:pt x="815419" y="561340"/>
                  </a:lnTo>
                  <a:lnTo>
                    <a:pt x="799236" y="570865"/>
                  </a:lnTo>
                  <a:lnTo>
                    <a:pt x="783053" y="581025"/>
                  </a:lnTo>
                  <a:lnTo>
                    <a:pt x="767505" y="591503"/>
                  </a:lnTo>
                  <a:lnTo>
                    <a:pt x="751957" y="601980"/>
                  </a:lnTo>
                  <a:lnTo>
                    <a:pt x="736726" y="613410"/>
                  </a:lnTo>
                  <a:lnTo>
                    <a:pt x="721813" y="624840"/>
                  </a:lnTo>
                  <a:lnTo>
                    <a:pt x="707217" y="636270"/>
                  </a:lnTo>
                  <a:lnTo>
                    <a:pt x="692938" y="648653"/>
                  </a:lnTo>
                  <a:lnTo>
                    <a:pt x="678659" y="661035"/>
                  </a:lnTo>
                  <a:lnTo>
                    <a:pt x="665015" y="674053"/>
                  </a:lnTo>
                  <a:lnTo>
                    <a:pt x="651371" y="687070"/>
                  </a:lnTo>
                  <a:lnTo>
                    <a:pt x="638361" y="700405"/>
                  </a:lnTo>
                  <a:lnTo>
                    <a:pt x="625669" y="714375"/>
                  </a:lnTo>
                  <a:lnTo>
                    <a:pt x="612977" y="728028"/>
                  </a:lnTo>
                  <a:lnTo>
                    <a:pt x="601236" y="742633"/>
                  </a:lnTo>
                  <a:lnTo>
                    <a:pt x="589179" y="757238"/>
                  </a:lnTo>
                  <a:lnTo>
                    <a:pt x="577756" y="772478"/>
                  </a:lnTo>
                  <a:lnTo>
                    <a:pt x="566650" y="787718"/>
                  </a:lnTo>
                  <a:lnTo>
                    <a:pt x="555861" y="802958"/>
                  </a:lnTo>
                  <a:lnTo>
                    <a:pt x="545390" y="818833"/>
                  </a:lnTo>
                  <a:lnTo>
                    <a:pt x="535554" y="835025"/>
                  </a:lnTo>
                  <a:lnTo>
                    <a:pt x="525717" y="851218"/>
                  </a:lnTo>
                  <a:lnTo>
                    <a:pt x="516515" y="867728"/>
                  </a:lnTo>
                  <a:lnTo>
                    <a:pt x="507631" y="884555"/>
                  </a:lnTo>
                  <a:lnTo>
                    <a:pt x="499381" y="901383"/>
                  </a:lnTo>
                  <a:lnTo>
                    <a:pt x="491131" y="918845"/>
                  </a:lnTo>
                  <a:lnTo>
                    <a:pt x="483515" y="936308"/>
                  </a:lnTo>
                  <a:lnTo>
                    <a:pt x="476217" y="954088"/>
                  </a:lnTo>
                  <a:lnTo>
                    <a:pt x="469236" y="971868"/>
                  </a:lnTo>
                  <a:lnTo>
                    <a:pt x="463208" y="989965"/>
                  </a:lnTo>
                  <a:lnTo>
                    <a:pt x="460561" y="998051"/>
                  </a:lnTo>
                  <a:lnTo>
                    <a:pt x="488376" y="1022496"/>
                  </a:lnTo>
                  <a:lnTo>
                    <a:pt x="521402" y="1050126"/>
                  </a:lnTo>
                  <a:lnTo>
                    <a:pt x="556015" y="1078391"/>
                  </a:lnTo>
                  <a:lnTo>
                    <a:pt x="565691" y="1085860"/>
                  </a:lnTo>
                  <a:lnTo>
                    <a:pt x="569595" y="1083215"/>
                  </a:lnTo>
                  <a:lnTo>
                    <a:pt x="610235" y="1056214"/>
                  </a:lnTo>
                  <a:lnTo>
                    <a:pt x="651510" y="1030166"/>
                  </a:lnTo>
                  <a:lnTo>
                    <a:pt x="693420" y="1004435"/>
                  </a:lnTo>
                  <a:lnTo>
                    <a:pt x="735013" y="979340"/>
                  </a:lnTo>
                  <a:lnTo>
                    <a:pt x="777875" y="954880"/>
                  </a:lnTo>
                  <a:lnTo>
                    <a:pt x="818833" y="932008"/>
                  </a:lnTo>
                  <a:lnTo>
                    <a:pt x="860743" y="909454"/>
                  </a:lnTo>
                  <a:lnTo>
                    <a:pt x="895555" y="891247"/>
                  </a:lnTo>
                  <a:lnTo>
                    <a:pt x="895322" y="889635"/>
                  </a:lnTo>
                  <a:lnTo>
                    <a:pt x="888661" y="841693"/>
                  </a:lnTo>
                  <a:lnTo>
                    <a:pt x="883269" y="794068"/>
                  </a:lnTo>
                  <a:lnTo>
                    <a:pt x="878829" y="746443"/>
                  </a:lnTo>
                  <a:lnTo>
                    <a:pt x="875023" y="699453"/>
                  </a:lnTo>
                  <a:lnTo>
                    <a:pt x="871851" y="653415"/>
                  </a:lnTo>
                  <a:lnTo>
                    <a:pt x="869948" y="608013"/>
                  </a:lnTo>
                  <a:lnTo>
                    <a:pt x="868679" y="562928"/>
                  </a:lnTo>
                  <a:lnTo>
                    <a:pt x="868468" y="533737"/>
                  </a:lnTo>
                  <a:close/>
                  <a:moveTo>
                    <a:pt x="2020253" y="515954"/>
                  </a:moveTo>
                  <a:lnTo>
                    <a:pt x="2004378" y="516272"/>
                  </a:lnTo>
                  <a:lnTo>
                    <a:pt x="1987868" y="516589"/>
                  </a:lnTo>
                  <a:lnTo>
                    <a:pt x="1970723" y="517860"/>
                  </a:lnTo>
                  <a:lnTo>
                    <a:pt x="1952943" y="519448"/>
                  </a:lnTo>
                  <a:lnTo>
                    <a:pt x="1934845" y="521353"/>
                  </a:lnTo>
                  <a:lnTo>
                    <a:pt x="1916113" y="523576"/>
                  </a:lnTo>
                  <a:lnTo>
                    <a:pt x="1896428" y="526434"/>
                  </a:lnTo>
                  <a:lnTo>
                    <a:pt x="1876425" y="529610"/>
                  </a:lnTo>
                  <a:lnTo>
                    <a:pt x="1856105" y="533739"/>
                  </a:lnTo>
                  <a:lnTo>
                    <a:pt x="1835468" y="537867"/>
                  </a:lnTo>
                  <a:lnTo>
                    <a:pt x="1818071" y="541450"/>
                  </a:lnTo>
                  <a:lnTo>
                    <a:pt x="1830544" y="552491"/>
                  </a:lnTo>
                  <a:lnTo>
                    <a:pt x="1847045" y="568051"/>
                  </a:lnTo>
                  <a:lnTo>
                    <a:pt x="1862912" y="583929"/>
                  </a:lnTo>
                  <a:lnTo>
                    <a:pt x="1878779" y="599489"/>
                  </a:lnTo>
                  <a:lnTo>
                    <a:pt x="1893694" y="616002"/>
                  </a:lnTo>
                  <a:lnTo>
                    <a:pt x="1908609" y="632515"/>
                  </a:lnTo>
                  <a:lnTo>
                    <a:pt x="1923207" y="649345"/>
                  </a:lnTo>
                  <a:lnTo>
                    <a:pt x="1937169" y="667128"/>
                  </a:lnTo>
                  <a:lnTo>
                    <a:pt x="1950498" y="684911"/>
                  </a:lnTo>
                  <a:lnTo>
                    <a:pt x="1963826" y="703012"/>
                  </a:lnTo>
                  <a:lnTo>
                    <a:pt x="1976519" y="721430"/>
                  </a:lnTo>
                  <a:lnTo>
                    <a:pt x="1988895" y="739848"/>
                  </a:lnTo>
                  <a:lnTo>
                    <a:pt x="2000637" y="758901"/>
                  </a:lnTo>
                  <a:lnTo>
                    <a:pt x="2012378" y="778272"/>
                  </a:lnTo>
                  <a:lnTo>
                    <a:pt x="2023168" y="797961"/>
                  </a:lnTo>
                  <a:lnTo>
                    <a:pt x="2033323" y="817967"/>
                  </a:lnTo>
                  <a:lnTo>
                    <a:pt x="2043477" y="838290"/>
                  </a:lnTo>
                  <a:lnTo>
                    <a:pt x="2052998" y="858614"/>
                  </a:lnTo>
                  <a:lnTo>
                    <a:pt x="2056015" y="865380"/>
                  </a:lnTo>
                  <a:lnTo>
                    <a:pt x="2058035" y="863071"/>
                  </a:lnTo>
                  <a:lnTo>
                    <a:pt x="2069148" y="850367"/>
                  </a:lnTo>
                  <a:lnTo>
                    <a:pt x="2079308" y="837982"/>
                  </a:lnTo>
                  <a:lnTo>
                    <a:pt x="2089468" y="825914"/>
                  </a:lnTo>
                  <a:lnTo>
                    <a:pt x="2098675" y="813845"/>
                  </a:lnTo>
                  <a:lnTo>
                    <a:pt x="2107883" y="801777"/>
                  </a:lnTo>
                  <a:lnTo>
                    <a:pt x="2116455" y="790027"/>
                  </a:lnTo>
                  <a:lnTo>
                    <a:pt x="2124711" y="778594"/>
                  </a:lnTo>
                  <a:lnTo>
                    <a:pt x="2132331" y="766843"/>
                  </a:lnTo>
                  <a:lnTo>
                    <a:pt x="2139633" y="755728"/>
                  </a:lnTo>
                  <a:lnTo>
                    <a:pt x="2146301" y="744930"/>
                  </a:lnTo>
                  <a:lnTo>
                    <a:pt x="2152968" y="733815"/>
                  </a:lnTo>
                  <a:lnTo>
                    <a:pt x="2158683" y="723652"/>
                  </a:lnTo>
                  <a:lnTo>
                    <a:pt x="2164081" y="713172"/>
                  </a:lnTo>
                  <a:lnTo>
                    <a:pt x="2168843" y="702692"/>
                  </a:lnTo>
                  <a:lnTo>
                    <a:pt x="2173605" y="692847"/>
                  </a:lnTo>
                  <a:lnTo>
                    <a:pt x="2177415" y="683002"/>
                  </a:lnTo>
                  <a:lnTo>
                    <a:pt x="2179793" y="676516"/>
                  </a:lnTo>
                  <a:lnTo>
                    <a:pt x="2174979" y="674995"/>
                  </a:lnTo>
                  <a:lnTo>
                    <a:pt x="2169575" y="672452"/>
                  </a:lnTo>
                  <a:lnTo>
                    <a:pt x="2163853" y="669909"/>
                  </a:lnTo>
                  <a:lnTo>
                    <a:pt x="2158448" y="667048"/>
                  </a:lnTo>
                  <a:lnTo>
                    <a:pt x="2153044" y="664187"/>
                  </a:lnTo>
                  <a:lnTo>
                    <a:pt x="2147958" y="661008"/>
                  </a:lnTo>
                  <a:lnTo>
                    <a:pt x="2142871" y="657511"/>
                  </a:lnTo>
                  <a:lnTo>
                    <a:pt x="2138421" y="653696"/>
                  </a:lnTo>
                  <a:lnTo>
                    <a:pt x="2133652" y="649881"/>
                  </a:lnTo>
                  <a:lnTo>
                    <a:pt x="2129201" y="645749"/>
                  </a:lnTo>
                  <a:lnTo>
                    <a:pt x="2124751" y="640980"/>
                  </a:lnTo>
                  <a:lnTo>
                    <a:pt x="2120936" y="636529"/>
                  </a:lnTo>
                  <a:lnTo>
                    <a:pt x="2117121" y="631761"/>
                  </a:lnTo>
                  <a:lnTo>
                    <a:pt x="2113624" y="626675"/>
                  </a:lnTo>
                  <a:lnTo>
                    <a:pt x="2110763" y="621906"/>
                  </a:lnTo>
                  <a:lnTo>
                    <a:pt x="2107584" y="616502"/>
                  </a:lnTo>
                  <a:lnTo>
                    <a:pt x="2105041" y="611097"/>
                  </a:lnTo>
                  <a:lnTo>
                    <a:pt x="2102180" y="605375"/>
                  </a:lnTo>
                  <a:lnTo>
                    <a:pt x="2099955" y="599971"/>
                  </a:lnTo>
                  <a:lnTo>
                    <a:pt x="2098047" y="593613"/>
                  </a:lnTo>
                  <a:lnTo>
                    <a:pt x="2096458" y="587891"/>
                  </a:lnTo>
                  <a:lnTo>
                    <a:pt x="2094868" y="581851"/>
                  </a:lnTo>
                  <a:lnTo>
                    <a:pt x="2093597" y="575493"/>
                  </a:lnTo>
                  <a:lnTo>
                    <a:pt x="2092961" y="569135"/>
                  </a:lnTo>
                  <a:lnTo>
                    <a:pt x="2092643" y="562777"/>
                  </a:lnTo>
                  <a:lnTo>
                    <a:pt x="2092325" y="556419"/>
                  </a:lnTo>
                  <a:lnTo>
                    <a:pt x="2092643" y="549743"/>
                  </a:lnTo>
                  <a:lnTo>
                    <a:pt x="2092961" y="543385"/>
                  </a:lnTo>
                  <a:lnTo>
                    <a:pt x="2093597" y="537027"/>
                  </a:lnTo>
                  <a:lnTo>
                    <a:pt x="2094868" y="530987"/>
                  </a:lnTo>
                  <a:lnTo>
                    <a:pt x="2096458" y="524946"/>
                  </a:lnTo>
                  <a:lnTo>
                    <a:pt x="2096810" y="523537"/>
                  </a:lnTo>
                  <a:lnTo>
                    <a:pt x="2090103" y="521988"/>
                  </a:lnTo>
                  <a:lnTo>
                    <a:pt x="2078038" y="520083"/>
                  </a:lnTo>
                  <a:lnTo>
                    <a:pt x="2064385" y="518177"/>
                  </a:lnTo>
                  <a:lnTo>
                    <a:pt x="2050098" y="517225"/>
                  </a:lnTo>
                  <a:lnTo>
                    <a:pt x="2035493" y="516272"/>
                  </a:lnTo>
                  <a:lnTo>
                    <a:pt x="2020253" y="515954"/>
                  </a:lnTo>
                  <a:close/>
                  <a:moveTo>
                    <a:pt x="362307" y="515954"/>
                  </a:moveTo>
                  <a:lnTo>
                    <a:pt x="346747" y="516272"/>
                  </a:lnTo>
                  <a:lnTo>
                    <a:pt x="332140" y="517225"/>
                  </a:lnTo>
                  <a:lnTo>
                    <a:pt x="318485" y="518177"/>
                  </a:lnTo>
                  <a:lnTo>
                    <a:pt x="304830" y="520083"/>
                  </a:lnTo>
                  <a:lnTo>
                    <a:pt x="292128" y="521988"/>
                  </a:lnTo>
                  <a:lnTo>
                    <a:pt x="280378" y="524846"/>
                  </a:lnTo>
                  <a:lnTo>
                    <a:pt x="269264" y="527387"/>
                  </a:lnTo>
                  <a:lnTo>
                    <a:pt x="258467" y="530881"/>
                  </a:lnTo>
                  <a:lnTo>
                    <a:pt x="248941" y="534692"/>
                  </a:lnTo>
                  <a:lnTo>
                    <a:pt x="239732" y="539455"/>
                  </a:lnTo>
                  <a:lnTo>
                    <a:pt x="231158" y="543901"/>
                  </a:lnTo>
                  <a:lnTo>
                    <a:pt x="223536" y="548983"/>
                  </a:lnTo>
                  <a:lnTo>
                    <a:pt x="219442" y="552492"/>
                  </a:lnTo>
                  <a:lnTo>
                    <a:pt x="224375" y="554685"/>
                  </a:lnTo>
                  <a:lnTo>
                    <a:pt x="230097" y="556910"/>
                  </a:lnTo>
                  <a:lnTo>
                    <a:pt x="235502" y="560089"/>
                  </a:lnTo>
                  <a:lnTo>
                    <a:pt x="240906" y="562632"/>
                  </a:lnTo>
                  <a:lnTo>
                    <a:pt x="245992" y="566129"/>
                  </a:lnTo>
                  <a:lnTo>
                    <a:pt x="251079" y="569626"/>
                  </a:lnTo>
                  <a:lnTo>
                    <a:pt x="255529" y="573441"/>
                  </a:lnTo>
                  <a:lnTo>
                    <a:pt x="260298" y="577256"/>
                  </a:lnTo>
                  <a:lnTo>
                    <a:pt x="264749" y="581389"/>
                  </a:lnTo>
                  <a:lnTo>
                    <a:pt x="268563" y="585839"/>
                  </a:lnTo>
                  <a:lnTo>
                    <a:pt x="273014" y="590290"/>
                  </a:lnTo>
                  <a:lnTo>
                    <a:pt x="276829" y="595376"/>
                  </a:lnTo>
                  <a:lnTo>
                    <a:pt x="280326" y="600463"/>
                  </a:lnTo>
                  <a:lnTo>
                    <a:pt x="283187" y="605549"/>
                  </a:lnTo>
                  <a:lnTo>
                    <a:pt x="286366" y="610635"/>
                  </a:lnTo>
                  <a:lnTo>
                    <a:pt x="289227" y="616040"/>
                  </a:lnTo>
                  <a:lnTo>
                    <a:pt x="291770" y="621444"/>
                  </a:lnTo>
                  <a:lnTo>
                    <a:pt x="293995" y="627484"/>
                  </a:lnTo>
                  <a:lnTo>
                    <a:pt x="295903" y="633206"/>
                  </a:lnTo>
                  <a:lnTo>
                    <a:pt x="297492" y="639246"/>
                  </a:lnTo>
                  <a:lnTo>
                    <a:pt x="299082" y="645287"/>
                  </a:lnTo>
                  <a:lnTo>
                    <a:pt x="300353" y="651645"/>
                  </a:lnTo>
                  <a:lnTo>
                    <a:pt x="300989" y="657685"/>
                  </a:lnTo>
                  <a:lnTo>
                    <a:pt x="301307" y="664361"/>
                  </a:lnTo>
                  <a:lnTo>
                    <a:pt x="301625" y="670719"/>
                  </a:lnTo>
                  <a:lnTo>
                    <a:pt x="301307" y="677394"/>
                  </a:lnTo>
                  <a:lnTo>
                    <a:pt x="300989" y="683752"/>
                  </a:lnTo>
                  <a:lnTo>
                    <a:pt x="300353" y="690111"/>
                  </a:lnTo>
                  <a:lnTo>
                    <a:pt x="299082" y="696151"/>
                  </a:lnTo>
                  <a:lnTo>
                    <a:pt x="297492" y="702509"/>
                  </a:lnTo>
                  <a:lnTo>
                    <a:pt x="295903" y="708549"/>
                  </a:lnTo>
                  <a:lnTo>
                    <a:pt x="293995" y="714271"/>
                  </a:lnTo>
                  <a:lnTo>
                    <a:pt x="291770" y="719993"/>
                  </a:lnTo>
                  <a:lnTo>
                    <a:pt x="289227" y="725397"/>
                  </a:lnTo>
                  <a:lnTo>
                    <a:pt x="286366" y="730802"/>
                  </a:lnTo>
                  <a:lnTo>
                    <a:pt x="283187" y="736206"/>
                  </a:lnTo>
                  <a:lnTo>
                    <a:pt x="280326" y="741292"/>
                  </a:lnTo>
                  <a:lnTo>
                    <a:pt x="276829" y="746379"/>
                  </a:lnTo>
                  <a:lnTo>
                    <a:pt x="273014" y="751147"/>
                  </a:lnTo>
                  <a:lnTo>
                    <a:pt x="268563" y="755916"/>
                  </a:lnTo>
                  <a:lnTo>
                    <a:pt x="264749" y="760049"/>
                  </a:lnTo>
                  <a:lnTo>
                    <a:pt x="260298" y="764181"/>
                  </a:lnTo>
                  <a:lnTo>
                    <a:pt x="255529" y="768314"/>
                  </a:lnTo>
                  <a:lnTo>
                    <a:pt x="252928" y="770544"/>
                  </a:lnTo>
                  <a:lnTo>
                    <a:pt x="258150" y="778594"/>
                  </a:lnTo>
                  <a:lnTo>
                    <a:pt x="266089" y="790027"/>
                  </a:lnTo>
                  <a:lnTo>
                    <a:pt x="274980" y="801777"/>
                  </a:lnTo>
                  <a:lnTo>
                    <a:pt x="283872" y="813845"/>
                  </a:lnTo>
                  <a:lnTo>
                    <a:pt x="293398" y="825914"/>
                  </a:lnTo>
                  <a:lnTo>
                    <a:pt x="303560" y="837982"/>
                  </a:lnTo>
                  <a:lnTo>
                    <a:pt x="313722" y="850367"/>
                  </a:lnTo>
                  <a:lnTo>
                    <a:pt x="324518" y="863071"/>
                  </a:lnTo>
                  <a:lnTo>
                    <a:pt x="335950" y="875774"/>
                  </a:lnTo>
                  <a:lnTo>
                    <a:pt x="346135" y="886785"/>
                  </a:lnTo>
                  <a:lnTo>
                    <a:pt x="349213" y="879255"/>
                  </a:lnTo>
                  <a:lnTo>
                    <a:pt x="358415" y="858614"/>
                  </a:lnTo>
                  <a:lnTo>
                    <a:pt x="367936" y="838290"/>
                  </a:lnTo>
                  <a:lnTo>
                    <a:pt x="377773" y="817967"/>
                  </a:lnTo>
                  <a:lnTo>
                    <a:pt x="388245" y="797961"/>
                  </a:lnTo>
                  <a:lnTo>
                    <a:pt x="399352" y="778272"/>
                  </a:lnTo>
                  <a:lnTo>
                    <a:pt x="410459" y="758901"/>
                  </a:lnTo>
                  <a:lnTo>
                    <a:pt x="422518" y="739848"/>
                  </a:lnTo>
                  <a:lnTo>
                    <a:pt x="434894" y="721430"/>
                  </a:lnTo>
                  <a:lnTo>
                    <a:pt x="447270" y="703012"/>
                  </a:lnTo>
                  <a:lnTo>
                    <a:pt x="460915" y="684911"/>
                  </a:lnTo>
                  <a:lnTo>
                    <a:pt x="474244" y="667128"/>
                  </a:lnTo>
                  <a:lnTo>
                    <a:pt x="488524" y="649345"/>
                  </a:lnTo>
                  <a:lnTo>
                    <a:pt x="502804" y="632515"/>
                  </a:lnTo>
                  <a:lnTo>
                    <a:pt x="517719" y="616002"/>
                  </a:lnTo>
                  <a:lnTo>
                    <a:pt x="532634" y="599489"/>
                  </a:lnTo>
                  <a:lnTo>
                    <a:pt x="548501" y="583929"/>
                  </a:lnTo>
                  <a:lnTo>
                    <a:pt x="564050" y="568051"/>
                  </a:lnTo>
                  <a:lnTo>
                    <a:pt x="580552" y="552491"/>
                  </a:lnTo>
                  <a:lnTo>
                    <a:pt x="587136" y="546773"/>
                  </a:lnTo>
                  <a:lnTo>
                    <a:pt x="569035" y="542313"/>
                  </a:lnTo>
                  <a:lnTo>
                    <a:pt x="547441" y="537867"/>
                  </a:lnTo>
                  <a:lnTo>
                    <a:pt x="526483" y="533739"/>
                  </a:lnTo>
                  <a:lnTo>
                    <a:pt x="505842" y="529610"/>
                  </a:lnTo>
                  <a:lnTo>
                    <a:pt x="486153" y="526434"/>
                  </a:lnTo>
                  <a:lnTo>
                    <a:pt x="466783" y="523576"/>
                  </a:lnTo>
                  <a:lnTo>
                    <a:pt x="448047" y="521353"/>
                  </a:lnTo>
                  <a:lnTo>
                    <a:pt x="429629" y="519448"/>
                  </a:lnTo>
                  <a:lnTo>
                    <a:pt x="411846" y="517860"/>
                  </a:lnTo>
                  <a:lnTo>
                    <a:pt x="395015" y="516589"/>
                  </a:lnTo>
                  <a:lnTo>
                    <a:pt x="378503" y="516272"/>
                  </a:lnTo>
                  <a:lnTo>
                    <a:pt x="362307" y="515954"/>
                  </a:lnTo>
                  <a:close/>
                  <a:moveTo>
                    <a:pt x="1144594" y="459502"/>
                  </a:moveTo>
                  <a:lnTo>
                    <a:pt x="1125428" y="461328"/>
                  </a:lnTo>
                  <a:lnTo>
                    <a:pt x="1105755" y="463868"/>
                  </a:lnTo>
                  <a:lnTo>
                    <a:pt x="1086082" y="466408"/>
                  </a:lnTo>
                  <a:lnTo>
                    <a:pt x="1067043" y="469583"/>
                  </a:lnTo>
                  <a:lnTo>
                    <a:pt x="1047687" y="473393"/>
                  </a:lnTo>
                  <a:lnTo>
                    <a:pt x="1028649" y="477520"/>
                  </a:lnTo>
                  <a:lnTo>
                    <a:pt x="1009928" y="482283"/>
                  </a:lnTo>
                  <a:lnTo>
                    <a:pt x="990889" y="487045"/>
                  </a:lnTo>
                  <a:lnTo>
                    <a:pt x="972486" y="492443"/>
                  </a:lnTo>
                  <a:lnTo>
                    <a:pt x="954399" y="498793"/>
                  </a:lnTo>
                  <a:lnTo>
                    <a:pt x="935995" y="504825"/>
                  </a:lnTo>
                  <a:lnTo>
                    <a:pt x="932351" y="506258"/>
                  </a:lnTo>
                  <a:lnTo>
                    <a:pt x="932115" y="536258"/>
                  </a:lnTo>
                  <a:lnTo>
                    <a:pt x="932432" y="577533"/>
                  </a:lnTo>
                  <a:lnTo>
                    <a:pt x="933701" y="621030"/>
                  </a:lnTo>
                  <a:lnTo>
                    <a:pt x="935921" y="665163"/>
                  </a:lnTo>
                  <a:lnTo>
                    <a:pt x="939093" y="710883"/>
                  </a:lnTo>
                  <a:lnTo>
                    <a:pt x="942899" y="757873"/>
                  </a:lnTo>
                  <a:lnTo>
                    <a:pt x="944704" y="775147"/>
                  </a:lnTo>
                  <a:lnTo>
                    <a:pt x="957126" y="748030"/>
                  </a:lnTo>
                  <a:lnTo>
                    <a:pt x="966329" y="729615"/>
                  </a:lnTo>
                  <a:lnTo>
                    <a:pt x="974897" y="711517"/>
                  </a:lnTo>
                  <a:lnTo>
                    <a:pt x="984100" y="693420"/>
                  </a:lnTo>
                  <a:lnTo>
                    <a:pt x="992986" y="676275"/>
                  </a:lnTo>
                  <a:lnTo>
                    <a:pt x="1002189" y="659130"/>
                  </a:lnTo>
                  <a:lnTo>
                    <a:pt x="1012026" y="642620"/>
                  </a:lnTo>
                  <a:lnTo>
                    <a:pt x="1021229" y="626427"/>
                  </a:lnTo>
                  <a:lnTo>
                    <a:pt x="1030749" y="610235"/>
                  </a:lnTo>
                  <a:lnTo>
                    <a:pt x="1040269" y="594677"/>
                  </a:lnTo>
                  <a:lnTo>
                    <a:pt x="1049789" y="579755"/>
                  </a:lnTo>
                  <a:lnTo>
                    <a:pt x="1059627" y="564832"/>
                  </a:lnTo>
                  <a:lnTo>
                    <a:pt x="1069147" y="550862"/>
                  </a:lnTo>
                  <a:lnTo>
                    <a:pt x="1078985" y="537210"/>
                  </a:lnTo>
                  <a:lnTo>
                    <a:pt x="1088822" y="523557"/>
                  </a:lnTo>
                  <a:lnTo>
                    <a:pt x="1098660" y="511175"/>
                  </a:lnTo>
                  <a:lnTo>
                    <a:pt x="1108814" y="498792"/>
                  </a:lnTo>
                  <a:lnTo>
                    <a:pt x="1118652" y="487045"/>
                  </a:lnTo>
                  <a:lnTo>
                    <a:pt x="1129124" y="475932"/>
                  </a:lnTo>
                  <a:lnTo>
                    <a:pt x="1138962" y="465137"/>
                  </a:lnTo>
                  <a:lnTo>
                    <a:pt x="1144594" y="459502"/>
                  </a:lnTo>
                  <a:close/>
                  <a:moveTo>
                    <a:pt x="1249064" y="458616"/>
                  </a:moveTo>
                  <a:lnTo>
                    <a:pt x="1248761" y="458787"/>
                  </a:lnTo>
                  <a:lnTo>
                    <a:pt x="1241462" y="463232"/>
                  </a:lnTo>
                  <a:lnTo>
                    <a:pt x="1233846" y="468312"/>
                  </a:lnTo>
                  <a:lnTo>
                    <a:pt x="1226230" y="474027"/>
                  </a:lnTo>
                  <a:lnTo>
                    <a:pt x="1218614" y="480377"/>
                  </a:lnTo>
                  <a:lnTo>
                    <a:pt x="1210997" y="486727"/>
                  </a:lnTo>
                  <a:lnTo>
                    <a:pt x="1203064" y="493712"/>
                  </a:lnTo>
                  <a:lnTo>
                    <a:pt x="1195131" y="501015"/>
                  </a:lnTo>
                  <a:lnTo>
                    <a:pt x="1187197" y="508952"/>
                  </a:lnTo>
                  <a:lnTo>
                    <a:pt x="1178946" y="517525"/>
                  </a:lnTo>
                  <a:lnTo>
                    <a:pt x="1171013" y="526415"/>
                  </a:lnTo>
                  <a:lnTo>
                    <a:pt x="1162762" y="535940"/>
                  </a:lnTo>
                  <a:lnTo>
                    <a:pt x="1154829" y="545465"/>
                  </a:lnTo>
                  <a:lnTo>
                    <a:pt x="1146578" y="555942"/>
                  </a:lnTo>
                  <a:lnTo>
                    <a:pt x="1138327" y="566737"/>
                  </a:lnTo>
                  <a:lnTo>
                    <a:pt x="1130076" y="577850"/>
                  </a:lnTo>
                  <a:lnTo>
                    <a:pt x="1121825" y="589280"/>
                  </a:lnTo>
                  <a:lnTo>
                    <a:pt x="1105324" y="613727"/>
                  </a:lnTo>
                  <a:lnTo>
                    <a:pt x="1088187" y="640080"/>
                  </a:lnTo>
                  <a:lnTo>
                    <a:pt x="1071686" y="667702"/>
                  </a:lnTo>
                  <a:lnTo>
                    <a:pt x="1055184" y="697547"/>
                  </a:lnTo>
                  <a:lnTo>
                    <a:pt x="1038365" y="728662"/>
                  </a:lnTo>
                  <a:lnTo>
                    <a:pt x="1021864" y="761365"/>
                  </a:lnTo>
                  <a:lnTo>
                    <a:pt x="1005679" y="795337"/>
                  </a:lnTo>
                  <a:lnTo>
                    <a:pt x="989178" y="831215"/>
                  </a:lnTo>
                  <a:lnTo>
                    <a:pt x="981773" y="848753"/>
                  </a:lnTo>
                  <a:lnTo>
                    <a:pt x="987743" y="845921"/>
                  </a:lnTo>
                  <a:lnTo>
                    <a:pt x="1029970" y="826544"/>
                  </a:lnTo>
                  <a:lnTo>
                    <a:pt x="1072515" y="807167"/>
                  </a:lnTo>
                  <a:lnTo>
                    <a:pt x="1114743" y="789060"/>
                  </a:lnTo>
                  <a:lnTo>
                    <a:pt x="1157288" y="772224"/>
                  </a:lnTo>
                  <a:lnTo>
                    <a:pt x="1198880" y="755705"/>
                  </a:lnTo>
                  <a:lnTo>
                    <a:pt x="1240790" y="740140"/>
                  </a:lnTo>
                  <a:lnTo>
                    <a:pt x="1282065" y="726163"/>
                  </a:lnTo>
                  <a:lnTo>
                    <a:pt x="1322388" y="712503"/>
                  </a:lnTo>
                  <a:lnTo>
                    <a:pt x="1362393" y="700114"/>
                  </a:lnTo>
                  <a:lnTo>
                    <a:pt x="1382395" y="695032"/>
                  </a:lnTo>
                  <a:lnTo>
                    <a:pt x="1401445" y="689632"/>
                  </a:lnTo>
                  <a:lnTo>
                    <a:pt x="1421130" y="684231"/>
                  </a:lnTo>
                  <a:lnTo>
                    <a:pt x="1439863" y="679466"/>
                  </a:lnTo>
                  <a:lnTo>
                    <a:pt x="1459230" y="675019"/>
                  </a:lnTo>
                  <a:lnTo>
                    <a:pt x="1477645" y="670889"/>
                  </a:lnTo>
                  <a:lnTo>
                    <a:pt x="1496060" y="667077"/>
                  </a:lnTo>
                  <a:lnTo>
                    <a:pt x="1514475" y="663583"/>
                  </a:lnTo>
                  <a:lnTo>
                    <a:pt x="1532255" y="660407"/>
                  </a:lnTo>
                  <a:lnTo>
                    <a:pt x="1550035" y="657548"/>
                  </a:lnTo>
                  <a:lnTo>
                    <a:pt x="1567180" y="655006"/>
                  </a:lnTo>
                  <a:lnTo>
                    <a:pt x="1584643" y="653100"/>
                  </a:lnTo>
                  <a:lnTo>
                    <a:pt x="1601470" y="651194"/>
                  </a:lnTo>
                  <a:lnTo>
                    <a:pt x="1617663" y="649606"/>
                  </a:lnTo>
                  <a:lnTo>
                    <a:pt x="1633855" y="648653"/>
                  </a:lnTo>
                  <a:lnTo>
                    <a:pt x="1649413" y="648018"/>
                  </a:lnTo>
                  <a:lnTo>
                    <a:pt x="1665288" y="647700"/>
                  </a:lnTo>
                  <a:lnTo>
                    <a:pt x="1680211" y="647700"/>
                  </a:lnTo>
                  <a:lnTo>
                    <a:pt x="1694815" y="648018"/>
                  </a:lnTo>
                  <a:lnTo>
                    <a:pt x="1709103" y="648653"/>
                  </a:lnTo>
                  <a:lnTo>
                    <a:pt x="1719853" y="649848"/>
                  </a:lnTo>
                  <a:lnTo>
                    <a:pt x="1718475" y="648653"/>
                  </a:lnTo>
                  <a:lnTo>
                    <a:pt x="1704196" y="636270"/>
                  </a:lnTo>
                  <a:lnTo>
                    <a:pt x="1689600" y="624840"/>
                  </a:lnTo>
                  <a:lnTo>
                    <a:pt x="1674687" y="613410"/>
                  </a:lnTo>
                  <a:lnTo>
                    <a:pt x="1659139" y="601980"/>
                  </a:lnTo>
                  <a:lnTo>
                    <a:pt x="1643908" y="591503"/>
                  </a:lnTo>
                  <a:lnTo>
                    <a:pt x="1628042" y="581025"/>
                  </a:lnTo>
                  <a:lnTo>
                    <a:pt x="1612177" y="570865"/>
                  </a:lnTo>
                  <a:lnTo>
                    <a:pt x="1595994" y="561340"/>
                  </a:lnTo>
                  <a:lnTo>
                    <a:pt x="1579494" y="552133"/>
                  </a:lnTo>
                  <a:lnTo>
                    <a:pt x="1562360" y="543243"/>
                  </a:lnTo>
                  <a:lnTo>
                    <a:pt x="1545543" y="534988"/>
                  </a:lnTo>
                  <a:lnTo>
                    <a:pt x="1528408" y="526733"/>
                  </a:lnTo>
                  <a:lnTo>
                    <a:pt x="1510639" y="519113"/>
                  </a:lnTo>
                  <a:lnTo>
                    <a:pt x="1492869" y="511810"/>
                  </a:lnTo>
                  <a:lnTo>
                    <a:pt x="1475418" y="504825"/>
                  </a:lnTo>
                  <a:lnTo>
                    <a:pt x="1456697" y="498793"/>
                  </a:lnTo>
                  <a:lnTo>
                    <a:pt x="1438927" y="492443"/>
                  </a:lnTo>
                  <a:lnTo>
                    <a:pt x="1420523" y="487045"/>
                  </a:lnTo>
                  <a:lnTo>
                    <a:pt x="1401485" y="482283"/>
                  </a:lnTo>
                  <a:lnTo>
                    <a:pt x="1382764" y="477520"/>
                  </a:lnTo>
                  <a:lnTo>
                    <a:pt x="1363408" y="473393"/>
                  </a:lnTo>
                  <a:lnTo>
                    <a:pt x="1344370" y="469583"/>
                  </a:lnTo>
                  <a:lnTo>
                    <a:pt x="1325014" y="466408"/>
                  </a:lnTo>
                  <a:lnTo>
                    <a:pt x="1305658" y="463868"/>
                  </a:lnTo>
                  <a:lnTo>
                    <a:pt x="1285985" y="461328"/>
                  </a:lnTo>
                  <a:lnTo>
                    <a:pt x="1265995" y="459423"/>
                  </a:lnTo>
                  <a:lnTo>
                    <a:pt x="1249064" y="458616"/>
                  </a:lnTo>
                  <a:close/>
                  <a:moveTo>
                    <a:pt x="1092607" y="63500"/>
                  </a:moveTo>
                  <a:lnTo>
                    <a:pt x="1084677" y="63818"/>
                  </a:lnTo>
                  <a:lnTo>
                    <a:pt x="1076431" y="65088"/>
                  </a:lnTo>
                  <a:lnTo>
                    <a:pt x="1070087" y="66993"/>
                  </a:lnTo>
                  <a:lnTo>
                    <a:pt x="1063744" y="69215"/>
                  </a:lnTo>
                  <a:lnTo>
                    <a:pt x="1057400" y="71755"/>
                  </a:lnTo>
                  <a:lnTo>
                    <a:pt x="1051374" y="75247"/>
                  </a:lnTo>
                  <a:lnTo>
                    <a:pt x="1045347" y="79693"/>
                  </a:lnTo>
                  <a:lnTo>
                    <a:pt x="1039638" y="84137"/>
                  </a:lnTo>
                  <a:lnTo>
                    <a:pt x="1033929" y="89218"/>
                  </a:lnTo>
                  <a:lnTo>
                    <a:pt x="1028537" y="94932"/>
                  </a:lnTo>
                  <a:lnTo>
                    <a:pt x="1022828" y="100965"/>
                  </a:lnTo>
                  <a:lnTo>
                    <a:pt x="1017753" y="107950"/>
                  </a:lnTo>
                  <a:lnTo>
                    <a:pt x="1012361" y="115252"/>
                  </a:lnTo>
                  <a:lnTo>
                    <a:pt x="1007286" y="123508"/>
                  </a:lnTo>
                  <a:lnTo>
                    <a:pt x="1002528" y="131763"/>
                  </a:lnTo>
                  <a:lnTo>
                    <a:pt x="997771" y="140652"/>
                  </a:lnTo>
                  <a:lnTo>
                    <a:pt x="993013" y="150178"/>
                  </a:lnTo>
                  <a:lnTo>
                    <a:pt x="988572" y="160020"/>
                  </a:lnTo>
                  <a:lnTo>
                    <a:pt x="984449" y="170815"/>
                  </a:lnTo>
                  <a:lnTo>
                    <a:pt x="980009" y="181293"/>
                  </a:lnTo>
                  <a:lnTo>
                    <a:pt x="975885" y="193040"/>
                  </a:lnTo>
                  <a:lnTo>
                    <a:pt x="972079" y="204788"/>
                  </a:lnTo>
                  <a:lnTo>
                    <a:pt x="968590" y="217170"/>
                  </a:lnTo>
                  <a:lnTo>
                    <a:pt x="964784" y="230188"/>
                  </a:lnTo>
                  <a:lnTo>
                    <a:pt x="961612" y="243840"/>
                  </a:lnTo>
                  <a:lnTo>
                    <a:pt x="958123" y="257493"/>
                  </a:lnTo>
                  <a:lnTo>
                    <a:pt x="955269" y="271780"/>
                  </a:lnTo>
                  <a:lnTo>
                    <a:pt x="952414" y="286385"/>
                  </a:lnTo>
                  <a:lnTo>
                    <a:pt x="949877" y="301307"/>
                  </a:lnTo>
                  <a:lnTo>
                    <a:pt x="947022" y="317183"/>
                  </a:lnTo>
                  <a:lnTo>
                    <a:pt x="944802" y="333375"/>
                  </a:lnTo>
                  <a:lnTo>
                    <a:pt x="942987" y="349121"/>
                  </a:lnTo>
                  <a:lnTo>
                    <a:pt x="951519" y="346716"/>
                  </a:lnTo>
                  <a:lnTo>
                    <a:pt x="973415" y="340365"/>
                  </a:lnTo>
                  <a:lnTo>
                    <a:pt x="995629" y="334967"/>
                  </a:lnTo>
                  <a:lnTo>
                    <a:pt x="1018160" y="330203"/>
                  </a:lnTo>
                  <a:lnTo>
                    <a:pt x="1041326" y="325758"/>
                  </a:lnTo>
                  <a:lnTo>
                    <a:pt x="1063857" y="321947"/>
                  </a:lnTo>
                  <a:lnTo>
                    <a:pt x="1087340" y="318454"/>
                  </a:lnTo>
                  <a:lnTo>
                    <a:pt x="1110823" y="315913"/>
                  </a:lnTo>
                  <a:lnTo>
                    <a:pt x="1134306" y="314008"/>
                  </a:lnTo>
                  <a:lnTo>
                    <a:pt x="1158106" y="312420"/>
                  </a:lnTo>
                  <a:lnTo>
                    <a:pt x="1181906" y="311785"/>
                  </a:lnTo>
                  <a:lnTo>
                    <a:pt x="1205707" y="311150"/>
                  </a:lnTo>
                  <a:lnTo>
                    <a:pt x="1229824" y="311785"/>
                  </a:lnTo>
                  <a:lnTo>
                    <a:pt x="1253624" y="312420"/>
                  </a:lnTo>
                  <a:lnTo>
                    <a:pt x="1277107" y="314008"/>
                  </a:lnTo>
                  <a:lnTo>
                    <a:pt x="1300590" y="315913"/>
                  </a:lnTo>
                  <a:lnTo>
                    <a:pt x="1324073" y="318454"/>
                  </a:lnTo>
                  <a:lnTo>
                    <a:pt x="1345556" y="321650"/>
                  </a:lnTo>
                  <a:lnTo>
                    <a:pt x="1344129" y="319088"/>
                  </a:lnTo>
                  <a:lnTo>
                    <a:pt x="1333345" y="299720"/>
                  </a:lnTo>
                  <a:lnTo>
                    <a:pt x="1322561" y="281305"/>
                  </a:lnTo>
                  <a:lnTo>
                    <a:pt x="1311777" y="263208"/>
                  </a:lnTo>
                  <a:lnTo>
                    <a:pt x="1300993" y="246380"/>
                  </a:lnTo>
                  <a:lnTo>
                    <a:pt x="1290209" y="229870"/>
                  </a:lnTo>
                  <a:lnTo>
                    <a:pt x="1279425" y="213995"/>
                  </a:lnTo>
                  <a:lnTo>
                    <a:pt x="1268958" y="199073"/>
                  </a:lnTo>
                  <a:lnTo>
                    <a:pt x="1258174" y="185420"/>
                  </a:lnTo>
                  <a:lnTo>
                    <a:pt x="1247707" y="171450"/>
                  </a:lnTo>
                  <a:lnTo>
                    <a:pt x="1236923" y="158750"/>
                  </a:lnTo>
                  <a:lnTo>
                    <a:pt x="1226456" y="146685"/>
                  </a:lnTo>
                  <a:lnTo>
                    <a:pt x="1216306" y="135573"/>
                  </a:lnTo>
                  <a:lnTo>
                    <a:pt x="1205839" y="125413"/>
                  </a:lnTo>
                  <a:lnTo>
                    <a:pt x="1195373" y="115570"/>
                  </a:lnTo>
                  <a:lnTo>
                    <a:pt x="1185540" y="106998"/>
                  </a:lnTo>
                  <a:lnTo>
                    <a:pt x="1175390" y="98743"/>
                  </a:lnTo>
                  <a:lnTo>
                    <a:pt x="1165558" y="91440"/>
                  </a:lnTo>
                  <a:lnTo>
                    <a:pt x="1156042" y="85090"/>
                  </a:lnTo>
                  <a:lnTo>
                    <a:pt x="1146210" y="79058"/>
                  </a:lnTo>
                  <a:lnTo>
                    <a:pt x="1137012" y="74613"/>
                  </a:lnTo>
                  <a:lnTo>
                    <a:pt x="1127814" y="70802"/>
                  </a:lnTo>
                  <a:lnTo>
                    <a:pt x="1118615" y="67628"/>
                  </a:lnTo>
                  <a:lnTo>
                    <a:pt x="1109734" y="65405"/>
                  </a:lnTo>
                  <a:lnTo>
                    <a:pt x="1101171" y="63818"/>
                  </a:lnTo>
                  <a:lnTo>
                    <a:pt x="1092607" y="63500"/>
                  </a:lnTo>
                  <a:close/>
                  <a:moveTo>
                    <a:pt x="1090069" y="0"/>
                  </a:moveTo>
                  <a:lnTo>
                    <a:pt x="1096730" y="0"/>
                  </a:lnTo>
                  <a:lnTo>
                    <a:pt x="1103708" y="318"/>
                  </a:lnTo>
                  <a:lnTo>
                    <a:pt x="1110369" y="1270"/>
                  </a:lnTo>
                  <a:lnTo>
                    <a:pt x="1117030" y="1905"/>
                  </a:lnTo>
                  <a:lnTo>
                    <a:pt x="1124007" y="3175"/>
                  </a:lnTo>
                  <a:lnTo>
                    <a:pt x="1130985" y="4763"/>
                  </a:lnTo>
                  <a:lnTo>
                    <a:pt x="1137646" y="6668"/>
                  </a:lnTo>
                  <a:lnTo>
                    <a:pt x="1144307" y="8573"/>
                  </a:lnTo>
                  <a:lnTo>
                    <a:pt x="1151285" y="11113"/>
                  </a:lnTo>
                  <a:lnTo>
                    <a:pt x="1157945" y="13970"/>
                  </a:lnTo>
                  <a:lnTo>
                    <a:pt x="1164923" y="16510"/>
                  </a:lnTo>
                  <a:lnTo>
                    <a:pt x="1171584" y="20003"/>
                  </a:lnTo>
                  <a:lnTo>
                    <a:pt x="1178245" y="23495"/>
                  </a:lnTo>
                  <a:lnTo>
                    <a:pt x="1185223" y="27305"/>
                  </a:lnTo>
                  <a:lnTo>
                    <a:pt x="1192201" y="31115"/>
                  </a:lnTo>
                  <a:lnTo>
                    <a:pt x="1198544" y="35878"/>
                  </a:lnTo>
                  <a:lnTo>
                    <a:pt x="1211866" y="45085"/>
                  </a:lnTo>
                  <a:lnTo>
                    <a:pt x="1225504" y="55880"/>
                  </a:lnTo>
                  <a:lnTo>
                    <a:pt x="1238826" y="66993"/>
                  </a:lnTo>
                  <a:lnTo>
                    <a:pt x="1252465" y="79693"/>
                  </a:lnTo>
                  <a:lnTo>
                    <a:pt x="1265469" y="93028"/>
                  </a:lnTo>
                  <a:lnTo>
                    <a:pt x="1278473" y="107315"/>
                  </a:lnTo>
                  <a:lnTo>
                    <a:pt x="1291795" y="122555"/>
                  </a:lnTo>
                  <a:lnTo>
                    <a:pt x="1304482" y="138748"/>
                  </a:lnTo>
                  <a:lnTo>
                    <a:pt x="1317486" y="155575"/>
                  </a:lnTo>
                  <a:lnTo>
                    <a:pt x="1330490" y="173355"/>
                  </a:lnTo>
                  <a:lnTo>
                    <a:pt x="1343177" y="191770"/>
                  </a:lnTo>
                  <a:lnTo>
                    <a:pt x="1355865" y="211455"/>
                  </a:lnTo>
                  <a:lnTo>
                    <a:pt x="1368235" y="231458"/>
                  </a:lnTo>
                  <a:lnTo>
                    <a:pt x="1380604" y="252095"/>
                  </a:lnTo>
                  <a:lnTo>
                    <a:pt x="1392974" y="273685"/>
                  </a:lnTo>
                  <a:lnTo>
                    <a:pt x="1405027" y="295910"/>
                  </a:lnTo>
                  <a:lnTo>
                    <a:pt x="1417080" y="318770"/>
                  </a:lnTo>
                  <a:lnTo>
                    <a:pt x="1426613" y="337599"/>
                  </a:lnTo>
                  <a:lnTo>
                    <a:pt x="1437997" y="340365"/>
                  </a:lnTo>
                  <a:lnTo>
                    <a:pt x="1460211" y="346716"/>
                  </a:lnTo>
                  <a:lnTo>
                    <a:pt x="1482107" y="353067"/>
                  </a:lnTo>
                  <a:lnTo>
                    <a:pt x="1503686" y="360053"/>
                  </a:lnTo>
                  <a:lnTo>
                    <a:pt x="1525265" y="367675"/>
                  </a:lnTo>
                  <a:lnTo>
                    <a:pt x="1546527" y="375931"/>
                  </a:lnTo>
                  <a:lnTo>
                    <a:pt x="1567471" y="384188"/>
                  </a:lnTo>
                  <a:lnTo>
                    <a:pt x="1588098" y="393397"/>
                  </a:lnTo>
                  <a:lnTo>
                    <a:pt x="1608725" y="402606"/>
                  </a:lnTo>
                  <a:lnTo>
                    <a:pt x="1629035" y="413085"/>
                  </a:lnTo>
                  <a:lnTo>
                    <a:pt x="1649027" y="423564"/>
                  </a:lnTo>
                  <a:lnTo>
                    <a:pt x="1668385" y="434361"/>
                  </a:lnTo>
                  <a:lnTo>
                    <a:pt x="1687742" y="445793"/>
                  </a:lnTo>
                  <a:lnTo>
                    <a:pt x="1706465" y="457543"/>
                  </a:lnTo>
                  <a:lnTo>
                    <a:pt x="1725505" y="469927"/>
                  </a:lnTo>
                  <a:lnTo>
                    <a:pt x="1743911" y="482629"/>
                  </a:lnTo>
                  <a:lnTo>
                    <a:pt x="1754618" y="490712"/>
                  </a:lnTo>
                  <a:lnTo>
                    <a:pt x="1765300" y="488007"/>
                  </a:lnTo>
                  <a:lnTo>
                    <a:pt x="1790383" y="481655"/>
                  </a:lnTo>
                  <a:lnTo>
                    <a:pt x="1815148" y="475939"/>
                  </a:lnTo>
                  <a:lnTo>
                    <a:pt x="1839278" y="470858"/>
                  </a:lnTo>
                  <a:lnTo>
                    <a:pt x="1863090" y="466412"/>
                  </a:lnTo>
                  <a:lnTo>
                    <a:pt x="1886585" y="461965"/>
                  </a:lnTo>
                  <a:lnTo>
                    <a:pt x="1909128" y="458790"/>
                  </a:lnTo>
                  <a:lnTo>
                    <a:pt x="1931353" y="455931"/>
                  </a:lnTo>
                  <a:lnTo>
                    <a:pt x="1953260" y="453708"/>
                  </a:lnTo>
                  <a:lnTo>
                    <a:pt x="1974533" y="452120"/>
                  </a:lnTo>
                  <a:lnTo>
                    <a:pt x="1995170" y="450850"/>
                  </a:lnTo>
                  <a:lnTo>
                    <a:pt x="2015173" y="450850"/>
                  </a:lnTo>
                  <a:lnTo>
                    <a:pt x="2034858" y="450850"/>
                  </a:lnTo>
                  <a:lnTo>
                    <a:pt x="2053591" y="452120"/>
                  </a:lnTo>
                  <a:lnTo>
                    <a:pt x="2071688" y="453708"/>
                  </a:lnTo>
                  <a:lnTo>
                    <a:pt x="2089468" y="455931"/>
                  </a:lnTo>
                  <a:lnTo>
                    <a:pt x="2105978" y="459107"/>
                  </a:lnTo>
                  <a:lnTo>
                    <a:pt x="2122171" y="462918"/>
                  </a:lnTo>
                  <a:lnTo>
                    <a:pt x="2129791" y="465141"/>
                  </a:lnTo>
                  <a:lnTo>
                    <a:pt x="2130938" y="465476"/>
                  </a:lnTo>
                  <a:lnTo>
                    <a:pt x="2133652" y="462956"/>
                  </a:lnTo>
                  <a:lnTo>
                    <a:pt x="2138421" y="459141"/>
                  </a:lnTo>
                  <a:lnTo>
                    <a:pt x="2142871" y="455008"/>
                  </a:lnTo>
                  <a:lnTo>
                    <a:pt x="2147958" y="451829"/>
                  </a:lnTo>
                  <a:lnTo>
                    <a:pt x="2153044" y="448332"/>
                  </a:lnTo>
                  <a:lnTo>
                    <a:pt x="2158448" y="445153"/>
                  </a:lnTo>
                  <a:lnTo>
                    <a:pt x="2163853" y="442610"/>
                  </a:lnTo>
                  <a:lnTo>
                    <a:pt x="2169575" y="439749"/>
                  </a:lnTo>
                  <a:lnTo>
                    <a:pt x="2174979" y="437524"/>
                  </a:lnTo>
                  <a:lnTo>
                    <a:pt x="2181019" y="435616"/>
                  </a:lnTo>
                  <a:lnTo>
                    <a:pt x="2186741" y="434027"/>
                  </a:lnTo>
                  <a:lnTo>
                    <a:pt x="2193099" y="432437"/>
                  </a:lnTo>
                  <a:lnTo>
                    <a:pt x="2199140" y="431166"/>
                  </a:lnTo>
                  <a:lnTo>
                    <a:pt x="2205815" y="430530"/>
                  </a:lnTo>
                  <a:lnTo>
                    <a:pt x="2211856" y="430212"/>
                  </a:lnTo>
                  <a:lnTo>
                    <a:pt x="2218531" y="430212"/>
                  </a:lnTo>
                  <a:lnTo>
                    <a:pt x="2224890" y="430212"/>
                  </a:lnTo>
                  <a:lnTo>
                    <a:pt x="2231565" y="430530"/>
                  </a:lnTo>
                  <a:lnTo>
                    <a:pt x="2237606" y="431166"/>
                  </a:lnTo>
                  <a:lnTo>
                    <a:pt x="2243646" y="432437"/>
                  </a:lnTo>
                  <a:lnTo>
                    <a:pt x="2250004" y="434027"/>
                  </a:lnTo>
                  <a:lnTo>
                    <a:pt x="2256044" y="435616"/>
                  </a:lnTo>
                  <a:lnTo>
                    <a:pt x="2261766" y="437524"/>
                  </a:lnTo>
                  <a:lnTo>
                    <a:pt x="2267806" y="439749"/>
                  </a:lnTo>
                  <a:lnTo>
                    <a:pt x="2273528" y="442610"/>
                  </a:lnTo>
                  <a:lnTo>
                    <a:pt x="2278933" y="445153"/>
                  </a:lnTo>
                  <a:lnTo>
                    <a:pt x="2283701" y="448332"/>
                  </a:lnTo>
                  <a:lnTo>
                    <a:pt x="2289105" y="451829"/>
                  </a:lnTo>
                  <a:lnTo>
                    <a:pt x="2294192" y="455008"/>
                  </a:lnTo>
                  <a:lnTo>
                    <a:pt x="2298960" y="459141"/>
                  </a:lnTo>
                  <a:lnTo>
                    <a:pt x="2303411" y="462956"/>
                  </a:lnTo>
                  <a:lnTo>
                    <a:pt x="2307544" y="467089"/>
                  </a:lnTo>
                  <a:lnTo>
                    <a:pt x="2311994" y="471221"/>
                  </a:lnTo>
                  <a:lnTo>
                    <a:pt x="2315809" y="475990"/>
                  </a:lnTo>
                  <a:lnTo>
                    <a:pt x="2319624" y="480440"/>
                  </a:lnTo>
                  <a:lnTo>
                    <a:pt x="2323121" y="485527"/>
                  </a:lnTo>
                  <a:lnTo>
                    <a:pt x="2326618" y="490931"/>
                  </a:lnTo>
                  <a:lnTo>
                    <a:pt x="2329479" y="496017"/>
                  </a:lnTo>
                  <a:lnTo>
                    <a:pt x="2332340" y="501422"/>
                  </a:lnTo>
                  <a:lnTo>
                    <a:pt x="2334883" y="507144"/>
                  </a:lnTo>
                  <a:lnTo>
                    <a:pt x="2336790" y="512866"/>
                  </a:lnTo>
                  <a:lnTo>
                    <a:pt x="2339334" y="518588"/>
                  </a:lnTo>
                  <a:lnTo>
                    <a:pt x="2340923" y="524946"/>
                  </a:lnTo>
                  <a:lnTo>
                    <a:pt x="2342195" y="530987"/>
                  </a:lnTo>
                  <a:lnTo>
                    <a:pt x="2343466" y="537027"/>
                  </a:lnTo>
                  <a:lnTo>
                    <a:pt x="2344102" y="543385"/>
                  </a:lnTo>
                  <a:lnTo>
                    <a:pt x="2344738" y="549743"/>
                  </a:lnTo>
                  <a:lnTo>
                    <a:pt x="2344738" y="556419"/>
                  </a:lnTo>
                  <a:lnTo>
                    <a:pt x="2344738" y="562777"/>
                  </a:lnTo>
                  <a:lnTo>
                    <a:pt x="2344102" y="569135"/>
                  </a:lnTo>
                  <a:lnTo>
                    <a:pt x="2343466" y="575493"/>
                  </a:lnTo>
                  <a:lnTo>
                    <a:pt x="2342195" y="581851"/>
                  </a:lnTo>
                  <a:lnTo>
                    <a:pt x="2340923" y="587891"/>
                  </a:lnTo>
                  <a:lnTo>
                    <a:pt x="2339334" y="593613"/>
                  </a:lnTo>
                  <a:lnTo>
                    <a:pt x="2336790" y="599971"/>
                  </a:lnTo>
                  <a:lnTo>
                    <a:pt x="2334883" y="605375"/>
                  </a:lnTo>
                  <a:lnTo>
                    <a:pt x="2332340" y="611097"/>
                  </a:lnTo>
                  <a:lnTo>
                    <a:pt x="2329479" y="616502"/>
                  </a:lnTo>
                  <a:lnTo>
                    <a:pt x="2326618" y="621906"/>
                  </a:lnTo>
                  <a:lnTo>
                    <a:pt x="2323121" y="626675"/>
                  </a:lnTo>
                  <a:lnTo>
                    <a:pt x="2319624" y="631761"/>
                  </a:lnTo>
                  <a:lnTo>
                    <a:pt x="2315809" y="636529"/>
                  </a:lnTo>
                  <a:lnTo>
                    <a:pt x="2311994" y="640980"/>
                  </a:lnTo>
                  <a:lnTo>
                    <a:pt x="2307544" y="645749"/>
                  </a:lnTo>
                  <a:lnTo>
                    <a:pt x="2303411" y="649881"/>
                  </a:lnTo>
                  <a:lnTo>
                    <a:pt x="2298960" y="653696"/>
                  </a:lnTo>
                  <a:lnTo>
                    <a:pt x="2294192" y="657511"/>
                  </a:lnTo>
                  <a:lnTo>
                    <a:pt x="2289105" y="661008"/>
                  </a:lnTo>
                  <a:lnTo>
                    <a:pt x="2283701" y="664187"/>
                  </a:lnTo>
                  <a:lnTo>
                    <a:pt x="2278933" y="667048"/>
                  </a:lnTo>
                  <a:lnTo>
                    <a:pt x="2273528" y="669909"/>
                  </a:lnTo>
                  <a:lnTo>
                    <a:pt x="2267806" y="672452"/>
                  </a:lnTo>
                  <a:lnTo>
                    <a:pt x="2261766" y="674995"/>
                  </a:lnTo>
                  <a:lnTo>
                    <a:pt x="2256044" y="676903"/>
                  </a:lnTo>
                  <a:lnTo>
                    <a:pt x="2250004" y="678174"/>
                  </a:lnTo>
                  <a:lnTo>
                    <a:pt x="2247042" y="678915"/>
                  </a:lnTo>
                  <a:lnTo>
                    <a:pt x="2244725" y="687131"/>
                  </a:lnTo>
                  <a:lnTo>
                    <a:pt x="2240598" y="699199"/>
                  </a:lnTo>
                  <a:lnTo>
                    <a:pt x="2235835" y="711902"/>
                  </a:lnTo>
                  <a:lnTo>
                    <a:pt x="2230438" y="724605"/>
                  </a:lnTo>
                  <a:lnTo>
                    <a:pt x="2224405" y="737626"/>
                  </a:lnTo>
                  <a:lnTo>
                    <a:pt x="2217738" y="750647"/>
                  </a:lnTo>
                  <a:lnTo>
                    <a:pt x="2210753" y="763985"/>
                  </a:lnTo>
                  <a:lnTo>
                    <a:pt x="2203133" y="777324"/>
                  </a:lnTo>
                  <a:lnTo>
                    <a:pt x="2194878" y="790662"/>
                  </a:lnTo>
                  <a:lnTo>
                    <a:pt x="2185988" y="804318"/>
                  </a:lnTo>
                  <a:lnTo>
                    <a:pt x="2176781" y="817974"/>
                  </a:lnTo>
                  <a:lnTo>
                    <a:pt x="2166621" y="831948"/>
                  </a:lnTo>
                  <a:lnTo>
                    <a:pt x="2156778" y="845604"/>
                  </a:lnTo>
                  <a:lnTo>
                    <a:pt x="2145665" y="859577"/>
                  </a:lnTo>
                  <a:lnTo>
                    <a:pt x="2134235" y="873868"/>
                  </a:lnTo>
                  <a:lnTo>
                    <a:pt x="2122488" y="887524"/>
                  </a:lnTo>
                  <a:lnTo>
                    <a:pt x="2110105" y="901815"/>
                  </a:lnTo>
                  <a:lnTo>
                    <a:pt x="2097405" y="916107"/>
                  </a:lnTo>
                  <a:lnTo>
                    <a:pt x="2084388" y="930715"/>
                  </a:lnTo>
                  <a:lnTo>
                    <a:pt x="2082612" y="932575"/>
                  </a:lnTo>
                  <a:lnTo>
                    <a:pt x="2086318" y="943083"/>
                  </a:lnTo>
                  <a:lnTo>
                    <a:pt x="2093299" y="964677"/>
                  </a:lnTo>
                  <a:lnTo>
                    <a:pt x="2099963" y="986588"/>
                  </a:lnTo>
                  <a:lnTo>
                    <a:pt x="2105993" y="1008817"/>
                  </a:lnTo>
                  <a:lnTo>
                    <a:pt x="2111388" y="1031045"/>
                  </a:lnTo>
                  <a:lnTo>
                    <a:pt x="2116465" y="1053909"/>
                  </a:lnTo>
                  <a:lnTo>
                    <a:pt x="2120591" y="1076456"/>
                  </a:lnTo>
                  <a:lnTo>
                    <a:pt x="2124399" y="1099637"/>
                  </a:lnTo>
                  <a:lnTo>
                    <a:pt x="2127889" y="1123136"/>
                  </a:lnTo>
                  <a:lnTo>
                    <a:pt x="2130745" y="1146000"/>
                  </a:lnTo>
                  <a:lnTo>
                    <a:pt x="2132649" y="1169817"/>
                  </a:lnTo>
                  <a:lnTo>
                    <a:pt x="2133919" y="1193316"/>
                  </a:lnTo>
                  <a:lnTo>
                    <a:pt x="2134871" y="1217132"/>
                  </a:lnTo>
                  <a:lnTo>
                    <a:pt x="2135188" y="1241584"/>
                  </a:lnTo>
                  <a:lnTo>
                    <a:pt x="2134871" y="1265400"/>
                  </a:lnTo>
                  <a:lnTo>
                    <a:pt x="2133919" y="1289217"/>
                  </a:lnTo>
                  <a:lnTo>
                    <a:pt x="2132649" y="1313034"/>
                  </a:lnTo>
                  <a:lnTo>
                    <a:pt x="2130745" y="1336533"/>
                  </a:lnTo>
                  <a:lnTo>
                    <a:pt x="2127889" y="1359714"/>
                  </a:lnTo>
                  <a:lnTo>
                    <a:pt x="2124399" y="1382896"/>
                  </a:lnTo>
                  <a:lnTo>
                    <a:pt x="2120591" y="1406077"/>
                  </a:lnTo>
                  <a:lnTo>
                    <a:pt x="2116465" y="1428941"/>
                  </a:lnTo>
                  <a:lnTo>
                    <a:pt x="2111388" y="1451170"/>
                  </a:lnTo>
                  <a:lnTo>
                    <a:pt x="2105993" y="1474034"/>
                  </a:lnTo>
                  <a:lnTo>
                    <a:pt x="2099963" y="1495945"/>
                  </a:lnTo>
                  <a:lnTo>
                    <a:pt x="2093299" y="1517856"/>
                  </a:lnTo>
                  <a:lnTo>
                    <a:pt x="2086318" y="1539767"/>
                  </a:lnTo>
                  <a:lnTo>
                    <a:pt x="2078702" y="1561361"/>
                  </a:lnTo>
                  <a:lnTo>
                    <a:pt x="2070769" y="1582320"/>
                  </a:lnTo>
                  <a:lnTo>
                    <a:pt x="2062200" y="1603596"/>
                  </a:lnTo>
                  <a:lnTo>
                    <a:pt x="2052998" y="1624237"/>
                  </a:lnTo>
                  <a:lnTo>
                    <a:pt x="2043477" y="1644560"/>
                  </a:lnTo>
                  <a:lnTo>
                    <a:pt x="2033323" y="1664884"/>
                  </a:lnTo>
                  <a:lnTo>
                    <a:pt x="2023168" y="1684572"/>
                  </a:lnTo>
                  <a:lnTo>
                    <a:pt x="2016689" y="1696395"/>
                  </a:lnTo>
                  <a:lnTo>
                    <a:pt x="2018423" y="1698160"/>
                  </a:lnTo>
                  <a:lnTo>
                    <a:pt x="2036832" y="1716580"/>
                  </a:lnTo>
                  <a:lnTo>
                    <a:pt x="2054606" y="1735318"/>
                  </a:lnTo>
                  <a:lnTo>
                    <a:pt x="2071746" y="1753738"/>
                  </a:lnTo>
                  <a:lnTo>
                    <a:pt x="2088250" y="1772158"/>
                  </a:lnTo>
                  <a:lnTo>
                    <a:pt x="2103802" y="1790578"/>
                  </a:lnTo>
                  <a:lnTo>
                    <a:pt x="2119037" y="1808998"/>
                  </a:lnTo>
                  <a:lnTo>
                    <a:pt x="2133320" y="1827100"/>
                  </a:lnTo>
                  <a:lnTo>
                    <a:pt x="2146650" y="1845202"/>
                  </a:lnTo>
                  <a:lnTo>
                    <a:pt x="2159346" y="1862987"/>
                  </a:lnTo>
                  <a:lnTo>
                    <a:pt x="2171407" y="1880454"/>
                  </a:lnTo>
                  <a:lnTo>
                    <a:pt x="2182516" y="1898239"/>
                  </a:lnTo>
                  <a:lnTo>
                    <a:pt x="2192990" y="1915707"/>
                  </a:lnTo>
                  <a:lnTo>
                    <a:pt x="2202194" y="1932539"/>
                  </a:lnTo>
                  <a:lnTo>
                    <a:pt x="2210447" y="1949371"/>
                  </a:lnTo>
                  <a:lnTo>
                    <a:pt x="2218381" y="1965885"/>
                  </a:lnTo>
                  <a:lnTo>
                    <a:pt x="2224729" y="1982400"/>
                  </a:lnTo>
                  <a:lnTo>
                    <a:pt x="2230442" y="1998279"/>
                  </a:lnTo>
                  <a:lnTo>
                    <a:pt x="2235203" y="2014476"/>
                  </a:lnTo>
                  <a:lnTo>
                    <a:pt x="2237107" y="2022098"/>
                  </a:lnTo>
                  <a:lnTo>
                    <a:pt x="2238695" y="2029720"/>
                  </a:lnTo>
                  <a:lnTo>
                    <a:pt x="2240281" y="2037342"/>
                  </a:lnTo>
                  <a:lnTo>
                    <a:pt x="2241234" y="2044647"/>
                  </a:lnTo>
                  <a:lnTo>
                    <a:pt x="2242186" y="2052586"/>
                  </a:lnTo>
                  <a:lnTo>
                    <a:pt x="2242821" y="2059891"/>
                  </a:lnTo>
                  <a:lnTo>
                    <a:pt x="2243138" y="2067195"/>
                  </a:lnTo>
                  <a:lnTo>
                    <a:pt x="2243138" y="2074500"/>
                  </a:lnTo>
                  <a:lnTo>
                    <a:pt x="2243138" y="2081169"/>
                  </a:lnTo>
                  <a:lnTo>
                    <a:pt x="2242821" y="2088473"/>
                  </a:lnTo>
                  <a:lnTo>
                    <a:pt x="2242186" y="2095460"/>
                  </a:lnTo>
                  <a:lnTo>
                    <a:pt x="2240916" y="2102130"/>
                  </a:lnTo>
                  <a:lnTo>
                    <a:pt x="2239647" y="2108799"/>
                  </a:lnTo>
                  <a:lnTo>
                    <a:pt x="2237742" y="2115468"/>
                  </a:lnTo>
                  <a:lnTo>
                    <a:pt x="2235838" y="2122138"/>
                  </a:lnTo>
                  <a:lnTo>
                    <a:pt x="2233934" y="2128489"/>
                  </a:lnTo>
                  <a:lnTo>
                    <a:pt x="2231395" y="2134841"/>
                  </a:lnTo>
                  <a:lnTo>
                    <a:pt x="2228538" y="2141193"/>
                  </a:lnTo>
                  <a:lnTo>
                    <a:pt x="2225681" y="2147545"/>
                  </a:lnTo>
                  <a:lnTo>
                    <a:pt x="2222190" y="2153261"/>
                  </a:lnTo>
                  <a:lnTo>
                    <a:pt x="2216477" y="2162471"/>
                  </a:lnTo>
                  <a:lnTo>
                    <a:pt x="2209812" y="2170728"/>
                  </a:lnTo>
                  <a:lnTo>
                    <a:pt x="2202512" y="2178986"/>
                  </a:lnTo>
                  <a:lnTo>
                    <a:pt x="2194894" y="2186608"/>
                  </a:lnTo>
                  <a:lnTo>
                    <a:pt x="2186325" y="2193595"/>
                  </a:lnTo>
                  <a:lnTo>
                    <a:pt x="2177438" y="2199946"/>
                  </a:lnTo>
                  <a:lnTo>
                    <a:pt x="2168233" y="2206298"/>
                  </a:lnTo>
                  <a:lnTo>
                    <a:pt x="2158394" y="2211697"/>
                  </a:lnTo>
                  <a:lnTo>
                    <a:pt x="2147920" y="2216461"/>
                  </a:lnTo>
                  <a:lnTo>
                    <a:pt x="2137129" y="2221225"/>
                  </a:lnTo>
                  <a:lnTo>
                    <a:pt x="2125703" y="2225036"/>
                  </a:lnTo>
                  <a:lnTo>
                    <a:pt x="2113641" y="2228529"/>
                  </a:lnTo>
                  <a:lnTo>
                    <a:pt x="2100946" y="2231705"/>
                  </a:lnTo>
                  <a:lnTo>
                    <a:pt x="2088250" y="2234246"/>
                  </a:lnTo>
                  <a:lnTo>
                    <a:pt x="2074919" y="2236151"/>
                  </a:lnTo>
                  <a:lnTo>
                    <a:pt x="2061272" y="2237739"/>
                  </a:lnTo>
                  <a:lnTo>
                    <a:pt x="2047306" y="2239327"/>
                  </a:lnTo>
                  <a:lnTo>
                    <a:pt x="2032706" y="2239962"/>
                  </a:lnTo>
                  <a:lnTo>
                    <a:pt x="2017471" y="2239962"/>
                  </a:lnTo>
                  <a:lnTo>
                    <a:pt x="2001919" y="2239962"/>
                  </a:lnTo>
                  <a:lnTo>
                    <a:pt x="1986049" y="2239645"/>
                  </a:lnTo>
                  <a:lnTo>
                    <a:pt x="1970180" y="2238374"/>
                  </a:lnTo>
                  <a:lnTo>
                    <a:pt x="1953675" y="2237421"/>
                  </a:lnTo>
                  <a:lnTo>
                    <a:pt x="1937171" y="2235516"/>
                  </a:lnTo>
                  <a:lnTo>
                    <a:pt x="1919714" y="2233610"/>
                  </a:lnTo>
                  <a:lnTo>
                    <a:pt x="1901940" y="2230752"/>
                  </a:lnTo>
                  <a:lnTo>
                    <a:pt x="1884483" y="2228211"/>
                  </a:lnTo>
                  <a:lnTo>
                    <a:pt x="1866392" y="2224718"/>
                  </a:lnTo>
                  <a:lnTo>
                    <a:pt x="1847983" y="2221225"/>
                  </a:lnTo>
                  <a:lnTo>
                    <a:pt x="1828940" y="2217096"/>
                  </a:lnTo>
                  <a:lnTo>
                    <a:pt x="1810213" y="2212650"/>
                  </a:lnTo>
                  <a:lnTo>
                    <a:pt x="1791170" y="2208204"/>
                  </a:lnTo>
                  <a:lnTo>
                    <a:pt x="1771491" y="2203122"/>
                  </a:lnTo>
                  <a:lnTo>
                    <a:pt x="1751813" y="2197723"/>
                  </a:lnTo>
                  <a:lnTo>
                    <a:pt x="1732135" y="2192007"/>
                  </a:lnTo>
                  <a:lnTo>
                    <a:pt x="1711822" y="2185973"/>
                  </a:lnTo>
                  <a:lnTo>
                    <a:pt x="1691508" y="2179303"/>
                  </a:lnTo>
                  <a:lnTo>
                    <a:pt x="1671195" y="2172634"/>
                  </a:lnTo>
                  <a:lnTo>
                    <a:pt x="1650882" y="2165965"/>
                  </a:lnTo>
                  <a:lnTo>
                    <a:pt x="1629617" y="2158660"/>
                  </a:lnTo>
                  <a:lnTo>
                    <a:pt x="1587721" y="2143098"/>
                  </a:lnTo>
                  <a:lnTo>
                    <a:pt x="1545507" y="2126584"/>
                  </a:lnTo>
                  <a:lnTo>
                    <a:pt x="1521352" y="2116558"/>
                  </a:lnTo>
                  <a:lnTo>
                    <a:pt x="1503686" y="2122797"/>
                  </a:lnTo>
                  <a:lnTo>
                    <a:pt x="1482107" y="2129783"/>
                  </a:lnTo>
                  <a:lnTo>
                    <a:pt x="1460211" y="2136134"/>
                  </a:lnTo>
                  <a:lnTo>
                    <a:pt x="1437997" y="2142485"/>
                  </a:lnTo>
                  <a:lnTo>
                    <a:pt x="1415784" y="2147884"/>
                  </a:lnTo>
                  <a:lnTo>
                    <a:pt x="1393253" y="2152647"/>
                  </a:lnTo>
                  <a:lnTo>
                    <a:pt x="1370087" y="2157093"/>
                  </a:lnTo>
                  <a:lnTo>
                    <a:pt x="1347556" y="2160903"/>
                  </a:lnTo>
                  <a:lnTo>
                    <a:pt x="1324073" y="2164079"/>
                  </a:lnTo>
                  <a:lnTo>
                    <a:pt x="1300590" y="2166619"/>
                  </a:lnTo>
                  <a:lnTo>
                    <a:pt x="1277107" y="2168842"/>
                  </a:lnTo>
                  <a:lnTo>
                    <a:pt x="1253624" y="2170430"/>
                  </a:lnTo>
                  <a:lnTo>
                    <a:pt x="1235048" y="2171174"/>
                  </a:lnTo>
                  <a:lnTo>
                    <a:pt x="1225595" y="2188845"/>
                  </a:lnTo>
                  <a:lnTo>
                    <a:pt x="1213536" y="2210752"/>
                  </a:lnTo>
                  <a:lnTo>
                    <a:pt x="1201160" y="2232342"/>
                  </a:lnTo>
                  <a:lnTo>
                    <a:pt x="1189101" y="2252980"/>
                  </a:lnTo>
                  <a:lnTo>
                    <a:pt x="1176408" y="2273617"/>
                  </a:lnTo>
                  <a:lnTo>
                    <a:pt x="1163714" y="2292667"/>
                  </a:lnTo>
                  <a:lnTo>
                    <a:pt x="1151020" y="2311082"/>
                  </a:lnTo>
                  <a:lnTo>
                    <a:pt x="1138327" y="2328862"/>
                  </a:lnTo>
                  <a:lnTo>
                    <a:pt x="1125316" y="2346007"/>
                  </a:lnTo>
                  <a:lnTo>
                    <a:pt x="1112305" y="2362200"/>
                  </a:lnTo>
                  <a:lnTo>
                    <a:pt x="1098977" y="2377122"/>
                  </a:lnTo>
                  <a:lnTo>
                    <a:pt x="1085966" y="2391410"/>
                  </a:lnTo>
                  <a:lnTo>
                    <a:pt x="1072638" y="2404745"/>
                  </a:lnTo>
                  <a:lnTo>
                    <a:pt x="1059627" y="2417445"/>
                  </a:lnTo>
                  <a:lnTo>
                    <a:pt x="1045981" y="2429192"/>
                  </a:lnTo>
                  <a:lnTo>
                    <a:pt x="1032653" y="2439352"/>
                  </a:lnTo>
                  <a:lnTo>
                    <a:pt x="1019325" y="2449195"/>
                  </a:lnTo>
                  <a:lnTo>
                    <a:pt x="1012343" y="2453322"/>
                  </a:lnTo>
                  <a:lnTo>
                    <a:pt x="1005679" y="2457450"/>
                  </a:lnTo>
                  <a:lnTo>
                    <a:pt x="998698" y="2460942"/>
                  </a:lnTo>
                  <a:lnTo>
                    <a:pt x="992034" y="2464752"/>
                  </a:lnTo>
                  <a:lnTo>
                    <a:pt x="985370" y="2467927"/>
                  </a:lnTo>
                  <a:lnTo>
                    <a:pt x="978388" y="2471102"/>
                  </a:lnTo>
                  <a:lnTo>
                    <a:pt x="971407" y="2473642"/>
                  </a:lnTo>
                  <a:lnTo>
                    <a:pt x="965060" y="2475865"/>
                  </a:lnTo>
                  <a:lnTo>
                    <a:pt x="958078" y="2477770"/>
                  </a:lnTo>
                  <a:lnTo>
                    <a:pt x="951097" y="2479992"/>
                  </a:lnTo>
                  <a:lnTo>
                    <a:pt x="944750" y="2481262"/>
                  </a:lnTo>
                  <a:lnTo>
                    <a:pt x="937769" y="2482532"/>
                  </a:lnTo>
                  <a:lnTo>
                    <a:pt x="930787" y="2483802"/>
                  </a:lnTo>
                  <a:lnTo>
                    <a:pt x="924440" y="2484120"/>
                  </a:lnTo>
                  <a:lnTo>
                    <a:pt x="917459" y="2484437"/>
                  </a:lnTo>
                  <a:lnTo>
                    <a:pt x="910478" y="2484437"/>
                  </a:lnTo>
                  <a:lnTo>
                    <a:pt x="903813" y="2484120"/>
                  </a:lnTo>
                  <a:lnTo>
                    <a:pt x="897149" y="2483167"/>
                  </a:lnTo>
                  <a:lnTo>
                    <a:pt x="890168" y="2482532"/>
                  </a:lnTo>
                  <a:lnTo>
                    <a:pt x="883504" y="2480945"/>
                  </a:lnTo>
                  <a:lnTo>
                    <a:pt x="872714" y="2478405"/>
                  </a:lnTo>
                  <a:lnTo>
                    <a:pt x="862559" y="2474912"/>
                  </a:lnTo>
                  <a:lnTo>
                    <a:pt x="852722" y="2471102"/>
                  </a:lnTo>
                  <a:lnTo>
                    <a:pt x="843202" y="2466022"/>
                  </a:lnTo>
                  <a:lnTo>
                    <a:pt x="833682" y="2460307"/>
                  </a:lnTo>
                  <a:lnTo>
                    <a:pt x="824796" y="2453957"/>
                  </a:lnTo>
                  <a:lnTo>
                    <a:pt x="815911" y="2447290"/>
                  </a:lnTo>
                  <a:lnTo>
                    <a:pt x="807977" y="2439352"/>
                  </a:lnTo>
                  <a:lnTo>
                    <a:pt x="799726" y="2431097"/>
                  </a:lnTo>
                  <a:lnTo>
                    <a:pt x="792110" y="2422207"/>
                  </a:lnTo>
                  <a:lnTo>
                    <a:pt x="784494" y="2412682"/>
                  </a:lnTo>
                  <a:lnTo>
                    <a:pt x="777513" y="2402205"/>
                  </a:lnTo>
                  <a:lnTo>
                    <a:pt x="770531" y="2391410"/>
                  </a:lnTo>
                  <a:lnTo>
                    <a:pt x="764184" y="2380297"/>
                  </a:lnTo>
                  <a:lnTo>
                    <a:pt x="757520" y="2368550"/>
                  </a:lnTo>
                  <a:lnTo>
                    <a:pt x="751808" y="2355850"/>
                  </a:lnTo>
                  <a:lnTo>
                    <a:pt x="746096" y="2342515"/>
                  </a:lnTo>
                  <a:lnTo>
                    <a:pt x="740701" y="2329180"/>
                  </a:lnTo>
                  <a:lnTo>
                    <a:pt x="735624" y="2314892"/>
                  </a:lnTo>
                  <a:lnTo>
                    <a:pt x="730864" y="2300287"/>
                  </a:lnTo>
                  <a:lnTo>
                    <a:pt x="726104" y="2285365"/>
                  </a:lnTo>
                  <a:lnTo>
                    <a:pt x="721978" y="2269490"/>
                  </a:lnTo>
                  <a:lnTo>
                    <a:pt x="718170" y="2253615"/>
                  </a:lnTo>
                  <a:lnTo>
                    <a:pt x="714362" y="2237105"/>
                  </a:lnTo>
                  <a:lnTo>
                    <a:pt x="710871" y="2219960"/>
                  </a:lnTo>
                  <a:lnTo>
                    <a:pt x="707698" y="2202815"/>
                  </a:lnTo>
                  <a:lnTo>
                    <a:pt x="704525" y="2185035"/>
                  </a:lnTo>
                  <a:lnTo>
                    <a:pt x="701986" y="2166620"/>
                  </a:lnTo>
                  <a:lnTo>
                    <a:pt x="699765" y="2148205"/>
                  </a:lnTo>
                  <a:lnTo>
                    <a:pt x="697226" y="2128837"/>
                  </a:lnTo>
                  <a:lnTo>
                    <a:pt x="695322" y="2109787"/>
                  </a:lnTo>
                  <a:lnTo>
                    <a:pt x="693735" y="2090102"/>
                  </a:lnTo>
                  <a:lnTo>
                    <a:pt x="692466" y="2070100"/>
                  </a:lnTo>
                  <a:lnTo>
                    <a:pt x="691196" y="2049780"/>
                  </a:lnTo>
                  <a:lnTo>
                    <a:pt x="689927" y="2029142"/>
                  </a:lnTo>
                  <a:lnTo>
                    <a:pt x="689723" y="2015447"/>
                  </a:lnTo>
                  <a:lnTo>
                    <a:pt x="685908" y="2012923"/>
                  </a:lnTo>
                  <a:lnTo>
                    <a:pt x="667502" y="1999903"/>
                  </a:lnTo>
                  <a:lnTo>
                    <a:pt x="649414" y="1986884"/>
                  </a:lnTo>
                  <a:lnTo>
                    <a:pt x="631643" y="1973229"/>
                  </a:lnTo>
                  <a:lnTo>
                    <a:pt x="614507" y="1958939"/>
                  </a:lnTo>
                  <a:lnTo>
                    <a:pt x="597371" y="1944966"/>
                  </a:lnTo>
                  <a:lnTo>
                    <a:pt x="580552" y="1929724"/>
                  </a:lnTo>
                  <a:lnTo>
                    <a:pt x="564050" y="1914799"/>
                  </a:lnTo>
                  <a:lnTo>
                    <a:pt x="548501" y="1899239"/>
                  </a:lnTo>
                  <a:lnTo>
                    <a:pt x="532634" y="1883043"/>
                  </a:lnTo>
                  <a:lnTo>
                    <a:pt x="517719" y="1866848"/>
                  </a:lnTo>
                  <a:lnTo>
                    <a:pt x="502852" y="1850389"/>
                  </a:lnTo>
                  <a:lnTo>
                    <a:pt x="490220" y="1853864"/>
                  </a:lnTo>
                  <a:lnTo>
                    <a:pt x="465455" y="1859900"/>
                  </a:lnTo>
                  <a:lnTo>
                    <a:pt x="440690" y="1865300"/>
                  </a:lnTo>
                  <a:lnTo>
                    <a:pt x="416560" y="1870700"/>
                  </a:lnTo>
                  <a:lnTo>
                    <a:pt x="392748" y="1875465"/>
                  </a:lnTo>
                  <a:lnTo>
                    <a:pt x="369253" y="1879277"/>
                  </a:lnTo>
                  <a:lnTo>
                    <a:pt x="346710" y="1882772"/>
                  </a:lnTo>
                  <a:lnTo>
                    <a:pt x="324485" y="1885631"/>
                  </a:lnTo>
                  <a:lnTo>
                    <a:pt x="302578" y="1887537"/>
                  </a:lnTo>
                  <a:lnTo>
                    <a:pt x="281305" y="1889443"/>
                  </a:lnTo>
                  <a:lnTo>
                    <a:pt x="260668" y="1890396"/>
                  </a:lnTo>
                  <a:lnTo>
                    <a:pt x="240665" y="1890713"/>
                  </a:lnTo>
                  <a:lnTo>
                    <a:pt x="220980" y="1890396"/>
                  </a:lnTo>
                  <a:lnTo>
                    <a:pt x="202248" y="1889443"/>
                  </a:lnTo>
                  <a:lnTo>
                    <a:pt x="184150" y="1887537"/>
                  </a:lnTo>
                  <a:lnTo>
                    <a:pt x="166370" y="1885313"/>
                  </a:lnTo>
                  <a:lnTo>
                    <a:pt x="149860" y="1882136"/>
                  </a:lnTo>
                  <a:lnTo>
                    <a:pt x="133668" y="1878324"/>
                  </a:lnTo>
                  <a:lnTo>
                    <a:pt x="126048" y="1876418"/>
                  </a:lnTo>
                  <a:lnTo>
                    <a:pt x="118428" y="1874195"/>
                  </a:lnTo>
                  <a:lnTo>
                    <a:pt x="111125" y="1871336"/>
                  </a:lnTo>
                  <a:lnTo>
                    <a:pt x="103823" y="1868794"/>
                  </a:lnTo>
                  <a:lnTo>
                    <a:pt x="96838" y="1865936"/>
                  </a:lnTo>
                  <a:lnTo>
                    <a:pt x="90170" y="1862759"/>
                  </a:lnTo>
                  <a:lnTo>
                    <a:pt x="83820" y="1859582"/>
                  </a:lnTo>
                  <a:lnTo>
                    <a:pt x="77153" y="1856088"/>
                  </a:lnTo>
                  <a:lnTo>
                    <a:pt x="71438" y="1852276"/>
                  </a:lnTo>
                  <a:lnTo>
                    <a:pt x="65405" y="1848464"/>
                  </a:lnTo>
                  <a:lnTo>
                    <a:pt x="60008" y="1844652"/>
                  </a:lnTo>
                  <a:lnTo>
                    <a:pt x="54293" y="1839887"/>
                  </a:lnTo>
                  <a:lnTo>
                    <a:pt x="49213" y="1835758"/>
                  </a:lnTo>
                  <a:lnTo>
                    <a:pt x="44133" y="1830993"/>
                  </a:lnTo>
                  <a:lnTo>
                    <a:pt x="39688" y="1826228"/>
                  </a:lnTo>
                  <a:lnTo>
                    <a:pt x="34925" y="1821145"/>
                  </a:lnTo>
                  <a:lnTo>
                    <a:pt x="30798" y="1815745"/>
                  </a:lnTo>
                  <a:lnTo>
                    <a:pt x="26353" y="1810345"/>
                  </a:lnTo>
                  <a:lnTo>
                    <a:pt x="22543" y="1804627"/>
                  </a:lnTo>
                  <a:lnTo>
                    <a:pt x="19050" y="1798273"/>
                  </a:lnTo>
                  <a:lnTo>
                    <a:pt x="14288" y="1788744"/>
                  </a:lnTo>
                  <a:lnTo>
                    <a:pt x="9843" y="1778896"/>
                  </a:lnTo>
                  <a:lnTo>
                    <a:pt x="6668" y="1768731"/>
                  </a:lnTo>
                  <a:lnTo>
                    <a:pt x="3810" y="1758566"/>
                  </a:lnTo>
                  <a:lnTo>
                    <a:pt x="1905" y="1747765"/>
                  </a:lnTo>
                  <a:lnTo>
                    <a:pt x="318" y="1736647"/>
                  </a:lnTo>
                  <a:lnTo>
                    <a:pt x="0" y="1725211"/>
                  </a:lnTo>
                  <a:lnTo>
                    <a:pt x="0" y="1714093"/>
                  </a:lnTo>
                  <a:lnTo>
                    <a:pt x="1270" y="1702657"/>
                  </a:lnTo>
                  <a:lnTo>
                    <a:pt x="2540" y="1690904"/>
                  </a:lnTo>
                  <a:lnTo>
                    <a:pt x="4445" y="1678832"/>
                  </a:lnTo>
                  <a:lnTo>
                    <a:pt x="7620" y="1666761"/>
                  </a:lnTo>
                  <a:lnTo>
                    <a:pt x="11113" y="1654690"/>
                  </a:lnTo>
                  <a:lnTo>
                    <a:pt x="15240" y="1642301"/>
                  </a:lnTo>
                  <a:lnTo>
                    <a:pt x="20003" y="1629595"/>
                  </a:lnTo>
                  <a:lnTo>
                    <a:pt x="25400" y="1616570"/>
                  </a:lnTo>
                  <a:lnTo>
                    <a:pt x="31115" y="1603864"/>
                  </a:lnTo>
                  <a:lnTo>
                    <a:pt x="38100" y="1590840"/>
                  </a:lnTo>
                  <a:lnTo>
                    <a:pt x="45085" y="1577180"/>
                  </a:lnTo>
                  <a:lnTo>
                    <a:pt x="52705" y="1564156"/>
                  </a:lnTo>
                  <a:lnTo>
                    <a:pt x="60960" y="1550814"/>
                  </a:lnTo>
                  <a:lnTo>
                    <a:pt x="69850" y="1536837"/>
                  </a:lnTo>
                  <a:lnTo>
                    <a:pt x="79058" y="1523495"/>
                  </a:lnTo>
                  <a:lnTo>
                    <a:pt x="88900" y="1509518"/>
                  </a:lnTo>
                  <a:lnTo>
                    <a:pt x="99060" y="1495859"/>
                  </a:lnTo>
                  <a:lnTo>
                    <a:pt x="110173" y="1481564"/>
                  </a:lnTo>
                  <a:lnTo>
                    <a:pt x="121285" y="1467587"/>
                  </a:lnTo>
                  <a:lnTo>
                    <a:pt x="133350" y="1453610"/>
                  </a:lnTo>
                  <a:lnTo>
                    <a:pt x="145733" y="1439315"/>
                  </a:lnTo>
                  <a:lnTo>
                    <a:pt x="158433" y="1425020"/>
                  </a:lnTo>
                  <a:lnTo>
                    <a:pt x="171450" y="1410725"/>
                  </a:lnTo>
                  <a:lnTo>
                    <a:pt x="185103" y="1396748"/>
                  </a:lnTo>
                  <a:lnTo>
                    <a:pt x="199073" y="1382136"/>
                  </a:lnTo>
                  <a:lnTo>
                    <a:pt x="213678" y="1367841"/>
                  </a:lnTo>
                  <a:lnTo>
                    <a:pt x="228283" y="1353228"/>
                  </a:lnTo>
                  <a:lnTo>
                    <a:pt x="243523" y="1338616"/>
                  </a:lnTo>
                  <a:lnTo>
                    <a:pt x="259080" y="1324321"/>
                  </a:lnTo>
                  <a:lnTo>
                    <a:pt x="275273" y="1309709"/>
                  </a:lnTo>
                  <a:lnTo>
                    <a:pt x="278354" y="1306873"/>
                  </a:lnTo>
                  <a:lnTo>
                    <a:pt x="277177" y="1289217"/>
                  </a:lnTo>
                  <a:lnTo>
                    <a:pt x="276542" y="1265400"/>
                  </a:lnTo>
                  <a:lnTo>
                    <a:pt x="276225" y="1241584"/>
                  </a:lnTo>
                  <a:lnTo>
                    <a:pt x="276542" y="1217132"/>
                  </a:lnTo>
                  <a:lnTo>
                    <a:pt x="277177" y="1193316"/>
                  </a:lnTo>
                  <a:lnTo>
                    <a:pt x="278764" y="1169817"/>
                  </a:lnTo>
                  <a:lnTo>
                    <a:pt x="280668" y="1146000"/>
                  </a:lnTo>
                  <a:lnTo>
                    <a:pt x="283524" y="1123136"/>
                  </a:lnTo>
                  <a:lnTo>
                    <a:pt x="286697" y="1099637"/>
                  </a:lnTo>
                  <a:lnTo>
                    <a:pt x="290823" y="1076456"/>
                  </a:lnTo>
                  <a:lnTo>
                    <a:pt x="294948" y="1053909"/>
                  </a:lnTo>
                  <a:lnTo>
                    <a:pt x="300025" y="1031045"/>
                  </a:lnTo>
                  <a:lnTo>
                    <a:pt x="305420" y="1008817"/>
                  </a:lnTo>
                  <a:lnTo>
                    <a:pt x="311449" y="986588"/>
                  </a:lnTo>
                  <a:lnTo>
                    <a:pt x="318114" y="964677"/>
                  </a:lnTo>
                  <a:lnTo>
                    <a:pt x="321267" y="954459"/>
                  </a:lnTo>
                  <a:lnTo>
                    <a:pt x="311816" y="945006"/>
                  </a:lnTo>
                  <a:lnTo>
                    <a:pt x="298479" y="930715"/>
                  </a:lnTo>
                  <a:lnTo>
                    <a:pt x="285459" y="916107"/>
                  </a:lnTo>
                  <a:lnTo>
                    <a:pt x="272757" y="901815"/>
                  </a:lnTo>
                  <a:lnTo>
                    <a:pt x="260373" y="887524"/>
                  </a:lnTo>
                  <a:lnTo>
                    <a:pt x="248306" y="873868"/>
                  </a:lnTo>
                  <a:lnTo>
                    <a:pt x="236874" y="859577"/>
                  </a:lnTo>
                  <a:lnTo>
                    <a:pt x="226077" y="845604"/>
                  </a:lnTo>
                  <a:lnTo>
                    <a:pt x="215915" y="831948"/>
                  </a:lnTo>
                  <a:lnTo>
                    <a:pt x="206071" y="817974"/>
                  </a:lnTo>
                  <a:lnTo>
                    <a:pt x="196544" y="804318"/>
                  </a:lnTo>
                  <a:lnTo>
                    <a:pt x="191046" y="795873"/>
                  </a:lnTo>
                  <a:lnTo>
                    <a:pt x="188135" y="796289"/>
                  </a:lnTo>
                  <a:lnTo>
                    <a:pt x="181777" y="796925"/>
                  </a:lnTo>
                  <a:lnTo>
                    <a:pt x="175419" y="796925"/>
                  </a:lnTo>
                  <a:lnTo>
                    <a:pt x="169060" y="796925"/>
                  </a:lnTo>
                  <a:lnTo>
                    <a:pt x="162385" y="796289"/>
                  </a:lnTo>
                  <a:lnTo>
                    <a:pt x="156344" y="795336"/>
                  </a:lnTo>
                  <a:lnTo>
                    <a:pt x="150304" y="794382"/>
                  </a:lnTo>
                  <a:lnTo>
                    <a:pt x="143946" y="793110"/>
                  </a:lnTo>
                  <a:lnTo>
                    <a:pt x="137906" y="791203"/>
                  </a:lnTo>
                  <a:lnTo>
                    <a:pt x="132184" y="789295"/>
                  </a:lnTo>
                  <a:lnTo>
                    <a:pt x="126462" y="787070"/>
                  </a:lnTo>
                  <a:lnTo>
                    <a:pt x="120422" y="784845"/>
                  </a:lnTo>
                  <a:lnTo>
                    <a:pt x="115017" y="781666"/>
                  </a:lnTo>
                  <a:lnTo>
                    <a:pt x="110249" y="778805"/>
                  </a:lnTo>
                  <a:lnTo>
                    <a:pt x="104845" y="775626"/>
                  </a:lnTo>
                  <a:lnTo>
                    <a:pt x="99758" y="772129"/>
                  </a:lnTo>
                  <a:lnTo>
                    <a:pt x="94990" y="768314"/>
                  </a:lnTo>
                  <a:lnTo>
                    <a:pt x="90539" y="764181"/>
                  </a:lnTo>
                  <a:lnTo>
                    <a:pt x="86406" y="760049"/>
                  </a:lnTo>
                  <a:lnTo>
                    <a:pt x="81956" y="755916"/>
                  </a:lnTo>
                  <a:lnTo>
                    <a:pt x="77823" y="751147"/>
                  </a:lnTo>
                  <a:lnTo>
                    <a:pt x="74326" y="746379"/>
                  </a:lnTo>
                  <a:lnTo>
                    <a:pt x="70829" y="741292"/>
                  </a:lnTo>
                  <a:lnTo>
                    <a:pt x="67332" y="736206"/>
                  </a:lnTo>
                  <a:lnTo>
                    <a:pt x="64471" y="730802"/>
                  </a:lnTo>
                  <a:lnTo>
                    <a:pt x="61610" y="725397"/>
                  </a:lnTo>
                  <a:lnTo>
                    <a:pt x="59067" y="719993"/>
                  </a:lnTo>
                  <a:lnTo>
                    <a:pt x="56524" y="714271"/>
                  </a:lnTo>
                  <a:lnTo>
                    <a:pt x="54616" y="708549"/>
                  </a:lnTo>
                  <a:lnTo>
                    <a:pt x="53345" y="702509"/>
                  </a:lnTo>
                  <a:lnTo>
                    <a:pt x="51755" y="696151"/>
                  </a:lnTo>
                  <a:lnTo>
                    <a:pt x="50484" y="690111"/>
                  </a:lnTo>
                  <a:lnTo>
                    <a:pt x="49848" y="683752"/>
                  </a:lnTo>
                  <a:lnTo>
                    <a:pt x="49212" y="677394"/>
                  </a:lnTo>
                  <a:lnTo>
                    <a:pt x="49212" y="670719"/>
                  </a:lnTo>
                  <a:lnTo>
                    <a:pt x="49212" y="664361"/>
                  </a:lnTo>
                  <a:lnTo>
                    <a:pt x="49848" y="657685"/>
                  </a:lnTo>
                  <a:lnTo>
                    <a:pt x="50484" y="651645"/>
                  </a:lnTo>
                  <a:lnTo>
                    <a:pt x="51755" y="645287"/>
                  </a:lnTo>
                  <a:lnTo>
                    <a:pt x="53345" y="639246"/>
                  </a:lnTo>
                  <a:lnTo>
                    <a:pt x="54616" y="633206"/>
                  </a:lnTo>
                  <a:lnTo>
                    <a:pt x="56524" y="627484"/>
                  </a:lnTo>
                  <a:lnTo>
                    <a:pt x="59067" y="621444"/>
                  </a:lnTo>
                  <a:lnTo>
                    <a:pt x="61610" y="616040"/>
                  </a:lnTo>
                  <a:lnTo>
                    <a:pt x="64471" y="610635"/>
                  </a:lnTo>
                  <a:lnTo>
                    <a:pt x="67332" y="605549"/>
                  </a:lnTo>
                  <a:lnTo>
                    <a:pt x="70829" y="600463"/>
                  </a:lnTo>
                  <a:lnTo>
                    <a:pt x="74326" y="595376"/>
                  </a:lnTo>
                  <a:lnTo>
                    <a:pt x="77823" y="590290"/>
                  </a:lnTo>
                  <a:lnTo>
                    <a:pt x="81956" y="585839"/>
                  </a:lnTo>
                  <a:lnTo>
                    <a:pt x="86406" y="581389"/>
                  </a:lnTo>
                  <a:lnTo>
                    <a:pt x="90539" y="577256"/>
                  </a:lnTo>
                  <a:lnTo>
                    <a:pt x="94990" y="573441"/>
                  </a:lnTo>
                  <a:lnTo>
                    <a:pt x="99758" y="569626"/>
                  </a:lnTo>
                  <a:lnTo>
                    <a:pt x="104845" y="566129"/>
                  </a:lnTo>
                  <a:lnTo>
                    <a:pt x="110249" y="562632"/>
                  </a:lnTo>
                  <a:lnTo>
                    <a:pt x="115017" y="560089"/>
                  </a:lnTo>
                  <a:lnTo>
                    <a:pt x="120422" y="556910"/>
                  </a:lnTo>
                  <a:lnTo>
                    <a:pt x="126462" y="554685"/>
                  </a:lnTo>
                  <a:lnTo>
                    <a:pt x="132184" y="552142"/>
                  </a:lnTo>
                  <a:lnTo>
                    <a:pt x="137906" y="550234"/>
                  </a:lnTo>
                  <a:lnTo>
                    <a:pt x="143255" y="548545"/>
                  </a:lnTo>
                  <a:lnTo>
                    <a:pt x="146053" y="542949"/>
                  </a:lnTo>
                  <a:lnTo>
                    <a:pt x="149546" y="536915"/>
                  </a:lnTo>
                  <a:lnTo>
                    <a:pt x="153357" y="531198"/>
                  </a:lnTo>
                  <a:lnTo>
                    <a:pt x="157485" y="525799"/>
                  </a:lnTo>
                  <a:lnTo>
                    <a:pt x="161613" y="520400"/>
                  </a:lnTo>
                  <a:lnTo>
                    <a:pt x="166059" y="515637"/>
                  </a:lnTo>
                  <a:lnTo>
                    <a:pt x="171140" y="510555"/>
                  </a:lnTo>
                  <a:lnTo>
                    <a:pt x="175903" y="505792"/>
                  </a:lnTo>
                  <a:lnTo>
                    <a:pt x="181302" y="501345"/>
                  </a:lnTo>
                  <a:lnTo>
                    <a:pt x="186700" y="497217"/>
                  </a:lnTo>
                  <a:lnTo>
                    <a:pt x="192416" y="492771"/>
                  </a:lnTo>
                  <a:lnTo>
                    <a:pt x="198132" y="488960"/>
                  </a:lnTo>
                  <a:lnTo>
                    <a:pt x="204166" y="485466"/>
                  </a:lnTo>
                  <a:lnTo>
                    <a:pt x="210517" y="481973"/>
                  </a:lnTo>
                  <a:lnTo>
                    <a:pt x="216868" y="478480"/>
                  </a:lnTo>
                  <a:lnTo>
                    <a:pt x="223854" y="475621"/>
                  </a:lnTo>
                  <a:lnTo>
                    <a:pt x="230840" y="472446"/>
                  </a:lnTo>
                  <a:lnTo>
                    <a:pt x="238144" y="469905"/>
                  </a:lnTo>
                  <a:lnTo>
                    <a:pt x="245448" y="467364"/>
                  </a:lnTo>
                  <a:lnTo>
                    <a:pt x="252751" y="465141"/>
                  </a:lnTo>
                  <a:lnTo>
                    <a:pt x="260373" y="462918"/>
                  </a:lnTo>
                  <a:lnTo>
                    <a:pt x="276568" y="459107"/>
                  </a:lnTo>
                  <a:lnTo>
                    <a:pt x="293398" y="455931"/>
                  </a:lnTo>
                  <a:lnTo>
                    <a:pt x="310864" y="453708"/>
                  </a:lnTo>
                  <a:lnTo>
                    <a:pt x="329282" y="452120"/>
                  </a:lnTo>
                  <a:lnTo>
                    <a:pt x="348017" y="450850"/>
                  </a:lnTo>
                  <a:lnTo>
                    <a:pt x="367071" y="450850"/>
                  </a:lnTo>
                  <a:lnTo>
                    <a:pt x="387712" y="450850"/>
                  </a:lnTo>
                  <a:lnTo>
                    <a:pt x="408035" y="452120"/>
                  </a:lnTo>
                  <a:lnTo>
                    <a:pt x="429629" y="453708"/>
                  </a:lnTo>
                  <a:lnTo>
                    <a:pt x="450905" y="455931"/>
                  </a:lnTo>
                  <a:lnTo>
                    <a:pt x="473769" y="458790"/>
                  </a:lnTo>
                  <a:lnTo>
                    <a:pt x="496315" y="461965"/>
                  </a:lnTo>
                  <a:lnTo>
                    <a:pt x="519814" y="466412"/>
                  </a:lnTo>
                  <a:lnTo>
                    <a:pt x="543631" y="470858"/>
                  </a:lnTo>
                  <a:lnTo>
                    <a:pt x="567447" y="475939"/>
                  </a:lnTo>
                  <a:lnTo>
                    <a:pt x="592216" y="481655"/>
                  </a:lnTo>
                  <a:lnTo>
                    <a:pt x="616985" y="488007"/>
                  </a:lnTo>
                  <a:lnTo>
                    <a:pt x="642390" y="494359"/>
                  </a:lnTo>
                  <a:lnTo>
                    <a:pt x="649347" y="496334"/>
                  </a:lnTo>
                  <a:lnTo>
                    <a:pt x="649414" y="496284"/>
                  </a:lnTo>
                  <a:lnTo>
                    <a:pt x="667502" y="482629"/>
                  </a:lnTo>
                  <a:lnTo>
                    <a:pt x="685908" y="469927"/>
                  </a:lnTo>
                  <a:lnTo>
                    <a:pt x="704631" y="457543"/>
                  </a:lnTo>
                  <a:lnTo>
                    <a:pt x="723671" y="445793"/>
                  </a:lnTo>
                  <a:lnTo>
                    <a:pt x="742711" y="434361"/>
                  </a:lnTo>
                  <a:lnTo>
                    <a:pt x="762386" y="423564"/>
                  </a:lnTo>
                  <a:lnTo>
                    <a:pt x="782378" y="413085"/>
                  </a:lnTo>
                  <a:lnTo>
                    <a:pt x="802688" y="402606"/>
                  </a:lnTo>
                  <a:lnTo>
                    <a:pt x="822997" y="393397"/>
                  </a:lnTo>
                  <a:lnTo>
                    <a:pt x="843942" y="384188"/>
                  </a:lnTo>
                  <a:lnTo>
                    <a:pt x="864886" y="375931"/>
                  </a:lnTo>
                  <a:lnTo>
                    <a:pt x="875299" y="371888"/>
                  </a:lnTo>
                  <a:lnTo>
                    <a:pt x="876926" y="355600"/>
                  </a:lnTo>
                  <a:lnTo>
                    <a:pt x="879146" y="336550"/>
                  </a:lnTo>
                  <a:lnTo>
                    <a:pt x="881366" y="317818"/>
                  </a:lnTo>
                  <a:lnTo>
                    <a:pt x="884221" y="299720"/>
                  </a:lnTo>
                  <a:lnTo>
                    <a:pt x="887076" y="281622"/>
                  </a:lnTo>
                  <a:lnTo>
                    <a:pt x="890247" y="264478"/>
                  </a:lnTo>
                  <a:lnTo>
                    <a:pt x="893736" y="247650"/>
                  </a:lnTo>
                  <a:lnTo>
                    <a:pt x="897542" y="231140"/>
                  </a:lnTo>
                  <a:lnTo>
                    <a:pt x="901349" y="214948"/>
                  </a:lnTo>
                  <a:lnTo>
                    <a:pt x="906106" y="199390"/>
                  </a:lnTo>
                  <a:lnTo>
                    <a:pt x="910229" y="184150"/>
                  </a:lnTo>
                  <a:lnTo>
                    <a:pt x="915304" y="169545"/>
                  </a:lnTo>
                  <a:lnTo>
                    <a:pt x="920379" y="155257"/>
                  </a:lnTo>
                  <a:lnTo>
                    <a:pt x="925454" y="141922"/>
                  </a:lnTo>
                  <a:lnTo>
                    <a:pt x="931480" y="128905"/>
                  </a:lnTo>
                  <a:lnTo>
                    <a:pt x="937507" y="116523"/>
                  </a:lnTo>
                  <a:lnTo>
                    <a:pt x="943533" y="104140"/>
                  </a:lnTo>
                  <a:lnTo>
                    <a:pt x="950194" y="93028"/>
                  </a:lnTo>
                  <a:lnTo>
                    <a:pt x="957172" y="82233"/>
                  </a:lnTo>
                  <a:lnTo>
                    <a:pt x="963833" y="71755"/>
                  </a:lnTo>
                  <a:lnTo>
                    <a:pt x="971762" y="62230"/>
                  </a:lnTo>
                  <a:lnTo>
                    <a:pt x="979374" y="53340"/>
                  </a:lnTo>
                  <a:lnTo>
                    <a:pt x="987304" y="45403"/>
                  </a:lnTo>
                  <a:lnTo>
                    <a:pt x="995868" y="37783"/>
                  </a:lnTo>
                  <a:lnTo>
                    <a:pt x="1004431" y="30797"/>
                  </a:lnTo>
                  <a:lnTo>
                    <a:pt x="1013630" y="24130"/>
                  </a:lnTo>
                  <a:lnTo>
                    <a:pt x="1022828" y="18733"/>
                  </a:lnTo>
                  <a:lnTo>
                    <a:pt x="1032343" y="13970"/>
                  </a:lnTo>
                  <a:lnTo>
                    <a:pt x="1042176" y="9525"/>
                  </a:lnTo>
                  <a:lnTo>
                    <a:pt x="1052325" y="6033"/>
                  </a:lnTo>
                  <a:lnTo>
                    <a:pt x="1063109" y="3493"/>
                  </a:lnTo>
                  <a:lnTo>
                    <a:pt x="1069453" y="2223"/>
                  </a:lnTo>
                  <a:lnTo>
                    <a:pt x="1076431" y="1270"/>
                  </a:lnTo>
                  <a:lnTo>
                    <a:pt x="1083409" y="318"/>
                  </a:lnTo>
                  <a:lnTo>
                    <a:pt x="1090069" y="0"/>
                  </a:lnTo>
                  <a:close/>
                </a:path>
              </a:pathLst>
            </a:custGeom>
            <a:solidFill>
              <a:srgbClr val="F05A24"/>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5" name="椭圆 14"/>
            <p:cNvSpPr/>
            <p:nvPr/>
          </p:nvSpPr>
          <p:spPr>
            <a:xfrm>
              <a:off x="10896434" y="-1484170"/>
              <a:ext cx="914400" cy="914400"/>
            </a:xfrm>
            <a:prstGeom prst="ellipse">
              <a:avLst/>
            </a:prstGeom>
            <a:noFill/>
            <a:ln>
              <a:solidFill>
                <a:srgbClr val="F05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0802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4056" y="1408137"/>
            <a:ext cx="2333958" cy="4110827"/>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a:spLocks noChangeArrowheads="1"/>
          </p:cNvSpPr>
          <p:nvPr/>
        </p:nvSpPr>
        <p:spPr bwMode="auto">
          <a:xfrm>
            <a:off x="894741" y="4017311"/>
            <a:ext cx="2052588" cy="699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实现文档</a:t>
            </a:r>
            <a:endParaRPr lang="en-US" altLang="zh-CN" sz="1400" dirty="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视频录制</a:t>
            </a:r>
            <a:endParaRPr lang="en-US" altLang="zh-CN" sz="1400" dirty="0">
              <a:solidFill>
                <a:schemeClr val="bg1"/>
              </a:solidFill>
              <a:latin typeface="Franklin Gothic Book" panose="020B0503020102020204" pitchFamily="34" charset="0"/>
              <a:ea typeface="微软雅黑" panose="020B0503020204020204" pitchFamily="34" charset="-122"/>
            </a:endParaRPr>
          </a:p>
        </p:txBody>
      </p:sp>
      <p:sp>
        <p:nvSpPr>
          <p:cNvPr id="35" name="矩形 34"/>
          <p:cNvSpPr/>
          <p:nvPr/>
        </p:nvSpPr>
        <p:spPr>
          <a:xfrm>
            <a:off x="75405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537366" y="1408137"/>
            <a:ext cx="2333958" cy="4110827"/>
          </a:xfrm>
          <a:prstGeom prst="rect">
            <a:avLst/>
          </a:prstGeom>
          <a:solidFill>
            <a:srgbClr val="17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4"/>
          <p:cNvSpPr txBox="1">
            <a:spLocks noChangeArrowheads="1"/>
          </p:cNvSpPr>
          <p:nvPr/>
        </p:nvSpPr>
        <p:spPr bwMode="auto">
          <a:xfrm>
            <a:off x="3678051" y="4017311"/>
            <a:ext cx="2052588" cy="699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用户手册</a:t>
            </a:r>
            <a:endParaRPr lang="en-US" altLang="zh-CN" sz="1400" dirty="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部署文档</a:t>
            </a:r>
            <a:endParaRPr lang="en-US" altLang="zh-CN" sz="1400" dirty="0">
              <a:solidFill>
                <a:schemeClr val="bg1"/>
              </a:solidFill>
              <a:latin typeface="Franklin Gothic Book" panose="020B0503020102020204" pitchFamily="34" charset="0"/>
              <a:ea typeface="微软雅黑" panose="020B0503020204020204" pitchFamily="34" charset="-122"/>
            </a:endParaRPr>
          </a:p>
        </p:txBody>
      </p:sp>
      <p:sp>
        <p:nvSpPr>
          <p:cNvPr id="40" name="矩形 39"/>
          <p:cNvSpPr/>
          <p:nvPr/>
        </p:nvSpPr>
        <p:spPr>
          <a:xfrm>
            <a:off x="353736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6320676" y="1408137"/>
            <a:ext cx="2333958" cy="4110827"/>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TextBox 4"/>
          <p:cNvSpPr txBox="1">
            <a:spLocks noChangeArrowheads="1"/>
          </p:cNvSpPr>
          <p:nvPr/>
        </p:nvSpPr>
        <p:spPr bwMode="auto">
          <a:xfrm>
            <a:off x="6461361" y="4017311"/>
            <a:ext cx="2052588" cy="699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1400" dirty="0">
                <a:solidFill>
                  <a:schemeClr val="bg1"/>
                </a:solidFill>
                <a:latin typeface="Franklin Gothic Book" panose="020B0503020102020204" pitchFamily="34" charset="0"/>
                <a:ea typeface="微软雅黑" panose="020B0503020204020204" pitchFamily="34" charset="-122"/>
              </a:rPr>
              <a:t>PPT</a:t>
            </a:r>
            <a:r>
              <a:rPr lang="zh-CN" altLang="en-US" sz="1400" dirty="0">
                <a:solidFill>
                  <a:schemeClr val="bg1"/>
                </a:solidFill>
                <a:latin typeface="Franklin Gothic Book" panose="020B0503020102020204" pitchFamily="34" charset="0"/>
                <a:ea typeface="微软雅黑" panose="020B0503020204020204" pitchFamily="34" charset="-122"/>
              </a:rPr>
              <a:t>制作</a:t>
            </a:r>
            <a:endParaRPr lang="en-US" altLang="zh-CN" sz="1400" dirty="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endParaRPr lang="en-US" altLang="zh-CN" sz="1400" dirty="0">
              <a:solidFill>
                <a:schemeClr val="bg1"/>
              </a:solidFill>
              <a:latin typeface="Franklin Gothic Book" panose="020B0503020102020204" pitchFamily="34" charset="0"/>
              <a:ea typeface="微软雅黑" panose="020B0503020204020204" pitchFamily="34" charset="-122"/>
            </a:endParaRPr>
          </a:p>
        </p:txBody>
      </p:sp>
      <p:sp>
        <p:nvSpPr>
          <p:cNvPr id="44" name="矩形 43"/>
          <p:cNvSpPr/>
          <p:nvPr/>
        </p:nvSpPr>
        <p:spPr>
          <a:xfrm>
            <a:off x="632067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9103986" y="1408137"/>
            <a:ext cx="2333958" cy="4110827"/>
          </a:xfrm>
          <a:prstGeom prst="rect">
            <a:avLst/>
          </a:prstGeom>
          <a:solidFill>
            <a:srgbClr val="F69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
          <p:cNvSpPr txBox="1">
            <a:spLocks noChangeArrowheads="1"/>
          </p:cNvSpPr>
          <p:nvPr/>
        </p:nvSpPr>
        <p:spPr bwMode="auto">
          <a:xfrm>
            <a:off x="9244671" y="4017311"/>
            <a:ext cx="2052588" cy="37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设计文档</a:t>
            </a:r>
            <a:endParaRPr lang="en-US" altLang="zh-CN" sz="1400" dirty="0">
              <a:solidFill>
                <a:schemeClr val="bg1"/>
              </a:solidFill>
              <a:latin typeface="Franklin Gothic Book" panose="020B0503020102020204" pitchFamily="34" charset="0"/>
              <a:ea typeface="微软雅黑" panose="020B0503020204020204" pitchFamily="34" charset="-122"/>
            </a:endParaRPr>
          </a:p>
        </p:txBody>
      </p:sp>
      <p:sp>
        <p:nvSpPr>
          <p:cNvPr id="48" name="矩形 47"/>
          <p:cNvSpPr/>
          <p:nvPr/>
        </p:nvSpPr>
        <p:spPr>
          <a:xfrm>
            <a:off x="910398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6572583-47A1-4064-8B78-A49175936B36}"/>
              </a:ext>
            </a:extLst>
          </p:cNvPr>
          <p:cNvSpPr txBox="1"/>
          <p:nvPr/>
        </p:nvSpPr>
        <p:spPr>
          <a:xfrm>
            <a:off x="1313167" y="2554908"/>
            <a:ext cx="1215736" cy="461665"/>
          </a:xfrm>
          <a:prstGeom prst="rect">
            <a:avLst/>
          </a:prstGeom>
          <a:noFill/>
        </p:spPr>
        <p:txBody>
          <a:bodyPr wrap="square" rtlCol="0">
            <a:spAutoFit/>
          </a:bodyPr>
          <a:lstStyle/>
          <a:p>
            <a:r>
              <a:rPr lang="zh-CN" altLang="en-US" sz="2400" dirty="0"/>
              <a:t>王云浩</a:t>
            </a:r>
          </a:p>
        </p:txBody>
      </p:sp>
      <p:sp>
        <p:nvSpPr>
          <p:cNvPr id="19" name="文本框 18">
            <a:extLst>
              <a:ext uri="{FF2B5EF4-FFF2-40B4-BE49-F238E27FC236}">
                <a16:creationId xmlns:a16="http://schemas.microsoft.com/office/drawing/2014/main" id="{D30EE951-275D-41FD-B978-D8007D1DE76A}"/>
              </a:ext>
            </a:extLst>
          </p:cNvPr>
          <p:cNvSpPr txBox="1"/>
          <p:nvPr/>
        </p:nvSpPr>
        <p:spPr>
          <a:xfrm>
            <a:off x="4096477" y="2554908"/>
            <a:ext cx="1215736" cy="461665"/>
          </a:xfrm>
          <a:prstGeom prst="rect">
            <a:avLst/>
          </a:prstGeom>
          <a:noFill/>
        </p:spPr>
        <p:txBody>
          <a:bodyPr wrap="square" rtlCol="0">
            <a:spAutoFit/>
          </a:bodyPr>
          <a:lstStyle/>
          <a:p>
            <a:r>
              <a:rPr lang="zh-CN" altLang="en-US" sz="2400" dirty="0"/>
              <a:t>闫晓晓</a:t>
            </a:r>
          </a:p>
        </p:txBody>
      </p:sp>
      <p:sp>
        <p:nvSpPr>
          <p:cNvPr id="20" name="文本框 19">
            <a:extLst>
              <a:ext uri="{FF2B5EF4-FFF2-40B4-BE49-F238E27FC236}">
                <a16:creationId xmlns:a16="http://schemas.microsoft.com/office/drawing/2014/main" id="{87297F3E-E022-4A74-A69A-A7BD6A9CAACA}"/>
              </a:ext>
            </a:extLst>
          </p:cNvPr>
          <p:cNvSpPr txBox="1"/>
          <p:nvPr/>
        </p:nvSpPr>
        <p:spPr>
          <a:xfrm>
            <a:off x="6879787" y="2554908"/>
            <a:ext cx="1215736" cy="461665"/>
          </a:xfrm>
          <a:prstGeom prst="rect">
            <a:avLst/>
          </a:prstGeom>
          <a:noFill/>
        </p:spPr>
        <p:txBody>
          <a:bodyPr wrap="square" rtlCol="0">
            <a:spAutoFit/>
          </a:bodyPr>
          <a:lstStyle/>
          <a:p>
            <a:r>
              <a:rPr lang="zh-CN" altLang="en-US" sz="2400" dirty="0"/>
              <a:t>张世辰</a:t>
            </a:r>
          </a:p>
        </p:txBody>
      </p:sp>
      <p:sp>
        <p:nvSpPr>
          <p:cNvPr id="21" name="文本框 20">
            <a:extLst>
              <a:ext uri="{FF2B5EF4-FFF2-40B4-BE49-F238E27FC236}">
                <a16:creationId xmlns:a16="http://schemas.microsoft.com/office/drawing/2014/main" id="{CA03167B-66A7-4C51-B7F6-7FE297ACF277}"/>
              </a:ext>
            </a:extLst>
          </p:cNvPr>
          <p:cNvSpPr txBox="1"/>
          <p:nvPr/>
        </p:nvSpPr>
        <p:spPr>
          <a:xfrm>
            <a:off x="9668299" y="2554907"/>
            <a:ext cx="1215736" cy="461665"/>
          </a:xfrm>
          <a:prstGeom prst="rect">
            <a:avLst/>
          </a:prstGeom>
          <a:noFill/>
        </p:spPr>
        <p:txBody>
          <a:bodyPr wrap="square" rtlCol="0">
            <a:spAutoFit/>
          </a:bodyPr>
          <a:lstStyle/>
          <a:p>
            <a:r>
              <a:rPr lang="zh-CN" altLang="en-US" sz="2400" dirty="0"/>
              <a:t>王艺杰</a:t>
            </a:r>
          </a:p>
        </p:txBody>
      </p:sp>
    </p:spTree>
    <p:extLst>
      <p:ext uri="{BB962C8B-B14F-4D97-AF65-F5344CB8AC3E}">
        <p14:creationId xmlns:p14="http://schemas.microsoft.com/office/powerpoint/2010/main" val="53225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95463" y="-43542"/>
            <a:ext cx="601074" cy="601074"/>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Logo</a:t>
            </a:r>
            <a:endParaRPr lang="zh-CN" altLang="en-US" sz="1200" dirty="0">
              <a:latin typeface="微软雅黑" panose="020B0503020204020204" pitchFamily="34" charset="-122"/>
              <a:ea typeface="微软雅黑" panose="020B0503020204020204" pitchFamily="34" charset="-122"/>
            </a:endParaRPr>
          </a:p>
        </p:txBody>
      </p:sp>
      <p:sp>
        <p:nvSpPr>
          <p:cNvPr id="2" name="矩形 1"/>
          <p:cNvSpPr/>
          <p:nvPr/>
        </p:nvSpPr>
        <p:spPr>
          <a:xfrm>
            <a:off x="4873647" y="4282153"/>
            <a:ext cx="2441694" cy="769441"/>
          </a:xfrm>
          <a:prstGeom prst="rect">
            <a:avLst/>
          </a:prstGeom>
          <a:noFill/>
        </p:spPr>
        <p:txBody>
          <a:bodyPr wrap="none">
            <a:spAutoFit/>
          </a:bodyPr>
          <a:lstStyle/>
          <a:p>
            <a:pPr algn="ctr"/>
            <a:r>
              <a:rPr lang="zh-CN" altLang="en-US" sz="4400" b="1" dirty="0">
                <a:solidFill>
                  <a:srgbClr val="A362C4"/>
                </a:solidFill>
                <a:latin typeface="微软雅黑" panose="020B0503020204020204" pitchFamily="34" charset="-122"/>
                <a:ea typeface="微软雅黑" panose="020B0503020204020204" pitchFamily="34" charset="-122"/>
              </a:rPr>
              <a:t>网站部署</a:t>
            </a:r>
            <a:endParaRPr lang="en-US" altLang="zh-CN" sz="2400" dirty="0">
              <a:solidFill>
                <a:srgbClr val="A362C4"/>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886736" y="1437074"/>
            <a:ext cx="2431617" cy="2431617"/>
            <a:chOff x="6884469" y="-1644316"/>
            <a:chExt cx="914400" cy="914400"/>
          </a:xfrm>
        </p:grpSpPr>
        <p:sp>
          <p:nvSpPr>
            <p:cNvPr id="14" name="KSO_Shape"/>
            <p:cNvSpPr>
              <a:spLocks/>
            </p:cNvSpPr>
            <p:nvPr/>
          </p:nvSpPr>
          <p:spPr bwMode="auto">
            <a:xfrm>
              <a:off x="7045350" y="-1486933"/>
              <a:ext cx="592638" cy="599634"/>
            </a:xfrm>
            <a:custGeom>
              <a:avLst/>
              <a:gdLst>
                <a:gd name="T0" fmla="*/ 912343 w 2122487"/>
                <a:gd name="T1" fmla="*/ 702822 h 2147888"/>
                <a:gd name="T2" fmla="*/ 1019025 w 2122487"/>
                <a:gd name="T3" fmla="*/ 752822 h 2147888"/>
                <a:gd name="T4" fmla="*/ 832155 w 2122487"/>
                <a:gd name="T5" fmla="*/ 978408 h 2147888"/>
                <a:gd name="T6" fmla="*/ 836610 w 2122487"/>
                <a:gd name="T7" fmla="*/ 1025591 h 2147888"/>
                <a:gd name="T8" fmla="*/ 871077 w 2122487"/>
                <a:gd name="T9" fmla="*/ 1060097 h 2147888"/>
                <a:gd name="T10" fmla="*/ 918908 w 2122487"/>
                <a:gd name="T11" fmla="*/ 1064792 h 2147888"/>
                <a:gd name="T12" fmla="*/ 1142824 w 2122487"/>
                <a:gd name="T13" fmla="*/ 878643 h 2147888"/>
                <a:gd name="T14" fmla="*/ 1191827 w 2122487"/>
                <a:gd name="T15" fmla="*/ 988502 h 2147888"/>
                <a:gd name="T16" fmla="*/ 1204958 w 2122487"/>
                <a:gd name="T17" fmla="*/ 1109158 h 2147888"/>
                <a:gd name="T18" fmla="*/ 1179401 w 2122487"/>
                <a:gd name="T19" fmla="*/ 1219955 h 2147888"/>
                <a:gd name="T20" fmla="*/ 1117736 w 2122487"/>
                <a:gd name="T21" fmla="*/ 1312678 h 2147888"/>
                <a:gd name="T22" fmla="*/ 1023715 w 2122487"/>
                <a:gd name="T23" fmla="*/ 1377702 h 2147888"/>
                <a:gd name="T24" fmla="*/ 902964 w 2122487"/>
                <a:gd name="T25" fmla="*/ 1403523 h 2147888"/>
                <a:gd name="T26" fmla="*/ 778931 w 2122487"/>
                <a:gd name="T27" fmla="*/ 1384040 h 2147888"/>
                <a:gd name="T28" fmla="*/ 665215 w 2122487"/>
                <a:gd name="T29" fmla="*/ 1323007 h 2147888"/>
                <a:gd name="T30" fmla="*/ 573772 w 2122487"/>
                <a:gd name="T31" fmla="*/ 1227937 h 2147888"/>
                <a:gd name="T32" fmla="*/ 516094 w 2122487"/>
                <a:gd name="T33" fmla="*/ 1106576 h 2147888"/>
                <a:gd name="T34" fmla="*/ 502494 w 2122487"/>
                <a:gd name="T35" fmla="*/ 976295 h 2147888"/>
                <a:gd name="T36" fmla="*/ 532740 w 2122487"/>
                <a:gd name="T37" fmla="*/ 861037 h 2147888"/>
                <a:gd name="T38" fmla="*/ 599095 w 2122487"/>
                <a:gd name="T39" fmla="*/ 769723 h 2147888"/>
                <a:gd name="T40" fmla="*/ 694523 w 2122487"/>
                <a:gd name="T41" fmla="*/ 709864 h 2147888"/>
                <a:gd name="T42" fmla="*/ 707682 w 2122487"/>
                <a:gd name="T43" fmla="*/ 270333 h 2147888"/>
                <a:gd name="T44" fmla="*/ 967579 w 2122487"/>
                <a:gd name="T45" fmla="*/ 311164 h 2147888"/>
                <a:gd name="T46" fmla="*/ 1199095 w 2122487"/>
                <a:gd name="T47" fmla="*/ 424976 h 2147888"/>
                <a:gd name="T48" fmla="*/ 1065159 w 2122487"/>
                <a:gd name="T49" fmla="*/ 618808 h 2147888"/>
                <a:gd name="T50" fmla="*/ 908704 w 2122487"/>
                <a:gd name="T51" fmla="*/ 552164 h 2147888"/>
                <a:gd name="T52" fmla="*/ 737471 w 2122487"/>
                <a:gd name="T53" fmla="*/ 537849 h 2147888"/>
                <a:gd name="T54" fmla="*/ 574215 w 2122487"/>
                <a:gd name="T55" fmla="*/ 582435 h 2147888"/>
                <a:gd name="T56" fmla="*/ 444031 w 2122487"/>
                <a:gd name="T57" fmla="*/ 680760 h 2147888"/>
                <a:gd name="T58" fmla="*/ 357477 w 2122487"/>
                <a:gd name="T59" fmla="*/ 823904 h 2147888"/>
                <a:gd name="T60" fmla="*/ 327218 w 2122487"/>
                <a:gd name="T61" fmla="*/ 1000841 h 2147888"/>
                <a:gd name="T62" fmla="*/ 365217 w 2122487"/>
                <a:gd name="T63" fmla="*/ 1194908 h 2147888"/>
                <a:gd name="T64" fmla="*/ 466315 w 2122487"/>
                <a:gd name="T65" fmla="*/ 1365508 h 2147888"/>
                <a:gd name="T66" fmla="*/ 613387 w 2122487"/>
                <a:gd name="T67" fmla="*/ 1493165 h 2147888"/>
                <a:gd name="T68" fmla="*/ 788841 w 2122487"/>
                <a:gd name="T69" fmla="*/ 1565207 h 2147888"/>
                <a:gd name="T70" fmla="*/ 973913 w 2122487"/>
                <a:gd name="T71" fmla="*/ 1572012 h 2147888"/>
                <a:gd name="T72" fmla="*/ 1140454 w 2122487"/>
                <a:gd name="T73" fmla="*/ 1512173 h 2147888"/>
                <a:gd name="T74" fmla="*/ 1261958 w 2122487"/>
                <a:gd name="T75" fmla="*/ 1401881 h 2147888"/>
                <a:gd name="T76" fmla="*/ 1333970 w 2122487"/>
                <a:gd name="T77" fmla="*/ 1257093 h 2147888"/>
                <a:gd name="T78" fmla="*/ 1352970 w 2122487"/>
                <a:gd name="T79" fmla="*/ 1091891 h 2147888"/>
                <a:gd name="T80" fmla="*/ 1315439 w 2122487"/>
                <a:gd name="T81" fmla="*/ 918474 h 2147888"/>
                <a:gd name="T82" fmla="*/ 1236860 w 2122487"/>
                <a:gd name="T83" fmla="*/ 776268 h 2147888"/>
                <a:gd name="T84" fmla="*/ 1515992 w 2122487"/>
                <a:gd name="T85" fmla="*/ 787767 h 2147888"/>
                <a:gd name="T86" fmla="*/ 1600201 w 2122487"/>
                <a:gd name="T87" fmla="*/ 1046365 h 2147888"/>
                <a:gd name="T88" fmla="*/ 1601609 w 2122487"/>
                <a:gd name="T89" fmla="*/ 1305669 h 2147888"/>
                <a:gd name="T90" fmla="*/ 1520918 w 2122487"/>
                <a:gd name="T91" fmla="*/ 1543852 h 2147888"/>
                <a:gd name="T92" fmla="*/ 1360241 w 2122487"/>
                <a:gd name="T93" fmla="*/ 1741205 h 2147888"/>
                <a:gd name="T94" fmla="*/ 1120516 w 2122487"/>
                <a:gd name="T95" fmla="*/ 1871678 h 2147888"/>
                <a:gd name="T96" fmla="*/ 933333 w 2122487"/>
                <a:gd name="T97" fmla="*/ 1904296 h 2147888"/>
                <a:gd name="T98" fmla="*/ 637078 w 2122487"/>
                <a:gd name="T99" fmla="*/ 1862291 h 2147888"/>
                <a:gd name="T100" fmla="*/ 363810 w 2122487"/>
                <a:gd name="T101" fmla="*/ 1714923 h 2147888"/>
                <a:gd name="T102" fmla="*/ 147775 w 2122487"/>
                <a:gd name="T103" fmla="*/ 1479789 h 2147888"/>
                <a:gd name="T104" fmla="*/ 36357 w 2122487"/>
                <a:gd name="T105" fmla="*/ 1238790 h 2147888"/>
                <a:gd name="T106" fmla="*/ 3284 w 2122487"/>
                <a:gd name="T107" fmla="*/ 1068424 h 2147888"/>
                <a:gd name="T108" fmla="*/ 30963 w 2122487"/>
                <a:gd name="T109" fmla="*/ 773452 h 2147888"/>
                <a:gd name="T110" fmla="*/ 154578 w 2122487"/>
                <a:gd name="T111" fmla="*/ 533391 h 2147888"/>
                <a:gd name="T112" fmla="*/ 348563 w 2122487"/>
                <a:gd name="T113" fmla="*/ 365371 h 2147888"/>
                <a:gd name="T114" fmla="*/ 592276 w 2122487"/>
                <a:gd name="T115" fmla="*/ 279719 h 2147888"/>
                <a:gd name="T116" fmla="*/ 1692442 w 2122487"/>
                <a:gd name="T117" fmla="*/ 169898 h 2147888"/>
                <a:gd name="T118" fmla="*/ 1726464 w 2122487"/>
                <a:gd name="T119" fmla="*/ 211020 h 2147888"/>
                <a:gd name="T120" fmla="*/ 926586 w 2122487"/>
                <a:gd name="T121" fmla="*/ 1021959 h 2147888"/>
                <a:gd name="T122" fmla="*/ 877782 w 2122487"/>
                <a:gd name="T123" fmla="*/ 1001280 h 2147888"/>
                <a:gd name="T124" fmla="*/ 1654900 w 2122487"/>
                <a:gd name="T125" fmla="*/ 181412 h 21478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22487" h="2147888">
                  <a:moveTo>
                    <a:pt x="904800" y="776287"/>
                  </a:moveTo>
                  <a:lnTo>
                    <a:pt x="914580" y="776287"/>
                  </a:lnTo>
                  <a:lnTo>
                    <a:pt x="924095" y="776287"/>
                  </a:lnTo>
                  <a:lnTo>
                    <a:pt x="933610" y="776552"/>
                  </a:lnTo>
                  <a:lnTo>
                    <a:pt x="943390" y="777081"/>
                  </a:lnTo>
                  <a:lnTo>
                    <a:pt x="952906" y="777875"/>
                  </a:lnTo>
                  <a:lnTo>
                    <a:pt x="962421" y="778934"/>
                  </a:lnTo>
                  <a:lnTo>
                    <a:pt x="971937" y="780257"/>
                  </a:lnTo>
                  <a:lnTo>
                    <a:pt x="981452" y="781845"/>
                  </a:lnTo>
                  <a:lnTo>
                    <a:pt x="991232" y="783433"/>
                  </a:lnTo>
                  <a:lnTo>
                    <a:pt x="1000483" y="785551"/>
                  </a:lnTo>
                  <a:lnTo>
                    <a:pt x="1009999" y="787668"/>
                  </a:lnTo>
                  <a:lnTo>
                    <a:pt x="1019250" y="790050"/>
                  </a:lnTo>
                  <a:lnTo>
                    <a:pt x="1028501" y="792432"/>
                  </a:lnTo>
                  <a:lnTo>
                    <a:pt x="1037488" y="795343"/>
                  </a:lnTo>
                  <a:lnTo>
                    <a:pt x="1046475" y="798519"/>
                  </a:lnTo>
                  <a:lnTo>
                    <a:pt x="1055462" y="801431"/>
                  </a:lnTo>
                  <a:lnTo>
                    <a:pt x="1064448" y="804872"/>
                  </a:lnTo>
                  <a:lnTo>
                    <a:pt x="1072907" y="808577"/>
                  </a:lnTo>
                  <a:lnTo>
                    <a:pt x="1081629" y="812282"/>
                  </a:lnTo>
                  <a:lnTo>
                    <a:pt x="1090352" y="815988"/>
                  </a:lnTo>
                  <a:lnTo>
                    <a:pt x="1099074" y="820222"/>
                  </a:lnTo>
                  <a:lnTo>
                    <a:pt x="1107532" y="824457"/>
                  </a:lnTo>
                  <a:lnTo>
                    <a:pt x="1115991" y="828956"/>
                  </a:lnTo>
                  <a:lnTo>
                    <a:pt x="1124449" y="833721"/>
                  </a:lnTo>
                  <a:lnTo>
                    <a:pt x="1132643" y="838485"/>
                  </a:lnTo>
                  <a:lnTo>
                    <a:pt x="1140572" y="843778"/>
                  </a:lnTo>
                  <a:lnTo>
                    <a:pt x="1148766" y="848807"/>
                  </a:lnTo>
                  <a:lnTo>
                    <a:pt x="1156696" y="854100"/>
                  </a:lnTo>
                  <a:lnTo>
                    <a:pt x="1164625" y="859658"/>
                  </a:lnTo>
                  <a:lnTo>
                    <a:pt x="959514" y="1065307"/>
                  </a:lnTo>
                  <a:lnTo>
                    <a:pt x="956342" y="1068483"/>
                  </a:lnTo>
                  <a:lnTo>
                    <a:pt x="953699" y="1071394"/>
                  </a:lnTo>
                  <a:lnTo>
                    <a:pt x="951320" y="1074570"/>
                  </a:lnTo>
                  <a:lnTo>
                    <a:pt x="948941" y="1078011"/>
                  </a:lnTo>
                  <a:lnTo>
                    <a:pt x="946826" y="1081452"/>
                  </a:lnTo>
                  <a:lnTo>
                    <a:pt x="944712" y="1084628"/>
                  </a:lnTo>
                  <a:lnTo>
                    <a:pt x="943126" y="1088333"/>
                  </a:lnTo>
                  <a:lnTo>
                    <a:pt x="941804" y="1092039"/>
                  </a:lnTo>
                  <a:lnTo>
                    <a:pt x="940218" y="1095744"/>
                  </a:lnTo>
                  <a:lnTo>
                    <a:pt x="938897" y="1099185"/>
                  </a:lnTo>
                  <a:lnTo>
                    <a:pt x="938104" y="1103155"/>
                  </a:lnTo>
                  <a:lnTo>
                    <a:pt x="937311" y="1106860"/>
                  </a:lnTo>
                  <a:lnTo>
                    <a:pt x="936518" y="1110830"/>
                  </a:lnTo>
                  <a:lnTo>
                    <a:pt x="935989" y="1114536"/>
                  </a:lnTo>
                  <a:lnTo>
                    <a:pt x="935725" y="1118506"/>
                  </a:lnTo>
                  <a:lnTo>
                    <a:pt x="935725" y="1122211"/>
                  </a:lnTo>
                  <a:lnTo>
                    <a:pt x="935725" y="1126181"/>
                  </a:lnTo>
                  <a:lnTo>
                    <a:pt x="935989" y="1130151"/>
                  </a:lnTo>
                  <a:lnTo>
                    <a:pt x="936518" y="1133857"/>
                  </a:lnTo>
                  <a:lnTo>
                    <a:pt x="937311" y="1137827"/>
                  </a:lnTo>
                  <a:lnTo>
                    <a:pt x="938104" y="1141532"/>
                  </a:lnTo>
                  <a:lnTo>
                    <a:pt x="938897" y="1145502"/>
                  </a:lnTo>
                  <a:lnTo>
                    <a:pt x="940218" y="1148943"/>
                  </a:lnTo>
                  <a:lnTo>
                    <a:pt x="941804" y="1152648"/>
                  </a:lnTo>
                  <a:lnTo>
                    <a:pt x="943126" y="1156354"/>
                  </a:lnTo>
                  <a:lnTo>
                    <a:pt x="944712" y="1160059"/>
                  </a:lnTo>
                  <a:lnTo>
                    <a:pt x="946826" y="1163235"/>
                  </a:lnTo>
                  <a:lnTo>
                    <a:pt x="948941" y="1166676"/>
                  </a:lnTo>
                  <a:lnTo>
                    <a:pt x="951320" y="1170116"/>
                  </a:lnTo>
                  <a:lnTo>
                    <a:pt x="953699" y="1173292"/>
                  </a:lnTo>
                  <a:lnTo>
                    <a:pt x="956342" y="1176204"/>
                  </a:lnTo>
                  <a:lnTo>
                    <a:pt x="959514" y="1179380"/>
                  </a:lnTo>
                  <a:lnTo>
                    <a:pt x="962157" y="1182291"/>
                  </a:lnTo>
                  <a:lnTo>
                    <a:pt x="965329" y="1184673"/>
                  </a:lnTo>
                  <a:lnTo>
                    <a:pt x="968501" y="1187320"/>
                  </a:lnTo>
                  <a:lnTo>
                    <a:pt x="971408" y="1189437"/>
                  </a:lnTo>
                  <a:lnTo>
                    <a:pt x="974844" y="1191819"/>
                  </a:lnTo>
                  <a:lnTo>
                    <a:pt x="978280" y="1193407"/>
                  </a:lnTo>
                  <a:lnTo>
                    <a:pt x="981981" y="1195260"/>
                  </a:lnTo>
                  <a:lnTo>
                    <a:pt x="985417" y="1196848"/>
                  </a:lnTo>
                  <a:lnTo>
                    <a:pt x="989117" y="1198171"/>
                  </a:lnTo>
                  <a:lnTo>
                    <a:pt x="992818" y="1199495"/>
                  </a:lnTo>
                  <a:lnTo>
                    <a:pt x="996518" y="1200553"/>
                  </a:lnTo>
                  <a:lnTo>
                    <a:pt x="1000483" y="1201612"/>
                  </a:lnTo>
                  <a:lnTo>
                    <a:pt x="1004184" y="1202141"/>
                  </a:lnTo>
                  <a:lnTo>
                    <a:pt x="1008148" y="1202671"/>
                  </a:lnTo>
                  <a:lnTo>
                    <a:pt x="1012113" y="1202935"/>
                  </a:lnTo>
                  <a:lnTo>
                    <a:pt x="1016342" y="1202935"/>
                  </a:lnTo>
                  <a:lnTo>
                    <a:pt x="1020307" y="1202935"/>
                  </a:lnTo>
                  <a:lnTo>
                    <a:pt x="1024272" y="1202671"/>
                  </a:lnTo>
                  <a:lnTo>
                    <a:pt x="1028237" y="1202141"/>
                  </a:lnTo>
                  <a:lnTo>
                    <a:pt x="1032201" y="1201612"/>
                  </a:lnTo>
                  <a:lnTo>
                    <a:pt x="1035902" y="1200553"/>
                  </a:lnTo>
                  <a:lnTo>
                    <a:pt x="1039602" y="1199495"/>
                  </a:lnTo>
                  <a:lnTo>
                    <a:pt x="1043303" y="1198171"/>
                  </a:lnTo>
                  <a:lnTo>
                    <a:pt x="1047003" y="1196848"/>
                  </a:lnTo>
                  <a:lnTo>
                    <a:pt x="1050704" y="1195260"/>
                  </a:lnTo>
                  <a:lnTo>
                    <a:pt x="1054140" y="1193407"/>
                  </a:lnTo>
                  <a:lnTo>
                    <a:pt x="1057576" y="1191819"/>
                  </a:lnTo>
                  <a:lnTo>
                    <a:pt x="1061012" y="1189437"/>
                  </a:lnTo>
                  <a:lnTo>
                    <a:pt x="1064184" y="1187320"/>
                  </a:lnTo>
                  <a:lnTo>
                    <a:pt x="1067092" y="1184673"/>
                  </a:lnTo>
                  <a:lnTo>
                    <a:pt x="1070263" y="1182291"/>
                  </a:lnTo>
                  <a:lnTo>
                    <a:pt x="1073435" y="1179380"/>
                  </a:lnTo>
                  <a:lnTo>
                    <a:pt x="1277490" y="974790"/>
                  </a:lnTo>
                  <a:lnTo>
                    <a:pt x="1282776" y="982730"/>
                  </a:lnTo>
                  <a:lnTo>
                    <a:pt x="1288327" y="990670"/>
                  </a:lnTo>
                  <a:lnTo>
                    <a:pt x="1293349" y="998610"/>
                  </a:lnTo>
                  <a:lnTo>
                    <a:pt x="1298106" y="1007080"/>
                  </a:lnTo>
                  <a:lnTo>
                    <a:pt x="1302864" y="1015284"/>
                  </a:lnTo>
                  <a:lnTo>
                    <a:pt x="1307358" y="1024018"/>
                  </a:lnTo>
                  <a:lnTo>
                    <a:pt x="1311851" y="1032488"/>
                  </a:lnTo>
                  <a:lnTo>
                    <a:pt x="1316080" y="1041222"/>
                  </a:lnTo>
                  <a:lnTo>
                    <a:pt x="1320309" y="1049956"/>
                  </a:lnTo>
                  <a:lnTo>
                    <a:pt x="1323745" y="1058955"/>
                  </a:lnTo>
                  <a:lnTo>
                    <a:pt x="1327710" y="1067954"/>
                  </a:lnTo>
                  <a:lnTo>
                    <a:pt x="1331146" y="1077217"/>
                  </a:lnTo>
                  <a:lnTo>
                    <a:pt x="1334582" y="1086216"/>
                  </a:lnTo>
                  <a:lnTo>
                    <a:pt x="1337490" y="1095744"/>
                  </a:lnTo>
                  <a:lnTo>
                    <a:pt x="1340662" y="1105007"/>
                  </a:lnTo>
                  <a:lnTo>
                    <a:pt x="1343569" y="1114536"/>
                  </a:lnTo>
                  <a:lnTo>
                    <a:pt x="1345948" y="1124328"/>
                  </a:lnTo>
                  <a:lnTo>
                    <a:pt x="1348327" y="1134386"/>
                  </a:lnTo>
                  <a:lnTo>
                    <a:pt x="1350442" y="1144179"/>
                  </a:lnTo>
                  <a:lnTo>
                    <a:pt x="1352556" y="1153971"/>
                  </a:lnTo>
                  <a:lnTo>
                    <a:pt x="1354142" y="1164029"/>
                  </a:lnTo>
                  <a:lnTo>
                    <a:pt x="1355464" y="1173822"/>
                  </a:lnTo>
                  <a:lnTo>
                    <a:pt x="1356785" y="1183350"/>
                  </a:lnTo>
                  <a:lnTo>
                    <a:pt x="1357578" y="1193143"/>
                  </a:lnTo>
                  <a:lnTo>
                    <a:pt x="1358371" y="1202935"/>
                  </a:lnTo>
                  <a:lnTo>
                    <a:pt x="1358900" y="1212464"/>
                  </a:lnTo>
                  <a:lnTo>
                    <a:pt x="1358900" y="1221992"/>
                  </a:lnTo>
                  <a:lnTo>
                    <a:pt x="1358900" y="1231520"/>
                  </a:lnTo>
                  <a:lnTo>
                    <a:pt x="1358900" y="1241048"/>
                  </a:lnTo>
                  <a:lnTo>
                    <a:pt x="1358371" y="1250576"/>
                  </a:lnTo>
                  <a:lnTo>
                    <a:pt x="1357843" y="1260104"/>
                  </a:lnTo>
                  <a:lnTo>
                    <a:pt x="1357050" y="1269368"/>
                  </a:lnTo>
                  <a:lnTo>
                    <a:pt x="1355728" y="1278631"/>
                  </a:lnTo>
                  <a:lnTo>
                    <a:pt x="1354406" y="1287895"/>
                  </a:lnTo>
                  <a:lnTo>
                    <a:pt x="1353085" y="1296893"/>
                  </a:lnTo>
                  <a:lnTo>
                    <a:pt x="1350970" y="1306157"/>
                  </a:lnTo>
                  <a:lnTo>
                    <a:pt x="1349120" y="1315156"/>
                  </a:lnTo>
                  <a:lnTo>
                    <a:pt x="1346741" y="1324154"/>
                  </a:lnTo>
                  <a:lnTo>
                    <a:pt x="1344627" y="1332889"/>
                  </a:lnTo>
                  <a:lnTo>
                    <a:pt x="1341983" y="1341358"/>
                  </a:lnTo>
                  <a:lnTo>
                    <a:pt x="1339076" y="1350092"/>
                  </a:lnTo>
                  <a:lnTo>
                    <a:pt x="1336168" y="1358826"/>
                  </a:lnTo>
                  <a:lnTo>
                    <a:pt x="1332732" y="1367296"/>
                  </a:lnTo>
                  <a:lnTo>
                    <a:pt x="1329560" y="1375500"/>
                  </a:lnTo>
                  <a:lnTo>
                    <a:pt x="1325860" y="1383970"/>
                  </a:lnTo>
                  <a:lnTo>
                    <a:pt x="1321895" y="1391910"/>
                  </a:lnTo>
                  <a:lnTo>
                    <a:pt x="1317930" y="1399850"/>
                  </a:lnTo>
                  <a:lnTo>
                    <a:pt x="1313701" y="1407790"/>
                  </a:lnTo>
                  <a:lnTo>
                    <a:pt x="1309208" y="1415730"/>
                  </a:lnTo>
                  <a:lnTo>
                    <a:pt x="1304450" y="1423406"/>
                  </a:lnTo>
                  <a:lnTo>
                    <a:pt x="1299428" y="1431081"/>
                  </a:lnTo>
                  <a:lnTo>
                    <a:pt x="1294406" y="1438492"/>
                  </a:lnTo>
                  <a:lnTo>
                    <a:pt x="1289384" y="1445638"/>
                  </a:lnTo>
                  <a:lnTo>
                    <a:pt x="1283833" y="1453049"/>
                  </a:lnTo>
                  <a:lnTo>
                    <a:pt x="1278018" y="1459930"/>
                  </a:lnTo>
                  <a:lnTo>
                    <a:pt x="1272203" y="1466812"/>
                  </a:lnTo>
                  <a:lnTo>
                    <a:pt x="1266388" y="1473428"/>
                  </a:lnTo>
                  <a:lnTo>
                    <a:pt x="1260044" y="1480045"/>
                  </a:lnTo>
                  <a:lnTo>
                    <a:pt x="1253701" y="1486397"/>
                  </a:lnTo>
                  <a:lnTo>
                    <a:pt x="1247093" y="1492749"/>
                  </a:lnTo>
                  <a:lnTo>
                    <a:pt x="1240221" y="1498837"/>
                  </a:lnTo>
                  <a:lnTo>
                    <a:pt x="1233613" y="1504659"/>
                  </a:lnTo>
                  <a:lnTo>
                    <a:pt x="1226212" y="1510218"/>
                  </a:lnTo>
                  <a:lnTo>
                    <a:pt x="1218811" y="1516040"/>
                  </a:lnTo>
                  <a:lnTo>
                    <a:pt x="1211674" y="1521334"/>
                  </a:lnTo>
                  <a:lnTo>
                    <a:pt x="1203745" y="1526362"/>
                  </a:lnTo>
                  <a:lnTo>
                    <a:pt x="1195815" y="1531391"/>
                  </a:lnTo>
                  <a:lnTo>
                    <a:pt x="1187885" y="1536155"/>
                  </a:lnTo>
                  <a:lnTo>
                    <a:pt x="1179691" y="1540655"/>
                  </a:lnTo>
                  <a:lnTo>
                    <a:pt x="1171233" y="1545154"/>
                  </a:lnTo>
                  <a:lnTo>
                    <a:pt x="1162775" y="1549389"/>
                  </a:lnTo>
                  <a:lnTo>
                    <a:pt x="1154053" y="1553359"/>
                  </a:lnTo>
                  <a:lnTo>
                    <a:pt x="1145066" y="1557064"/>
                  </a:lnTo>
                  <a:lnTo>
                    <a:pt x="1136079" y="1560240"/>
                  </a:lnTo>
                  <a:lnTo>
                    <a:pt x="1127092" y="1563681"/>
                  </a:lnTo>
                  <a:lnTo>
                    <a:pt x="1117577" y="1566592"/>
                  </a:lnTo>
                  <a:lnTo>
                    <a:pt x="1108325" y="1569239"/>
                  </a:lnTo>
                  <a:lnTo>
                    <a:pt x="1098546" y="1571886"/>
                  </a:lnTo>
                  <a:lnTo>
                    <a:pt x="1089030" y="1574003"/>
                  </a:lnTo>
                  <a:lnTo>
                    <a:pt x="1078986" y="1576385"/>
                  </a:lnTo>
                  <a:lnTo>
                    <a:pt x="1068942" y="1577973"/>
                  </a:lnTo>
                  <a:lnTo>
                    <a:pt x="1058633" y="1579296"/>
                  </a:lnTo>
                  <a:lnTo>
                    <a:pt x="1048589" y="1580620"/>
                  </a:lnTo>
                  <a:lnTo>
                    <a:pt x="1038545" y="1581678"/>
                  </a:lnTo>
                  <a:lnTo>
                    <a:pt x="1028501" y="1582208"/>
                  </a:lnTo>
                  <a:lnTo>
                    <a:pt x="1017928" y="1582472"/>
                  </a:lnTo>
                  <a:lnTo>
                    <a:pt x="1007884" y="1582737"/>
                  </a:lnTo>
                  <a:lnTo>
                    <a:pt x="997840" y="1582472"/>
                  </a:lnTo>
                  <a:lnTo>
                    <a:pt x="987796" y="1582208"/>
                  </a:lnTo>
                  <a:lnTo>
                    <a:pt x="977752" y="1581414"/>
                  </a:lnTo>
                  <a:lnTo>
                    <a:pt x="967443" y="1580620"/>
                  </a:lnTo>
                  <a:lnTo>
                    <a:pt x="957399" y="1579032"/>
                  </a:lnTo>
                  <a:lnTo>
                    <a:pt x="947355" y="1577708"/>
                  </a:lnTo>
                  <a:lnTo>
                    <a:pt x="937575" y="1576120"/>
                  </a:lnTo>
                  <a:lnTo>
                    <a:pt x="927531" y="1574003"/>
                  </a:lnTo>
                  <a:lnTo>
                    <a:pt x="917487" y="1571886"/>
                  </a:lnTo>
                  <a:lnTo>
                    <a:pt x="907443" y="1569239"/>
                  </a:lnTo>
                  <a:lnTo>
                    <a:pt x="897663" y="1566857"/>
                  </a:lnTo>
                  <a:lnTo>
                    <a:pt x="887883" y="1563681"/>
                  </a:lnTo>
                  <a:lnTo>
                    <a:pt x="878103" y="1560505"/>
                  </a:lnTo>
                  <a:lnTo>
                    <a:pt x="868324" y="1557064"/>
                  </a:lnTo>
                  <a:lnTo>
                    <a:pt x="858808" y="1553359"/>
                  </a:lnTo>
                  <a:lnTo>
                    <a:pt x="849028" y="1549389"/>
                  </a:lnTo>
                  <a:lnTo>
                    <a:pt x="839513" y="1545419"/>
                  </a:lnTo>
                  <a:lnTo>
                    <a:pt x="829997" y="1540919"/>
                  </a:lnTo>
                  <a:lnTo>
                    <a:pt x="820746" y="1536420"/>
                  </a:lnTo>
                  <a:lnTo>
                    <a:pt x="811495" y="1531656"/>
                  </a:lnTo>
                  <a:lnTo>
                    <a:pt x="802508" y="1526627"/>
                  </a:lnTo>
                  <a:lnTo>
                    <a:pt x="793257" y="1521334"/>
                  </a:lnTo>
                  <a:lnTo>
                    <a:pt x="784535" y="1515776"/>
                  </a:lnTo>
                  <a:lnTo>
                    <a:pt x="775548" y="1509953"/>
                  </a:lnTo>
                  <a:lnTo>
                    <a:pt x="766825" y="1504130"/>
                  </a:lnTo>
                  <a:lnTo>
                    <a:pt x="758367" y="1498307"/>
                  </a:lnTo>
                  <a:lnTo>
                    <a:pt x="749909" y="1491691"/>
                  </a:lnTo>
                  <a:lnTo>
                    <a:pt x="741451" y="1485339"/>
                  </a:lnTo>
                  <a:lnTo>
                    <a:pt x="733257" y="1478457"/>
                  </a:lnTo>
                  <a:lnTo>
                    <a:pt x="725063" y="1471840"/>
                  </a:lnTo>
                  <a:lnTo>
                    <a:pt x="717398" y="1464694"/>
                  </a:lnTo>
                  <a:lnTo>
                    <a:pt x="709468" y="1457548"/>
                  </a:lnTo>
                  <a:lnTo>
                    <a:pt x="701803" y="1450137"/>
                  </a:lnTo>
                  <a:lnTo>
                    <a:pt x="694402" y="1442197"/>
                  </a:lnTo>
                  <a:lnTo>
                    <a:pt x="687001" y="1434787"/>
                  </a:lnTo>
                  <a:lnTo>
                    <a:pt x="679864" y="1426582"/>
                  </a:lnTo>
                  <a:lnTo>
                    <a:pt x="672992" y="1418377"/>
                  </a:lnTo>
                  <a:lnTo>
                    <a:pt x="666120" y="1410172"/>
                  </a:lnTo>
                  <a:lnTo>
                    <a:pt x="659512" y="1401967"/>
                  </a:lnTo>
                  <a:lnTo>
                    <a:pt x="652904" y="1393233"/>
                  </a:lnTo>
                  <a:lnTo>
                    <a:pt x="646824" y="1384499"/>
                  </a:lnTo>
                  <a:lnTo>
                    <a:pt x="641009" y="1375500"/>
                  </a:lnTo>
                  <a:lnTo>
                    <a:pt x="635194" y="1366502"/>
                  </a:lnTo>
                  <a:lnTo>
                    <a:pt x="629379" y="1357238"/>
                  </a:lnTo>
                  <a:lnTo>
                    <a:pt x="623829" y="1347975"/>
                  </a:lnTo>
                  <a:lnTo>
                    <a:pt x="618807" y="1338447"/>
                  </a:lnTo>
                  <a:lnTo>
                    <a:pt x="613784" y="1328918"/>
                  </a:lnTo>
                  <a:lnTo>
                    <a:pt x="609027" y="1319126"/>
                  </a:lnTo>
                  <a:lnTo>
                    <a:pt x="604533" y="1309068"/>
                  </a:lnTo>
                  <a:lnTo>
                    <a:pt x="600040" y="1299275"/>
                  </a:lnTo>
                  <a:lnTo>
                    <a:pt x="595811" y="1289218"/>
                  </a:lnTo>
                  <a:lnTo>
                    <a:pt x="592110" y="1278896"/>
                  </a:lnTo>
                  <a:lnTo>
                    <a:pt x="588410" y="1268309"/>
                  </a:lnTo>
                  <a:lnTo>
                    <a:pt x="585238" y="1257987"/>
                  </a:lnTo>
                  <a:lnTo>
                    <a:pt x="581802" y="1247665"/>
                  </a:lnTo>
                  <a:lnTo>
                    <a:pt x="578894" y="1237078"/>
                  </a:lnTo>
                  <a:lnTo>
                    <a:pt x="576515" y="1225962"/>
                  </a:lnTo>
                  <a:lnTo>
                    <a:pt x="573872" y="1215375"/>
                  </a:lnTo>
                  <a:lnTo>
                    <a:pt x="572022" y="1204523"/>
                  </a:lnTo>
                  <a:lnTo>
                    <a:pt x="570172" y="1193937"/>
                  </a:lnTo>
                  <a:lnTo>
                    <a:pt x="568586" y="1183615"/>
                  </a:lnTo>
                  <a:lnTo>
                    <a:pt x="567529" y="1173028"/>
                  </a:lnTo>
                  <a:lnTo>
                    <a:pt x="566736" y="1162441"/>
                  </a:lnTo>
                  <a:lnTo>
                    <a:pt x="565678" y="1152119"/>
                  </a:lnTo>
                  <a:lnTo>
                    <a:pt x="565414" y="1141797"/>
                  </a:lnTo>
                  <a:lnTo>
                    <a:pt x="565150" y="1131210"/>
                  </a:lnTo>
                  <a:lnTo>
                    <a:pt x="565414" y="1121152"/>
                  </a:lnTo>
                  <a:lnTo>
                    <a:pt x="565678" y="1110830"/>
                  </a:lnTo>
                  <a:lnTo>
                    <a:pt x="566471" y="1100773"/>
                  </a:lnTo>
                  <a:lnTo>
                    <a:pt x="567529" y="1090980"/>
                  </a:lnTo>
                  <a:lnTo>
                    <a:pt x="568586" y="1080923"/>
                  </a:lnTo>
                  <a:lnTo>
                    <a:pt x="569907" y="1071130"/>
                  </a:lnTo>
                  <a:lnTo>
                    <a:pt x="571493" y="1061337"/>
                  </a:lnTo>
                  <a:lnTo>
                    <a:pt x="573344" y="1051809"/>
                  </a:lnTo>
                  <a:lnTo>
                    <a:pt x="575723" y="1042281"/>
                  </a:lnTo>
                  <a:lnTo>
                    <a:pt x="577837" y="1033017"/>
                  </a:lnTo>
                  <a:lnTo>
                    <a:pt x="580480" y="1023754"/>
                  </a:lnTo>
                  <a:lnTo>
                    <a:pt x="583123" y="1014755"/>
                  </a:lnTo>
                  <a:lnTo>
                    <a:pt x="586295" y="1005756"/>
                  </a:lnTo>
                  <a:lnTo>
                    <a:pt x="589467" y="996757"/>
                  </a:lnTo>
                  <a:lnTo>
                    <a:pt x="592903" y="988023"/>
                  </a:lnTo>
                  <a:lnTo>
                    <a:pt x="596604" y="979289"/>
                  </a:lnTo>
                  <a:lnTo>
                    <a:pt x="600568" y="970820"/>
                  </a:lnTo>
                  <a:lnTo>
                    <a:pt x="604533" y="962615"/>
                  </a:lnTo>
                  <a:lnTo>
                    <a:pt x="609027" y="954410"/>
                  </a:lnTo>
                  <a:lnTo>
                    <a:pt x="613520" y="946205"/>
                  </a:lnTo>
                  <a:lnTo>
                    <a:pt x="618278" y="938001"/>
                  </a:lnTo>
                  <a:lnTo>
                    <a:pt x="623036" y="930590"/>
                  </a:lnTo>
                  <a:lnTo>
                    <a:pt x="628322" y="922650"/>
                  </a:lnTo>
                  <a:lnTo>
                    <a:pt x="633344" y="915239"/>
                  </a:lnTo>
                  <a:lnTo>
                    <a:pt x="638895" y="908093"/>
                  </a:lnTo>
                  <a:lnTo>
                    <a:pt x="644710" y="900947"/>
                  </a:lnTo>
                  <a:lnTo>
                    <a:pt x="650525" y="894065"/>
                  </a:lnTo>
                  <a:lnTo>
                    <a:pt x="656340" y="887184"/>
                  </a:lnTo>
                  <a:lnTo>
                    <a:pt x="662683" y="880567"/>
                  </a:lnTo>
                  <a:lnTo>
                    <a:pt x="669027" y="873950"/>
                  </a:lnTo>
                  <a:lnTo>
                    <a:pt x="675371" y="867863"/>
                  </a:lnTo>
                  <a:lnTo>
                    <a:pt x="682243" y="861511"/>
                  </a:lnTo>
                  <a:lnTo>
                    <a:pt x="688851" y="855688"/>
                  </a:lnTo>
                  <a:lnTo>
                    <a:pt x="695988" y="850130"/>
                  </a:lnTo>
                  <a:lnTo>
                    <a:pt x="703124" y="844572"/>
                  </a:lnTo>
                  <a:lnTo>
                    <a:pt x="710525" y="839279"/>
                  </a:lnTo>
                  <a:lnTo>
                    <a:pt x="718190" y="833985"/>
                  </a:lnTo>
                  <a:lnTo>
                    <a:pt x="725591" y="828956"/>
                  </a:lnTo>
                  <a:lnTo>
                    <a:pt x="733521" y="824192"/>
                  </a:lnTo>
                  <a:lnTo>
                    <a:pt x="741451" y="819693"/>
                  </a:lnTo>
                  <a:lnTo>
                    <a:pt x="749644" y="815458"/>
                  </a:lnTo>
                  <a:lnTo>
                    <a:pt x="757574" y="811224"/>
                  </a:lnTo>
                  <a:lnTo>
                    <a:pt x="765768" y="807518"/>
                  </a:lnTo>
                  <a:lnTo>
                    <a:pt x="774226" y="803813"/>
                  </a:lnTo>
                  <a:lnTo>
                    <a:pt x="782949" y="800372"/>
                  </a:lnTo>
                  <a:lnTo>
                    <a:pt x="791671" y="796931"/>
                  </a:lnTo>
                  <a:lnTo>
                    <a:pt x="800394" y="794285"/>
                  </a:lnTo>
                  <a:lnTo>
                    <a:pt x="809381" y="791373"/>
                  </a:lnTo>
                  <a:lnTo>
                    <a:pt x="818632" y="788991"/>
                  </a:lnTo>
                  <a:lnTo>
                    <a:pt x="827883" y="786345"/>
                  </a:lnTo>
                  <a:lnTo>
                    <a:pt x="837134" y="784492"/>
                  </a:lnTo>
                  <a:lnTo>
                    <a:pt x="846650" y="782375"/>
                  </a:lnTo>
                  <a:lnTo>
                    <a:pt x="856165" y="780787"/>
                  </a:lnTo>
                  <a:lnTo>
                    <a:pt x="865680" y="779198"/>
                  </a:lnTo>
                  <a:lnTo>
                    <a:pt x="875460" y="778140"/>
                  </a:lnTo>
                  <a:lnTo>
                    <a:pt x="885240" y="777346"/>
                  </a:lnTo>
                  <a:lnTo>
                    <a:pt x="894756" y="776816"/>
                  </a:lnTo>
                  <a:lnTo>
                    <a:pt x="904800" y="776287"/>
                  </a:lnTo>
                  <a:close/>
                  <a:moveTo>
                    <a:pt x="797783" y="304800"/>
                  </a:moveTo>
                  <a:lnTo>
                    <a:pt x="819466" y="304800"/>
                  </a:lnTo>
                  <a:lnTo>
                    <a:pt x="840885" y="305594"/>
                  </a:lnTo>
                  <a:lnTo>
                    <a:pt x="862304" y="306652"/>
                  </a:lnTo>
                  <a:lnTo>
                    <a:pt x="883722" y="307975"/>
                  </a:lnTo>
                  <a:lnTo>
                    <a:pt x="904877" y="310356"/>
                  </a:lnTo>
                  <a:lnTo>
                    <a:pt x="925767" y="312738"/>
                  </a:lnTo>
                  <a:lnTo>
                    <a:pt x="946921" y="315913"/>
                  </a:lnTo>
                  <a:lnTo>
                    <a:pt x="968075" y="319617"/>
                  </a:lnTo>
                  <a:lnTo>
                    <a:pt x="988701" y="323586"/>
                  </a:lnTo>
                  <a:lnTo>
                    <a:pt x="1009591" y="328083"/>
                  </a:lnTo>
                  <a:lnTo>
                    <a:pt x="1029952" y="333111"/>
                  </a:lnTo>
                  <a:lnTo>
                    <a:pt x="1050577" y="338402"/>
                  </a:lnTo>
                  <a:lnTo>
                    <a:pt x="1070674" y="344223"/>
                  </a:lnTo>
                  <a:lnTo>
                    <a:pt x="1090770" y="350838"/>
                  </a:lnTo>
                  <a:lnTo>
                    <a:pt x="1110603" y="357188"/>
                  </a:lnTo>
                  <a:lnTo>
                    <a:pt x="1130170" y="364331"/>
                  </a:lnTo>
                  <a:lnTo>
                    <a:pt x="1149474" y="371740"/>
                  </a:lnTo>
                  <a:lnTo>
                    <a:pt x="1168513" y="379677"/>
                  </a:lnTo>
                  <a:lnTo>
                    <a:pt x="1187816" y="387879"/>
                  </a:lnTo>
                  <a:lnTo>
                    <a:pt x="1206855" y="396611"/>
                  </a:lnTo>
                  <a:lnTo>
                    <a:pt x="1225629" y="405606"/>
                  </a:lnTo>
                  <a:lnTo>
                    <a:pt x="1244139" y="415131"/>
                  </a:lnTo>
                  <a:lnTo>
                    <a:pt x="1262649" y="424656"/>
                  </a:lnTo>
                  <a:lnTo>
                    <a:pt x="1280895" y="434975"/>
                  </a:lnTo>
                  <a:lnTo>
                    <a:pt x="1298876" y="445294"/>
                  </a:lnTo>
                  <a:lnTo>
                    <a:pt x="1316593" y="456406"/>
                  </a:lnTo>
                  <a:lnTo>
                    <a:pt x="1334310" y="467519"/>
                  </a:lnTo>
                  <a:lnTo>
                    <a:pt x="1351762" y="479161"/>
                  </a:lnTo>
                  <a:lnTo>
                    <a:pt x="1368686" y="491067"/>
                  </a:lnTo>
                  <a:lnTo>
                    <a:pt x="1385609" y="503502"/>
                  </a:lnTo>
                  <a:lnTo>
                    <a:pt x="1404648" y="517790"/>
                  </a:lnTo>
                  <a:lnTo>
                    <a:pt x="1423158" y="532871"/>
                  </a:lnTo>
                  <a:lnTo>
                    <a:pt x="1441404" y="548217"/>
                  </a:lnTo>
                  <a:lnTo>
                    <a:pt x="1459385" y="563563"/>
                  </a:lnTo>
                  <a:lnTo>
                    <a:pt x="1273491" y="749565"/>
                  </a:lnTo>
                  <a:lnTo>
                    <a:pt x="1260270" y="738717"/>
                  </a:lnTo>
                  <a:lnTo>
                    <a:pt x="1253394" y="733161"/>
                  </a:lnTo>
                  <a:lnTo>
                    <a:pt x="1246519" y="728134"/>
                  </a:lnTo>
                  <a:lnTo>
                    <a:pt x="1235149" y="720196"/>
                  </a:lnTo>
                  <a:lnTo>
                    <a:pt x="1224043" y="712259"/>
                  </a:lnTo>
                  <a:lnTo>
                    <a:pt x="1212408" y="704850"/>
                  </a:lnTo>
                  <a:lnTo>
                    <a:pt x="1200773" y="697706"/>
                  </a:lnTo>
                  <a:lnTo>
                    <a:pt x="1188874" y="690298"/>
                  </a:lnTo>
                  <a:lnTo>
                    <a:pt x="1176710" y="683684"/>
                  </a:lnTo>
                  <a:lnTo>
                    <a:pt x="1164811" y="677069"/>
                  </a:lnTo>
                  <a:lnTo>
                    <a:pt x="1152647" y="670719"/>
                  </a:lnTo>
                  <a:lnTo>
                    <a:pt x="1140219" y="664634"/>
                  </a:lnTo>
                  <a:lnTo>
                    <a:pt x="1128055" y="658813"/>
                  </a:lnTo>
                  <a:lnTo>
                    <a:pt x="1115362" y="653521"/>
                  </a:lnTo>
                  <a:lnTo>
                    <a:pt x="1102670" y="648229"/>
                  </a:lnTo>
                  <a:lnTo>
                    <a:pt x="1089713" y="643202"/>
                  </a:lnTo>
                  <a:lnTo>
                    <a:pt x="1076756" y="638704"/>
                  </a:lnTo>
                  <a:lnTo>
                    <a:pt x="1064063" y="634206"/>
                  </a:lnTo>
                  <a:lnTo>
                    <a:pt x="1051106" y="629973"/>
                  </a:lnTo>
                  <a:lnTo>
                    <a:pt x="1037885" y="626004"/>
                  </a:lnTo>
                  <a:lnTo>
                    <a:pt x="1024399" y="622565"/>
                  </a:lnTo>
                  <a:lnTo>
                    <a:pt x="1010913" y="619390"/>
                  </a:lnTo>
                  <a:lnTo>
                    <a:pt x="997427" y="616479"/>
                  </a:lnTo>
                  <a:lnTo>
                    <a:pt x="983941" y="613569"/>
                  </a:lnTo>
                  <a:lnTo>
                    <a:pt x="970191" y="611452"/>
                  </a:lnTo>
                  <a:lnTo>
                    <a:pt x="956705" y="609336"/>
                  </a:lnTo>
                  <a:lnTo>
                    <a:pt x="942954" y="607748"/>
                  </a:lnTo>
                  <a:lnTo>
                    <a:pt x="928940" y="606425"/>
                  </a:lnTo>
                  <a:lnTo>
                    <a:pt x="915189" y="605102"/>
                  </a:lnTo>
                  <a:lnTo>
                    <a:pt x="901439" y="604573"/>
                  </a:lnTo>
                  <a:lnTo>
                    <a:pt x="887424" y="604044"/>
                  </a:lnTo>
                  <a:lnTo>
                    <a:pt x="873410" y="604044"/>
                  </a:lnTo>
                  <a:lnTo>
                    <a:pt x="859395" y="604573"/>
                  </a:lnTo>
                  <a:lnTo>
                    <a:pt x="845380" y="605102"/>
                  </a:lnTo>
                  <a:lnTo>
                    <a:pt x="831365" y="606425"/>
                  </a:lnTo>
                  <a:lnTo>
                    <a:pt x="817351" y="607748"/>
                  </a:lnTo>
                  <a:lnTo>
                    <a:pt x="803071" y="609336"/>
                  </a:lnTo>
                  <a:lnTo>
                    <a:pt x="789057" y="611452"/>
                  </a:lnTo>
                  <a:lnTo>
                    <a:pt x="775306" y="613834"/>
                  </a:lnTo>
                  <a:lnTo>
                    <a:pt x="761820" y="616744"/>
                  </a:lnTo>
                  <a:lnTo>
                    <a:pt x="748599" y="619919"/>
                  </a:lnTo>
                  <a:lnTo>
                    <a:pt x="735377" y="623359"/>
                  </a:lnTo>
                  <a:lnTo>
                    <a:pt x="722156" y="627063"/>
                  </a:lnTo>
                  <a:lnTo>
                    <a:pt x="709199" y="631296"/>
                  </a:lnTo>
                  <a:lnTo>
                    <a:pt x="696506" y="635794"/>
                  </a:lnTo>
                  <a:lnTo>
                    <a:pt x="683814" y="640556"/>
                  </a:lnTo>
                  <a:lnTo>
                    <a:pt x="671650" y="645584"/>
                  </a:lnTo>
                  <a:lnTo>
                    <a:pt x="659486" y="650875"/>
                  </a:lnTo>
                  <a:lnTo>
                    <a:pt x="647323" y="656696"/>
                  </a:lnTo>
                  <a:lnTo>
                    <a:pt x="635952" y="662517"/>
                  </a:lnTo>
                  <a:lnTo>
                    <a:pt x="624053" y="668867"/>
                  </a:lnTo>
                  <a:lnTo>
                    <a:pt x="612682" y="675481"/>
                  </a:lnTo>
                  <a:lnTo>
                    <a:pt x="601312" y="682361"/>
                  </a:lnTo>
                  <a:lnTo>
                    <a:pt x="590206" y="689769"/>
                  </a:lnTo>
                  <a:lnTo>
                    <a:pt x="579100" y="697442"/>
                  </a:lnTo>
                  <a:lnTo>
                    <a:pt x="568523" y="705115"/>
                  </a:lnTo>
                  <a:lnTo>
                    <a:pt x="558210" y="713317"/>
                  </a:lnTo>
                  <a:lnTo>
                    <a:pt x="548162" y="721784"/>
                  </a:lnTo>
                  <a:lnTo>
                    <a:pt x="537849" y="730515"/>
                  </a:lnTo>
                  <a:lnTo>
                    <a:pt x="528329" y="739246"/>
                  </a:lnTo>
                  <a:lnTo>
                    <a:pt x="518810" y="748507"/>
                  </a:lnTo>
                  <a:lnTo>
                    <a:pt x="509555" y="758032"/>
                  </a:lnTo>
                  <a:lnTo>
                    <a:pt x="500564" y="767557"/>
                  </a:lnTo>
                  <a:lnTo>
                    <a:pt x="491838" y="777346"/>
                  </a:lnTo>
                  <a:lnTo>
                    <a:pt x="483641" y="787665"/>
                  </a:lnTo>
                  <a:lnTo>
                    <a:pt x="475444" y="798248"/>
                  </a:lnTo>
                  <a:lnTo>
                    <a:pt x="467246" y="808832"/>
                  </a:lnTo>
                  <a:lnTo>
                    <a:pt x="459578" y="819679"/>
                  </a:lnTo>
                  <a:lnTo>
                    <a:pt x="452174" y="831057"/>
                  </a:lnTo>
                  <a:lnTo>
                    <a:pt x="444770" y="842434"/>
                  </a:lnTo>
                  <a:lnTo>
                    <a:pt x="438159" y="854340"/>
                  </a:lnTo>
                  <a:lnTo>
                    <a:pt x="431284" y="866246"/>
                  </a:lnTo>
                  <a:lnTo>
                    <a:pt x="425202" y="878417"/>
                  </a:lnTo>
                  <a:lnTo>
                    <a:pt x="419120" y="890852"/>
                  </a:lnTo>
                  <a:lnTo>
                    <a:pt x="413303" y="903288"/>
                  </a:lnTo>
                  <a:lnTo>
                    <a:pt x="408014" y="915988"/>
                  </a:lnTo>
                  <a:lnTo>
                    <a:pt x="402990" y="928952"/>
                  </a:lnTo>
                  <a:lnTo>
                    <a:pt x="398495" y="941917"/>
                  </a:lnTo>
                  <a:lnTo>
                    <a:pt x="393999" y="955411"/>
                  </a:lnTo>
                  <a:lnTo>
                    <a:pt x="390033" y="968905"/>
                  </a:lnTo>
                  <a:lnTo>
                    <a:pt x="386331" y="982398"/>
                  </a:lnTo>
                  <a:lnTo>
                    <a:pt x="383158" y="996157"/>
                  </a:lnTo>
                  <a:lnTo>
                    <a:pt x="379985" y="1010180"/>
                  </a:lnTo>
                  <a:lnTo>
                    <a:pt x="377076" y="1024467"/>
                  </a:lnTo>
                  <a:lnTo>
                    <a:pt x="374961" y="1038755"/>
                  </a:lnTo>
                  <a:lnTo>
                    <a:pt x="372845" y="1053571"/>
                  </a:lnTo>
                  <a:lnTo>
                    <a:pt x="371523" y="1068388"/>
                  </a:lnTo>
                  <a:lnTo>
                    <a:pt x="370201" y="1083205"/>
                  </a:lnTo>
                  <a:lnTo>
                    <a:pt x="369672" y="1098021"/>
                  </a:lnTo>
                  <a:lnTo>
                    <a:pt x="368879" y="1113367"/>
                  </a:lnTo>
                  <a:lnTo>
                    <a:pt x="368879" y="1128448"/>
                  </a:lnTo>
                  <a:lnTo>
                    <a:pt x="369143" y="1143794"/>
                  </a:lnTo>
                  <a:lnTo>
                    <a:pt x="370201" y="1159140"/>
                  </a:lnTo>
                  <a:lnTo>
                    <a:pt x="371523" y="1174750"/>
                  </a:lnTo>
                  <a:lnTo>
                    <a:pt x="372845" y="1190096"/>
                  </a:lnTo>
                  <a:lnTo>
                    <a:pt x="374961" y="1205971"/>
                  </a:lnTo>
                  <a:lnTo>
                    <a:pt x="377340" y="1221582"/>
                  </a:lnTo>
                  <a:lnTo>
                    <a:pt x="380249" y="1237721"/>
                  </a:lnTo>
                  <a:lnTo>
                    <a:pt x="383687" y="1253332"/>
                  </a:lnTo>
                  <a:lnTo>
                    <a:pt x="387124" y="1269471"/>
                  </a:lnTo>
                  <a:lnTo>
                    <a:pt x="391355" y="1285346"/>
                  </a:lnTo>
                  <a:lnTo>
                    <a:pt x="395850" y="1300957"/>
                  </a:lnTo>
                  <a:lnTo>
                    <a:pt x="400875" y="1316567"/>
                  </a:lnTo>
                  <a:lnTo>
                    <a:pt x="406163" y="1331648"/>
                  </a:lnTo>
                  <a:lnTo>
                    <a:pt x="411716" y="1347259"/>
                  </a:lnTo>
                  <a:lnTo>
                    <a:pt x="417798" y="1362075"/>
                  </a:lnTo>
                  <a:lnTo>
                    <a:pt x="423880" y="1376892"/>
                  </a:lnTo>
                  <a:lnTo>
                    <a:pt x="430755" y="1391709"/>
                  </a:lnTo>
                  <a:lnTo>
                    <a:pt x="437630" y="1406261"/>
                  </a:lnTo>
                  <a:lnTo>
                    <a:pt x="445034" y="1420548"/>
                  </a:lnTo>
                  <a:lnTo>
                    <a:pt x="452967" y="1434571"/>
                  </a:lnTo>
                  <a:lnTo>
                    <a:pt x="460900" y="1448330"/>
                  </a:lnTo>
                  <a:lnTo>
                    <a:pt x="469097" y="1462088"/>
                  </a:lnTo>
                  <a:lnTo>
                    <a:pt x="477823" y="1475582"/>
                  </a:lnTo>
                  <a:lnTo>
                    <a:pt x="486814" y="1488811"/>
                  </a:lnTo>
                  <a:lnTo>
                    <a:pt x="496069" y="1502040"/>
                  </a:lnTo>
                  <a:lnTo>
                    <a:pt x="505589" y="1515005"/>
                  </a:lnTo>
                  <a:lnTo>
                    <a:pt x="515637" y="1527176"/>
                  </a:lnTo>
                  <a:lnTo>
                    <a:pt x="525685" y="1539611"/>
                  </a:lnTo>
                  <a:lnTo>
                    <a:pt x="535733" y="1551782"/>
                  </a:lnTo>
                  <a:lnTo>
                    <a:pt x="546311" y="1563423"/>
                  </a:lnTo>
                  <a:lnTo>
                    <a:pt x="557417" y="1575065"/>
                  </a:lnTo>
                  <a:lnTo>
                    <a:pt x="568523" y="1586442"/>
                  </a:lnTo>
                  <a:lnTo>
                    <a:pt x="579893" y="1597555"/>
                  </a:lnTo>
                  <a:lnTo>
                    <a:pt x="591264" y="1608138"/>
                  </a:lnTo>
                  <a:lnTo>
                    <a:pt x="603163" y="1618457"/>
                  </a:lnTo>
                  <a:lnTo>
                    <a:pt x="615062" y="1628776"/>
                  </a:lnTo>
                  <a:lnTo>
                    <a:pt x="627490" y="1638830"/>
                  </a:lnTo>
                  <a:lnTo>
                    <a:pt x="639919" y="1648355"/>
                  </a:lnTo>
                  <a:lnTo>
                    <a:pt x="652347" y="1657615"/>
                  </a:lnTo>
                  <a:lnTo>
                    <a:pt x="665304" y="1666611"/>
                  </a:lnTo>
                  <a:lnTo>
                    <a:pt x="678261" y="1675342"/>
                  </a:lnTo>
                  <a:lnTo>
                    <a:pt x="691482" y="1683544"/>
                  </a:lnTo>
                  <a:lnTo>
                    <a:pt x="704968" y="1691482"/>
                  </a:lnTo>
                  <a:lnTo>
                    <a:pt x="718454" y="1699155"/>
                  </a:lnTo>
                  <a:lnTo>
                    <a:pt x="731940" y="1706828"/>
                  </a:lnTo>
                  <a:lnTo>
                    <a:pt x="745690" y="1713707"/>
                  </a:lnTo>
                  <a:lnTo>
                    <a:pt x="759441" y="1720057"/>
                  </a:lnTo>
                  <a:lnTo>
                    <a:pt x="773455" y="1726671"/>
                  </a:lnTo>
                  <a:lnTo>
                    <a:pt x="787734" y="1732492"/>
                  </a:lnTo>
                  <a:lnTo>
                    <a:pt x="801749" y="1738313"/>
                  </a:lnTo>
                  <a:lnTo>
                    <a:pt x="816293" y="1743605"/>
                  </a:lnTo>
                  <a:lnTo>
                    <a:pt x="830836" y="1748632"/>
                  </a:lnTo>
                  <a:lnTo>
                    <a:pt x="845380" y="1753130"/>
                  </a:lnTo>
                  <a:lnTo>
                    <a:pt x="859924" y="1757363"/>
                  </a:lnTo>
                  <a:lnTo>
                    <a:pt x="874732" y="1761067"/>
                  </a:lnTo>
                  <a:lnTo>
                    <a:pt x="889275" y="1764771"/>
                  </a:lnTo>
                  <a:lnTo>
                    <a:pt x="904348" y="1767946"/>
                  </a:lnTo>
                  <a:lnTo>
                    <a:pt x="918891" y="1770328"/>
                  </a:lnTo>
                  <a:lnTo>
                    <a:pt x="933699" y="1772709"/>
                  </a:lnTo>
                  <a:lnTo>
                    <a:pt x="948507" y="1774561"/>
                  </a:lnTo>
                  <a:lnTo>
                    <a:pt x="963580" y="1776413"/>
                  </a:lnTo>
                  <a:lnTo>
                    <a:pt x="978388" y="1777471"/>
                  </a:lnTo>
                  <a:lnTo>
                    <a:pt x="993196" y="1778265"/>
                  </a:lnTo>
                  <a:lnTo>
                    <a:pt x="1008268" y="1778530"/>
                  </a:lnTo>
                  <a:lnTo>
                    <a:pt x="1023341" y="1778530"/>
                  </a:lnTo>
                  <a:lnTo>
                    <a:pt x="1038149" y="1778265"/>
                  </a:lnTo>
                  <a:lnTo>
                    <a:pt x="1052957" y="1777471"/>
                  </a:lnTo>
                  <a:lnTo>
                    <a:pt x="1067765" y="1776149"/>
                  </a:lnTo>
                  <a:lnTo>
                    <a:pt x="1083102" y="1774296"/>
                  </a:lnTo>
                  <a:lnTo>
                    <a:pt x="1097910" y="1772444"/>
                  </a:lnTo>
                  <a:lnTo>
                    <a:pt x="1112718" y="1769799"/>
                  </a:lnTo>
                  <a:lnTo>
                    <a:pt x="1127262" y="1767153"/>
                  </a:lnTo>
                  <a:lnTo>
                    <a:pt x="1142070" y="1763713"/>
                  </a:lnTo>
                  <a:lnTo>
                    <a:pt x="1156349" y="1760273"/>
                  </a:lnTo>
                  <a:lnTo>
                    <a:pt x="1170364" y="1756040"/>
                  </a:lnTo>
                  <a:lnTo>
                    <a:pt x="1184114" y="1751807"/>
                  </a:lnTo>
                  <a:lnTo>
                    <a:pt x="1197600" y="1747044"/>
                  </a:lnTo>
                  <a:lnTo>
                    <a:pt x="1210821" y="1742017"/>
                  </a:lnTo>
                  <a:lnTo>
                    <a:pt x="1224043" y="1736726"/>
                  </a:lnTo>
                  <a:lnTo>
                    <a:pt x="1236735" y="1731169"/>
                  </a:lnTo>
                  <a:lnTo>
                    <a:pt x="1249428" y="1725084"/>
                  </a:lnTo>
                  <a:lnTo>
                    <a:pt x="1261856" y="1718734"/>
                  </a:lnTo>
                  <a:lnTo>
                    <a:pt x="1274020" y="1712119"/>
                  </a:lnTo>
                  <a:lnTo>
                    <a:pt x="1285655" y="1704976"/>
                  </a:lnTo>
                  <a:lnTo>
                    <a:pt x="1297554" y="1697832"/>
                  </a:lnTo>
                  <a:lnTo>
                    <a:pt x="1308660" y="1690423"/>
                  </a:lnTo>
                  <a:lnTo>
                    <a:pt x="1320031" y="1682486"/>
                  </a:lnTo>
                  <a:lnTo>
                    <a:pt x="1330608" y="1674284"/>
                  </a:lnTo>
                  <a:lnTo>
                    <a:pt x="1340920" y="1666082"/>
                  </a:lnTo>
                  <a:lnTo>
                    <a:pt x="1350969" y="1657615"/>
                  </a:lnTo>
                  <a:lnTo>
                    <a:pt x="1361017" y="1648884"/>
                  </a:lnTo>
                  <a:lnTo>
                    <a:pt x="1370801" y="1639888"/>
                  </a:lnTo>
                  <a:lnTo>
                    <a:pt x="1380056" y="1630628"/>
                  </a:lnTo>
                  <a:lnTo>
                    <a:pt x="1389047" y="1621103"/>
                  </a:lnTo>
                  <a:lnTo>
                    <a:pt x="1398037" y="1611313"/>
                  </a:lnTo>
                  <a:lnTo>
                    <a:pt x="1406499" y="1601259"/>
                  </a:lnTo>
                  <a:lnTo>
                    <a:pt x="1414696" y="1590940"/>
                  </a:lnTo>
                  <a:lnTo>
                    <a:pt x="1422629" y="1580621"/>
                  </a:lnTo>
                  <a:lnTo>
                    <a:pt x="1430562" y="1570303"/>
                  </a:lnTo>
                  <a:lnTo>
                    <a:pt x="1437702" y="1559190"/>
                  </a:lnTo>
                  <a:lnTo>
                    <a:pt x="1445106" y="1548342"/>
                  </a:lnTo>
                  <a:lnTo>
                    <a:pt x="1451716" y="1536965"/>
                  </a:lnTo>
                  <a:lnTo>
                    <a:pt x="1458591" y="1525853"/>
                  </a:lnTo>
                  <a:lnTo>
                    <a:pt x="1464673" y="1514211"/>
                  </a:lnTo>
                  <a:lnTo>
                    <a:pt x="1470755" y="1502834"/>
                  </a:lnTo>
                  <a:lnTo>
                    <a:pt x="1476308" y="1490928"/>
                  </a:lnTo>
                  <a:lnTo>
                    <a:pt x="1481597" y="1479286"/>
                  </a:lnTo>
                  <a:lnTo>
                    <a:pt x="1486621" y="1467115"/>
                  </a:lnTo>
                  <a:lnTo>
                    <a:pt x="1491381" y="1454680"/>
                  </a:lnTo>
                  <a:lnTo>
                    <a:pt x="1495876" y="1442773"/>
                  </a:lnTo>
                  <a:lnTo>
                    <a:pt x="1500107" y="1430073"/>
                  </a:lnTo>
                  <a:lnTo>
                    <a:pt x="1503809" y="1417373"/>
                  </a:lnTo>
                  <a:lnTo>
                    <a:pt x="1507511" y="1404673"/>
                  </a:lnTo>
                  <a:lnTo>
                    <a:pt x="1510420" y="1391973"/>
                  </a:lnTo>
                  <a:lnTo>
                    <a:pt x="1513593" y="1379009"/>
                  </a:lnTo>
                  <a:lnTo>
                    <a:pt x="1516237" y="1366044"/>
                  </a:lnTo>
                  <a:lnTo>
                    <a:pt x="1518617" y="1352815"/>
                  </a:lnTo>
                  <a:lnTo>
                    <a:pt x="1520732" y="1339586"/>
                  </a:lnTo>
                  <a:lnTo>
                    <a:pt x="1522319" y="1326092"/>
                  </a:lnTo>
                  <a:lnTo>
                    <a:pt x="1523641" y="1312598"/>
                  </a:lnTo>
                  <a:lnTo>
                    <a:pt x="1524434" y="1299105"/>
                  </a:lnTo>
                  <a:lnTo>
                    <a:pt x="1525492" y="1285611"/>
                  </a:lnTo>
                  <a:lnTo>
                    <a:pt x="1526021" y="1272117"/>
                  </a:lnTo>
                  <a:lnTo>
                    <a:pt x="1526021" y="1258623"/>
                  </a:lnTo>
                  <a:lnTo>
                    <a:pt x="1525757" y="1244865"/>
                  </a:lnTo>
                  <a:lnTo>
                    <a:pt x="1525228" y="1231107"/>
                  </a:lnTo>
                  <a:lnTo>
                    <a:pt x="1524170" y="1217348"/>
                  </a:lnTo>
                  <a:lnTo>
                    <a:pt x="1523112" y="1203325"/>
                  </a:lnTo>
                  <a:lnTo>
                    <a:pt x="1521790" y="1189302"/>
                  </a:lnTo>
                  <a:lnTo>
                    <a:pt x="1519675" y="1175544"/>
                  </a:lnTo>
                  <a:lnTo>
                    <a:pt x="1517559" y="1161521"/>
                  </a:lnTo>
                  <a:lnTo>
                    <a:pt x="1514915" y="1147498"/>
                  </a:lnTo>
                  <a:lnTo>
                    <a:pt x="1512271" y="1133211"/>
                  </a:lnTo>
                  <a:lnTo>
                    <a:pt x="1509097" y="1119188"/>
                  </a:lnTo>
                  <a:lnTo>
                    <a:pt x="1505395" y="1104900"/>
                  </a:lnTo>
                  <a:lnTo>
                    <a:pt x="1501429" y="1090877"/>
                  </a:lnTo>
                  <a:lnTo>
                    <a:pt x="1497198" y="1076855"/>
                  </a:lnTo>
                  <a:lnTo>
                    <a:pt x="1492703" y="1063096"/>
                  </a:lnTo>
                  <a:lnTo>
                    <a:pt x="1487943" y="1049338"/>
                  </a:lnTo>
                  <a:lnTo>
                    <a:pt x="1482919" y="1035580"/>
                  </a:lnTo>
                  <a:lnTo>
                    <a:pt x="1477630" y="1022350"/>
                  </a:lnTo>
                  <a:lnTo>
                    <a:pt x="1472077" y="1008857"/>
                  </a:lnTo>
                  <a:lnTo>
                    <a:pt x="1466260" y="995892"/>
                  </a:lnTo>
                  <a:lnTo>
                    <a:pt x="1460178" y="982927"/>
                  </a:lnTo>
                  <a:lnTo>
                    <a:pt x="1453832" y="969963"/>
                  </a:lnTo>
                  <a:lnTo>
                    <a:pt x="1446957" y="957527"/>
                  </a:lnTo>
                  <a:lnTo>
                    <a:pt x="1440346" y="945092"/>
                  </a:lnTo>
                  <a:lnTo>
                    <a:pt x="1432942" y="932657"/>
                  </a:lnTo>
                  <a:lnTo>
                    <a:pt x="1425802" y="920486"/>
                  </a:lnTo>
                  <a:lnTo>
                    <a:pt x="1418134" y="908844"/>
                  </a:lnTo>
                  <a:lnTo>
                    <a:pt x="1410201" y="896938"/>
                  </a:lnTo>
                  <a:lnTo>
                    <a:pt x="1402268" y="885561"/>
                  </a:lnTo>
                  <a:lnTo>
                    <a:pt x="1398566" y="880534"/>
                  </a:lnTo>
                  <a:lnTo>
                    <a:pt x="1394335" y="875242"/>
                  </a:lnTo>
                  <a:lnTo>
                    <a:pt x="1386402" y="864923"/>
                  </a:lnTo>
                  <a:lnTo>
                    <a:pt x="1572032" y="679450"/>
                  </a:lnTo>
                  <a:lnTo>
                    <a:pt x="1584724" y="694531"/>
                  </a:lnTo>
                  <a:lnTo>
                    <a:pt x="1596624" y="709877"/>
                  </a:lnTo>
                  <a:lnTo>
                    <a:pt x="1608787" y="725752"/>
                  </a:lnTo>
                  <a:lnTo>
                    <a:pt x="1620422" y="741627"/>
                  </a:lnTo>
                  <a:lnTo>
                    <a:pt x="1632850" y="759090"/>
                  </a:lnTo>
                  <a:lnTo>
                    <a:pt x="1644750" y="776817"/>
                  </a:lnTo>
                  <a:lnTo>
                    <a:pt x="1656120" y="794809"/>
                  </a:lnTo>
                  <a:lnTo>
                    <a:pt x="1667755" y="812800"/>
                  </a:lnTo>
                  <a:lnTo>
                    <a:pt x="1678332" y="831321"/>
                  </a:lnTo>
                  <a:lnTo>
                    <a:pt x="1688909" y="850107"/>
                  </a:lnTo>
                  <a:lnTo>
                    <a:pt x="1699222" y="869157"/>
                  </a:lnTo>
                  <a:lnTo>
                    <a:pt x="1709006" y="888207"/>
                  </a:lnTo>
                  <a:lnTo>
                    <a:pt x="1718525" y="908050"/>
                  </a:lnTo>
                  <a:lnTo>
                    <a:pt x="1727781" y="927629"/>
                  </a:lnTo>
                  <a:lnTo>
                    <a:pt x="1736507" y="947473"/>
                  </a:lnTo>
                  <a:lnTo>
                    <a:pt x="1744704" y="967846"/>
                  </a:lnTo>
                  <a:lnTo>
                    <a:pt x="1752373" y="988219"/>
                  </a:lnTo>
                  <a:lnTo>
                    <a:pt x="1760041" y="1009121"/>
                  </a:lnTo>
                  <a:lnTo>
                    <a:pt x="1767181" y="1030023"/>
                  </a:lnTo>
                  <a:lnTo>
                    <a:pt x="1773792" y="1051190"/>
                  </a:lnTo>
                  <a:lnTo>
                    <a:pt x="1779873" y="1072886"/>
                  </a:lnTo>
                  <a:lnTo>
                    <a:pt x="1785955" y="1094052"/>
                  </a:lnTo>
                  <a:lnTo>
                    <a:pt x="1790979" y="1115748"/>
                  </a:lnTo>
                  <a:lnTo>
                    <a:pt x="1795739" y="1137180"/>
                  </a:lnTo>
                  <a:lnTo>
                    <a:pt x="1799970" y="1158611"/>
                  </a:lnTo>
                  <a:lnTo>
                    <a:pt x="1803936" y="1179777"/>
                  </a:lnTo>
                  <a:lnTo>
                    <a:pt x="1806845" y="1201209"/>
                  </a:lnTo>
                  <a:lnTo>
                    <a:pt x="1809754" y="1222640"/>
                  </a:lnTo>
                  <a:lnTo>
                    <a:pt x="1811869" y="1243542"/>
                  </a:lnTo>
                  <a:lnTo>
                    <a:pt x="1813985" y="1264709"/>
                  </a:lnTo>
                  <a:lnTo>
                    <a:pt x="1815042" y="1285611"/>
                  </a:lnTo>
                  <a:lnTo>
                    <a:pt x="1815836" y="1306778"/>
                  </a:lnTo>
                  <a:lnTo>
                    <a:pt x="1816100" y="1327680"/>
                  </a:lnTo>
                  <a:lnTo>
                    <a:pt x="1816100" y="1348317"/>
                  </a:lnTo>
                  <a:lnTo>
                    <a:pt x="1815571" y="1369219"/>
                  </a:lnTo>
                  <a:lnTo>
                    <a:pt x="1814514" y="1389592"/>
                  </a:lnTo>
                  <a:lnTo>
                    <a:pt x="1812927" y="1410494"/>
                  </a:lnTo>
                  <a:lnTo>
                    <a:pt x="1810812" y="1431132"/>
                  </a:lnTo>
                  <a:lnTo>
                    <a:pt x="1808432" y="1451769"/>
                  </a:lnTo>
                  <a:lnTo>
                    <a:pt x="1805523" y="1472142"/>
                  </a:lnTo>
                  <a:lnTo>
                    <a:pt x="1801821" y="1492515"/>
                  </a:lnTo>
                  <a:lnTo>
                    <a:pt x="1797855" y="1512623"/>
                  </a:lnTo>
                  <a:lnTo>
                    <a:pt x="1793359" y="1532467"/>
                  </a:lnTo>
                  <a:lnTo>
                    <a:pt x="1788600" y="1552576"/>
                  </a:lnTo>
                  <a:lnTo>
                    <a:pt x="1783311" y="1572155"/>
                  </a:lnTo>
                  <a:lnTo>
                    <a:pt x="1777758" y="1591469"/>
                  </a:lnTo>
                  <a:lnTo>
                    <a:pt x="1771147" y="1611048"/>
                  </a:lnTo>
                  <a:lnTo>
                    <a:pt x="1764801" y="1630098"/>
                  </a:lnTo>
                  <a:lnTo>
                    <a:pt x="1757397" y="1648884"/>
                  </a:lnTo>
                  <a:lnTo>
                    <a:pt x="1749993" y="1667669"/>
                  </a:lnTo>
                  <a:lnTo>
                    <a:pt x="1741796" y="1685926"/>
                  </a:lnTo>
                  <a:lnTo>
                    <a:pt x="1733334" y="1704182"/>
                  </a:lnTo>
                  <a:lnTo>
                    <a:pt x="1724343" y="1722703"/>
                  </a:lnTo>
                  <a:lnTo>
                    <a:pt x="1714559" y="1740694"/>
                  </a:lnTo>
                  <a:lnTo>
                    <a:pt x="1704775" y="1758686"/>
                  </a:lnTo>
                  <a:lnTo>
                    <a:pt x="1694198" y="1776413"/>
                  </a:lnTo>
                  <a:lnTo>
                    <a:pt x="1683092" y="1793876"/>
                  </a:lnTo>
                  <a:lnTo>
                    <a:pt x="1671721" y="1810544"/>
                  </a:lnTo>
                  <a:lnTo>
                    <a:pt x="1659822" y="1827478"/>
                  </a:lnTo>
                  <a:lnTo>
                    <a:pt x="1647394" y="1844146"/>
                  </a:lnTo>
                  <a:lnTo>
                    <a:pt x="1634966" y="1860021"/>
                  </a:lnTo>
                  <a:lnTo>
                    <a:pt x="1621744" y="1875896"/>
                  </a:lnTo>
                  <a:lnTo>
                    <a:pt x="1608258" y="1891242"/>
                  </a:lnTo>
                  <a:lnTo>
                    <a:pt x="1594244" y="1906324"/>
                  </a:lnTo>
                  <a:lnTo>
                    <a:pt x="1579436" y="1921140"/>
                  </a:lnTo>
                  <a:lnTo>
                    <a:pt x="1564628" y="1935692"/>
                  </a:lnTo>
                  <a:lnTo>
                    <a:pt x="1549291" y="1949715"/>
                  </a:lnTo>
                  <a:lnTo>
                    <a:pt x="1533425" y="1963209"/>
                  </a:lnTo>
                  <a:lnTo>
                    <a:pt x="1517030" y="1976703"/>
                  </a:lnTo>
                  <a:lnTo>
                    <a:pt x="1500107" y="1989667"/>
                  </a:lnTo>
                  <a:lnTo>
                    <a:pt x="1482390" y="2002367"/>
                  </a:lnTo>
                  <a:lnTo>
                    <a:pt x="1464673" y="2014803"/>
                  </a:lnTo>
                  <a:lnTo>
                    <a:pt x="1446428" y="2026709"/>
                  </a:lnTo>
                  <a:lnTo>
                    <a:pt x="1427653" y="2037821"/>
                  </a:lnTo>
                  <a:lnTo>
                    <a:pt x="1408614" y="2048669"/>
                  </a:lnTo>
                  <a:lnTo>
                    <a:pt x="1389047" y="2059253"/>
                  </a:lnTo>
                  <a:lnTo>
                    <a:pt x="1368950" y="2069042"/>
                  </a:lnTo>
                  <a:lnTo>
                    <a:pt x="1348589" y="2078303"/>
                  </a:lnTo>
                  <a:lnTo>
                    <a:pt x="1327699" y="2087034"/>
                  </a:lnTo>
                  <a:lnTo>
                    <a:pt x="1306809" y="2095501"/>
                  </a:lnTo>
                  <a:lnTo>
                    <a:pt x="1285126" y="2102909"/>
                  </a:lnTo>
                  <a:lnTo>
                    <a:pt x="1263178" y="2110317"/>
                  </a:lnTo>
                  <a:lnTo>
                    <a:pt x="1240966" y="2116667"/>
                  </a:lnTo>
                  <a:lnTo>
                    <a:pt x="1218225" y="2123017"/>
                  </a:lnTo>
                  <a:lnTo>
                    <a:pt x="1206590" y="2125663"/>
                  </a:lnTo>
                  <a:lnTo>
                    <a:pt x="1194691" y="2128309"/>
                  </a:lnTo>
                  <a:lnTo>
                    <a:pt x="1183056" y="2130690"/>
                  </a:lnTo>
                  <a:lnTo>
                    <a:pt x="1171157" y="2133072"/>
                  </a:lnTo>
                  <a:lnTo>
                    <a:pt x="1159258" y="2135188"/>
                  </a:lnTo>
                  <a:lnTo>
                    <a:pt x="1147358" y="2137305"/>
                  </a:lnTo>
                  <a:lnTo>
                    <a:pt x="1135459" y="2139157"/>
                  </a:lnTo>
                  <a:lnTo>
                    <a:pt x="1123824" y="2141009"/>
                  </a:lnTo>
                  <a:lnTo>
                    <a:pt x="1111660" y="2142332"/>
                  </a:lnTo>
                  <a:lnTo>
                    <a:pt x="1099761" y="2143390"/>
                  </a:lnTo>
                  <a:lnTo>
                    <a:pt x="1075962" y="2145772"/>
                  </a:lnTo>
                  <a:lnTo>
                    <a:pt x="1052164" y="2147094"/>
                  </a:lnTo>
                  <a:lnTo>
                    <a:pt x="1028365" y="2147888"/>
                  </a:lnTo>
                  <a:lnTo>
                    <a:pt x="1004038" y="2147888"/>
                  </a:lnTo>
                  <a:lnTo>
                    <a:pt x="980239" y="2147359"/>
                  </a:lnTo>
                  <a:lnTo>
                    <a:pt x="956440" y="2146301"/>
                  </a:lnTo>
                  <a:lnTo>
                    <a:pt x="932642" y="2144449"/>
                  </a:lnTo>
                  <a:lnTo>
                    <a:pt x="908843" y="2142067"/>
                  </a:lnTo>
                  <a:lnTo>
                    <a:pt x="884780" y="2138892"/>
                  </a:lnTo>
                  <a:lnTo>
                    <a:pt x="860981" y="2135188"/>
                  </a:lnTo>
                  <a:lnTo>
                    <a:pt x="837183" y="2130690"/>
                  </a:lnTo>
                  <a:lnTo>
                    <a:pt x="813384" y="2125663"/>
                  </a:lnTo>
                  <a:lnTo>
                    <a:pt x="789057" y="2120107"/>
                  </a:lnTo>
                  <a:lnTo>
                    <a:pt x="765522" y="2114022"/>
                  </a:lnTo>
                  <a:lnTo>
                    <a:pt x="741724" y="2106878"/>
                  </a:lnTo>
                  <a:lnTo>
                    <a:pt x="718190" y="2099734"/>
                  </a:lnTo>
                  <a:lnTo>
                    <a:pt x="694920" y="2091532"/>
                  </a:lnTo>
                  <a:lnTo>
                    <a:pt x="671650" y="2082801"/>
                  </a:lnTo>
                  <a:lnTo>
                    <a:pt x="648645" y="2073276"/>
                  </a:lnTo>
                  <a:lnTo>
                    <a:pt x="625904" y="2063486"/>
                  </a:lnTo>
                  <a:lnTo>
                    <a:pt x="603163" y="2052903"/>
                  </a:lnTo>
                  <a:lnTo>
                    <a:pt x="580686" y="2042055"/>
                  </a:lnTo>
                  <a:lnTo>
                    <a:pt x="558474" y="2030149"/>
                  </a:lnTo>
                  <a:lnTo>
                    <a:pt x="536527" y="2018242"/>
                  </a:lnTo>
                  <a:lnTo>
                    <a:pt x="514844" y="2005542"/>
                  </a:lnTo>
                  <a:lnTo>
                    <a:pt x="493425" y="1992313"/>
                  </a:lnTo>
                  <a:lnTo>
                    <a:pt x="472270" y="1978555"/>
                  </a:lnTo>
                  <a:lnTo>
                    <a:pt x="451116" y="1964003"/>
                  </a:lnTo>
                  <a:lnTo>
                    <a:pt x="430491" y="1949186"/>
                  </a:lnTo>
                  <a:lnTo>
                    <a:pt x="410130" y="1933576"/>
                  </a:lnTo>
                  <a:lnTo>
                    <a:pt x="390033" y="1917701"/>
                  </a:lnTo>
                  <a:lnTo>
                    <a:pt x="370465" y="1901296"/>
                  </a:lnTo>
                  <a:lnTo>
                    <a:pt x="351162" y="1884099"/>
                  </a:lnTo>
                  <a:lnTo>
                    <a:pt x="332123" y="1867165"/>
                  </a:lnTo>
                  <a:lnTo>
                    <a:pt x="313613" y="1849174"/>
                  </a:lnTo>
                  <a:lnTo>
                    <a:pt x="295632" y="1830917"/>
                  </a:lnTo>
                  <a:lnTo>
                    <a:pt x="278179" y="1812132"/>
                  </a:lnTo>
                  <a:lnTo>
                    <a:pt x="260727" y="1792553"/>
                  </a:lnTo>
                  <a:lnTo>
                    <a:pt x="243804" y="1772974"/>
                  </a:lnTo>
                  <a:lnTo>
                    <a:pt x="227409" y="1753130"/>
                  </a:lnTo>
                  <a:lnTo>
                    <a:pt x="211543" y="1732492"/>
                  </a:lnTo>
                  <a:lnTo>
                    <a:pt x="196206" y="1711590"/>
                  </a:lnTo>
                  <a:lnTo>
                    <a:pt x="181134" y="1690159"/>
                  </a:lnTo>
                  <a:lnTo>
                    <a:pt x="166590" y="1668463"/>
                  </a:lnTo>
                  <a:lnTo>
                    <a:pt x="152840" y="1646503"/>
                  </a:lnTo>
                  <a:lnTo>
                    <a:pt x="139354" y="1624542"/>
                  </a:lnTo>
                  <a:lnTo>
                    <a:pt x="126397" y="1601788"/>
                  </a:lnTo>
                  <a:lnTo>
                    <a:pt x="114498" y="1578505"/>
                  </a:lnTo>
                  <a:lnTo>
                    <a:pt x="102598" y="1555221"/>
                  </a:lnTo>
                  <a:lnTo>
                    <a:pt x="91492" y="1531673"/>
                  </a:lnTo>
                  <a:lnTo>
                    <a:pt x="80915" y="1507861"/>
                  </a:lnTo>
                  <a:lnTo>
                    <a:pt x="70867" y="1483784"/>
                  </a:lnTo>
                  <a:lnTo>
                    <a:pt x="61612" y="1458913"/>
                  </a:lnTo>
                  <a:lnTo>
                    <a:pt x="57117" y="1446742"/>
                  </a:lnTo>
                  <a:lnTo>
                    <a:pt x="52886" y="1434307"/>
                  </a:lnTo>
                  <a:lnTo>
                    <a:pt x="48655" y="1421871"/>
                  </a:lnTo>
                  <a:lnTo>
                    <a:pt x="44688" y="1409171"/>
                  </a:lnTo>
                  <a:lnTo>
                    <a:pt x="40986" y="1396736"/>
                  </a:lnTo>
                  <a:lnTo>
                    <a:pt x="37284" y="1384036"/>
                  </a:lnTo>
                  <a:lnTo>
                    <a:pt x="33582" y="1371071"/>
                  </a:lnTo>
                  <a:lnTo>
                    <a:pt x="30409" y="1358371"/>
                  </a:lnTo>
                  <a:lnTo>
                    <a:pt x="27236" y="1345407"/>
                  </a:lnTo>
                  <a:lnTo>
                    <a:pt x="24063" y="1332707"/>
                  </a:lnTo>
                  <a:lnTo>
                    <a:pt x="21154" y="1319742"/>
                  </a:lnTo>
                  <a:lnTo>
                    <a:pt x="18774" y="1306513"/>
                  </a:lnTo>
                  <a:lnTo>
                    <a:pt x="16130" y="1293548"/>
                  </a:lnTo>
                  <a:lnTo>
                    <a:pt x="14015" y="1280848"/>
                  </a:lnTo>
                  <a:lnTo>
                    <a:pt x="11635" y="1268148"/>
                  </a:lnTo>
                  <a:lnTo>
                    <a:pt x="9784" y="1255448"/>
                  </a:lnTo>
                  <a:lnTo>
                    <a:pt x="7933" y="1242484"/>
                  </a:lnTo>
                  <a:lnTo>
                    <a:pt x="6346" y="1229784"/>
                  </a:lnTo>
                  <a:lnTo>
                    <a:pt x="3702" y="1204648"/>
                  </a:lnTo>
                  <a:lnTo>
                    <a:pt x="1851" y="1179248"/>
                  </a:lnTo>
                  <a:lnTo>
                    <a:pt x="529" y="1154642"/>
                  </a:lnTo>
                  <a:lnTo>
                    <a:pt x="0" y="1129507"/>
                  </a:lnTo>
                  <a:lnTo>
                    <a:pt x="0" y="1105165"/>
                  </a:lnTo>
                  <a:lnTo>
                    <a:pt x="793" y="1080823"/>
                  </a:lnTo>
                  <a:lnTo>
                    <a:pt x="1851" y="1056217"/>
                  </a:lnTo>
                  <a:lnTo>
                    <a:pt x="4231" y="1032405"/>
                  </a:lnTo>
                  <a:lnTo>
                    <a:pt x="6611" y="1008592"/>
                  </a:lnTo>
                  <a:lnTo>
                    <a:pt x="9784" y="985044"/>
                  </a:lnTo>
                  <a:lnTo>
                    <a:pt x="13750" y="961496"/>
                  </a:lnTo>
                  <a:lnTo>
                    <a:pt x="18245" y="938477"/>
                  </a:lnTo>
                  <a:lnTo>
                    <a:pt x="23270" y="915723"/>
                  </a:lnTo>
                  <a:lnTo>
                    <a:pt x="28823" y="894027"/>
                  </a:lnTo>
                  <a:lnTo>
                    <a:pt x="34905" y="872067"/>
                  </a:lnTo>
                  <a:lnTo>
                    <a:pt x="41515" y="850636"/>
                  </a:lnTo>
                  <a:lnTo>
                    <a:pt x="48655" y="829734"/>
                  </a:lnTo>
                  <a:lnTo>
                    <a:pt x="56323" y="808567"/>
                  </a:lnTo>
                  <a:lnTo>
                    <a:pt x="64785" y="787929"/>
                  </a:lnTo>
                  <a:lnTo>
                    <a:pt x="73511" y="767821"/>
                  </a:lnTo>
                  <a:lnTo>
                    <a:pt x="82766" y="747977"/>
                  </a:lnTo>
                  <a:lnTo>
                    <a:pt x="92550" y="728398"/>
                  </a:lnTo>
                  <a:lnTo>
                    <a:pt x="102598" y="709084"/>
                  </a:lnTo>
                  <a:lnTo>
                    <a:pt x="113704" y="690298"/>
                  </a:lnTo>
                  <a:lnTo>
                    <a:pt x="124810" y="671777"/>
                  </a:lnTo>
                  <a:lnTo>
                    <a:pt x="136181" y="653521"/>
                  </a:lnTo>
                  <a:lnTo>
                    <a:pt x="148345" y="635794"/>
                  </a:lnTo>
                  <a:lnTo>
                    <a:pt x="161037" y="618331"/>
                  </a:lnTo>
                  <a:lnTo>
                    <a:pt x="174259" y="601398"/>
                  </a:lnTo>
                  <a:lnTo>
                    <a:pt x="187480" y="585259"/>
                  </a:lnTo>
                  <a:lnTo>
                    <a:pt x="200966" y="569384"/>
                  </a:lnTo>
                  <a:lnTo>
                    <a:pt x="214981" y="553773"/>
                  </a:lnTo>
                  <a:lnTo>
                    <a:pt x="229260" y="538956"/>
                  </a:lnTo>
                  <a:lnTo>
                    <a:pt x="243804" y="524404"/>
                  </a:lnTo>
                  <a:lnTo>
                    <a:pt x="258876" y="510117"/>
                  </a:lnTo>
                  <a:lnTo>
                    <a:pt x="274477" y="496359"/>
                  </a:lnTo>
                  <a:lnTo>
                    <a:pt x="290343" y="483129"/>
                  </a:lnTo>
                  <a:lnTo>
                    <a:pt x="306738" y="470165"/>
                  </a:lnTo>
                  <a:lnTo>
                    <a:pt x="323132" y="457465"/>
                  </a:lnTo>
                  <a:lnTo>
                    <a:pt x="340056" y="445294"/>
                  </a:lnTo>
                  <a:lnTo>
                    <a:pt x="357508" y="433917"/>
                  </a:lnTo>
                  <a:lnTo>
                    <a:pt x="374961" y="422540"/>
                  </a:lnTo>
                  <a:lnTo>
                    <a:pt x="392942" y="411956"/>
                  </a:lnTo>
                  <a:lnTo>
                    <a:pt x="411187" y="401902"/>
                  </a:lnTo>
                  <a:lnTo>
                    <a:pt x="429697" y="392113"/>
                  </a:lnTo>
                  <a:lnTo>
                    <a:pt x="447943" y="383117"/>
                  </a:lnTo>
                  <a:lnTo>
                    <a:pt x="466717" y="374386"/>
                  </a:lnTo>
                  <a:lnTo>
                    <a:pt x="485492" y="366183"/>
                  </a:lnTo>
                  <a:lnTo>
                    <a:pt x="504795" y="358511"/>
                  </a:lnTo>
                  <a:lnTo>
                    <a:pt x="524099" y="351631"/>
                  </a:lnTo>
                  <a:lnTo>
                    <a:pt x="543931" y="344752"/>
                  </a:lnTo>
                  <a:lnTo>
                    <a:pt x="564027" y="338667"/>
                  </a:lnTo>
                  <a:lnTo>
                    <a:pt x="584388" y="333111"/>
                  </a:lnTo>
                  <a:lnTo>
                    <a:pt x="604749" y="327819"/>
                  </a:lnTo>
                  <a:lnTo>
                    <a:pt x="625639" y="323321"/>
                  </a:lnTo>
                  <a:lnTo>
                    <a:pt x="646529" y="319088"/>
                  </a:lnTo>
                  <a:lnTo>
                    <a:pt x="667684" y="315383"/>
                  </a:lnTo>
                  <a:lnTo>
                    <a:pt x="689367" y="312208"/>
                  </a:lnTo>
                  <a:lnTo>
                    <a:pt x="710786" y="309563"/>
                  </a:lnTo>
                  <a:lnTo>
                    <a:pt x="732733" y="307446"/>
                  </a:lnTo>
                  <a:lnTo>
                    <a:pt x="754681" y="306123"/>
                  </a:lnTo>
                  <a:lnTo>
                    <a:pt x="776364" y="305065"/>
                  </a:lnTo>
                  <a:lnTo>
                    <a:pt x="797783" y="304800"/>
                  </a:lnTo>
                  <a:close/>
                  <a:moveTo>
                    <a:pt x="1971872" y="292100"/>
                  </a:moveTo>
                  <a:lnTo>
                    <a:pt x="2122487" y="334433"/>
                  </a:lnTo>
                  <a:lnTo>
                    <a:pt x="1869877" y="587375"/>
                  </a:lnTo>
                  <a:lnTo>
                    <a:pt x="1719262" y="545042"/>
                  </a:lnTo>
                  <a:lnTo>
                    <a:pt x="1971872" y="292100"/>
                  </a:lnTo>
                  <a:close/>
                  <a:moveTo>
                    <a:pt x="1898928" y="190500"/>
                  </a:moveTo>
                  <a:lnTo>
                    <a:pt x="1903425" y="190765"/>
                  </a:lnTo>
                  <a:lnTo>
                    <a:pt x="1907921" y="191560"/>
                  </a:lnTo>
                  <a:lnTo>
                    <a:pt x="1912418" y="192355"/>
                  </a:lnTo>
                  <a:lnTo>
                    <a:pt x="1916650" y="194209"/>
                  </a:lnTo>
                  <a:lnTo>
                    <a:pt x="1920882" y="196064"/>
                  </a:lnTo>
                  <a:lnTo>
                    <a:pt x="1925114" y="198183"/>
                  </a:lnTo>
                  <a:lnTo>
                    <a:pt x="1928818" y="201098"/>
                  </a:lnTo>
                  <a:lnTo>
                    <a:pt x="1932521" y="204542"/>
                  </a:lnTo>
                  <a:lnTo>
                    <a:pt x="1935695" y="208251"/>
                  </a:lnTo>
                  <a:lnTo>
                    <a:pt x="1938604" y="211696"/>
                  </a:lnTo>
                  <a:lnTo>
                    <a:pt x="1940985" y="215670"/>
                  </a:lnTo>
                  <a:lnTo>
                    <a:pt x="1942837" y="219909"/>
                  </a:lnTo>
                  <a:lnTo>
                    <a:pt x="1944159" y="224413"/>
                  </a:lnTo>
                  <a:lnTo>
                    <a:pt x="1945482" y="228917"/>
                  </a:lnTo>
                  <a:lnTo>
                    <a:pt x="1946011" y="233156"/>
                  </a:lnTo>
                  <a:lnTo>
                    <a:pt x="1946275" y="237925"/>
                  </a:lnTo>
                  <a:lnTo>
                    <a:pt x="1946011" y="242430"/>
                  </a:lnTo>
                  <a:lnTo>
                    <a:pt x="1945482" y="246934"/>
                  </a:lnTo>
                  <a:lnTo>
                    <a:pt x="1944159" y="251173"/>
                  </a:lnTo>
                  <a:lnTo>
                    <a:pt x="1942837" y="255677"/>
                  </a:lnTo>
                  <a:lnTo>
                    <a:pt x="1940985" y="259916"/>
                  </a:lnTo>
                  <a:lnTo>
                    <a:pt x="1938604" y="263890"/>
                  </a:lnTo>
                  <a:lnTo>
                    <a:pt x="1935695" y="267864"/>
                  </a:lnTo>
                  <a:lnTo>
                    <a:pt x="1932521" y="271044"/>
                  </a:lnTo>
                  <a:lnTo>
                    <a:pt x="1064661" y="1140336"/>
                  </a:lnTo>
                  <a:lnTo>
                    <a:pt x="1061222" y="1143515"/>
                  </a:lnTo>
                  <a:lnTo>
                    <a:pt x="1057255" y="1146430"/>
                  </a:lnTo>
                  <a:lnTo>
                    <a:pt x="1053287" y="1148814"/>
                  </a:lnTo>
                  <a:lnTo>
                    <a:pt x="1049055" y="1150934"/>
                  </a:lnTo>
                  <a:lnTo>
                    <a:pt x="1044558" y="1152259"/>
                  </a:lnTo>
                  <a:lnTo>
                    <a:pt x="1040326" y="1153318"/>
                  </a:lnTo>
                  <a:lnTo>
                    <a:pt x="1035829" y="1153848"/>
                  </a:lnTo>
                  <a:lnTo>
                    <a:pt x="1031597" y="1154113"/>
                  </a:lnTo>
                  <a:lnTo>
                    <a:pt x="1026571" y="1153848"/>
                  </a:lnTo>
                  <a:lnTo>
                    <a:pt x="1022075" y="1153318"/>
                  </a:lnTo>
                  <a:lnTo>
                    <a:pt x="1018107" y="1152259"/>
                  </a:lnTo>
                  <a:lnTo>
                    <a:pt x="1013610" y="1150934"/>
                  </a:lnTo>
                  <a:lnTo>
                    <a:pt x="1009378" y="1148814"/>
                  </a:lnTo>
                  <a:lnTo>
                    <a:pt x="1005411" y="1146430"/>
                  </a:lnTo>
                  <a:lnTo>
                    <a:pt x="1001443" y="1143515"/>
                  </a:lnTo>
                  <a:lnTo>
                    <a:pt x="998004" y="1140336"/>
                  </a:lnTo>
                  <a:lnTo>
                    <a:pt x="994566" y="1136892"/>
                  </a:lnTo>
                  <a:lnTo>
                    <a:pt x="991921" y="1132917"/>
                  </a:lnTo>
                  <a:lnTo>
                    <a:pt x="989540" y="1128943"/>
                  </a:lnTo>
                  <a:lnTo>
                    <a:pt x="987688" y="1124704"/>
                  </a:lnTo>
                  <a:lnTo>
                    <a:pt x="986101" y="1120465"/>
                  </a:lnTo>
                  <a:lnTo>
                    <a:pt x="985043" y="1115961"/>
                  </a:lnTo>
                  <a:lnTo>
                    <a:pt x="984250" y="1111457"/>
                  </a:lnTo>
                  <a:lnTo>
                    <a:pt x="984250" y="1106953"/>
                  </a:lnTo>
                  <a:lnTo>
                    <a:pt x="984250" y="1102448"/>
                  </a:lnTo>
                  <a:lnTo>
                    <a:pt x="985043" y="1097944"/>
                  </a:lnTo>
                  <a:lnTo>
                    <a:pt x="986101" y="1093440"/>
                  </a:lnTo>
                  <a:lnTo>
                    <a:pt x="987688" y="1089201"/>
                  </a:lnTo>
                  <a:lnTo>
                    <a:pt x="989540" y="1084962"/>
                  </a:lnTo>
                  <a:lnTo>
                    <a:pt x="991921" y="1080723"/>
                  </a:lnTo>
                  <a:lnTo>
                    <a:pt x="994566" y="1077278"/>
                  </a:lnTo>
                  <a:lnTo>
                    <a:pt x="998004" y="1073569"/>
                  </a:lnTo>
                  <a:lnTo>
                    <a:pt x="1865599" y="204542"/>
                  </a:lnTo>
                  <a:lnTo>
                    <a:pt x="1869303" y="201098"/>
                  </a:lnTo>
                  <a:lnTo>
                    <a:pt x="1873270" y="198183"/>
                  </a:lnTo>
                  <a:lnTo>
                    <a:pt x="1877238" y="196064"/>
                  </a:lnTo>
                  <a:lnTo>
                    <a:pt x="1881470" y="194209"/>
                  </a:lnTo>
                  <a:lnTo>
                    <a:pt x="1885438" y="192355"/>
                  </a:lnTo>
                  <a:lnTo>
                    <a:pt x="1889934" y="191560"/>
                  </a:lnTo>
                  <a:lnTo>
                    <a:pt x="1894431" y="190765"/>
                  </a:lnTo>
                  <a:lnTo>
                    <a:pt x="1898928" y="190500"/>
                  </a:lnTo>
                  <a:close/>
                  <a:moveTo>
                    <a:pt x="1813227" y="0"/>
                  </a:moveTo>
                  <a:lnTo>
                    <a:pt x="1855787" y="150615"/>
                  </a:lnTo>
                  <a:lnTo>
                    <a:pt x="1602807" y="403225"/>
                  </a:lnTo>
                  <a:lnTo>
                    <a:pt x="1560512" y="252610"/>
                  </a:lnTo>
                  <a:lnTo>
                    <a:pt x="1813227" y="0"/>
                  </a:lnTo>
                  <a:close/>
                </a:path>
              </a:pathLst>
            </a:custGeom>
            <a:solidFill>
              <a:srgbClr val="A362C4"/>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5" name="椭圆 14"/>
            <p:cNvSpPr/>
            <p:nvPr/>
          </p:nvSpPr>
          <p:spPr>
            <a:xfrm>
              <a:off x="6884469" y="-1644316"/>
              <a:ext cx="914400" cy="914400"/>
            </a:xfrm>
            <a:prstGeom prst="ellipse">
              <a:avLst/>
            </a:prstGeom>
            <a:noFill/>
            <a:ln>
              <a:solidFill>
                <a:srgbClr val="A36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1248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F9637568-E08F-4DF1-A6F5-0DB11849FA4F}"/>
              </a:ext>
            </a:extLst>
          </p:cNvPr>
          <p:cNvSpPr txBox="1"/>
          <p:nvPr/>
        </p:nvSpPr>
        <p:spPr>
          <a:xfrm>
            <a:off x="2015836" y="1215736"/>
            <a:ext cx="88011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 name="文本框 1">
            <a:extLst>
              <a:ext uri="{FF2B5EF4-FFF2-40B4-BE49-F238E27FC236}">
                <a16:creationId xmlns:a16="http://schemas.microsoft.com/office/drawing/2014/main" id="{AD3E6CC6-9609-48C2-810E-73B41C9BC475}"/>
              </a:ext>
            </a:extLst>
          </p:cNvPr>
          <p:cNvSpPr txBox="1"/>
          <p:nvPr/>
        </p:nvSpPr>
        <p:spPr>
          <a:xfrm>
            <a:off x="841664" y="405245"/>
            <a:ext cx="538249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部署网站</a:t>
            </a: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云服务器部署</a:t>
            </a:r>
          </a:p>
        </p:txBody>
      </p:sp>
      <p:pic>
        <p:nvPicPr>
          <p:cNvPr id="7" name="图片 6">
            <a:extLst>
              <a:ext uri="{FF2B5EF4-FFF2-40B4-BE49-F238E27FC236}">
                <a16:creationId xmlns:a16="http://schemas.microsoft.com/office/drawing/2014/main" id="{7D439E55-526E-4420-BBB5-E35280BA9F1F}"/>
              </a:ext>
            </a:extLst>
          </p:cNvPr>
          <p:cNvPicPr/>
          <p:nvPr/>
        </p:nvPicPr>
        <p:blipFill>
          <a:blip r:embed="rId2"/>
          <a:stretch>
            <a:fillRect/>
          </a:stretch>
        </p:blipFill>
        <p:spPr>
          <a:xfrm>
            <a:off x="1735224" y="990020"/>
            <a:ext cx="7408776" cy="1780302"/>
          </a:xfrm>
          <a:prstGeom prst="rect">
            <a:avLst/>
          </a:prstGeom>
          <a:noFill/>
          <a:ln>
            <a:noFill/>
          </a:ln>
        </p:spPr>
      </p:pic>
      <p:sp>
        <p:nvSpPr>
          <p:cNvPr id="5" name="文本框 4">
            <a:extLst>
              <a:ext uri="{FF2B5EF4-FFF2-40B4-BE49-F238E27FC236}">
                <a16:creationId xmlns:a16="http://schemas.microsoft.com/office/drawing/2014/main" id="{A2DEB818-C253-4034-8946-30C2B772EC13}"/>
              </a:ext>
            </a:extLst>
          </p:cNvPr>
          <p:cNvSpPr txBox="1"/>
          <p:nvPr/>
        </p:nvSpPr>
        <p:spPr>
          <a:xfrm>
            <a:off x="1922318" y="2770322"/>
            <a:ext cx="6681355" cy="369332"/>
          </a:xfrm>
          <a:prstGeom prst="rect">
            <a:avLst/>
          </a:prstGeom>
          <a:noFill/>
        </p:spPr>
        <p:txBody>
          <a:bodyPr wrap="square" rtlCol="0">
            <a:spAutoFit/>
          </a:bodyPr>
          <a:lstStyle/>
          <a:p>
            <a:r>
              <a:rPr lang="zh-CN" altLang="en-US" dirty="0"/>
              <a:t>安装</a:t>
            </a:r>
            <a:r>
              <a:rPr lang="en-US" altLang="zh-CN" dirty="0" err="1"/>
              <a:t>xampp</a:t>
            </a:r>
            <a:endParaRPr lang="zh-CN" altLang="en-US" dirty="0"/>
          </a:p>
        </p:txBody>
      </p:sp>
      <p:pic>
        <p:nvPicPr>
          <p:cNvPr id="9" name="图片 8">
            <a:extLst>
              <a:ext uri="{FF2B5EF4-FFF2-40B4-BE49-F238E27FC236}">
                <a16:creationId xmlns:a16="http://schemas.microsoft.com/office/drawing/2014/main" id="{A2EFBB3F-52EE-488A-8DC8-7CF05A3D06C2}"/>
              </a:ext>
            </a:extLst>
          </p:cNvPr>
          <p:cNvPicPr/>
          <p:nvPr/>
        </p:nvPicPr>
        <p:blipFill>
          <a:blip r:embed="rId3"/>
          <a:stretch>
            <a:fillRect/>
          </a:stretch>
        </p:blipFill>
        <p:spPr>
          <a:xfrm>
            <a:off x="1735224" y="3139654"/>
            <a:ext cx="7315258" cy="948025"/>
          </a:xfrm>
          <a:prstGeom prst="rect">
            <a:avLst/>
          </a:prstGeom>
          <a:noFill/>
          <a:ln>
            <a:noFill/>
          </a:ln>
        </p:spPr>
      </p:pic>
      <p:sp>
        <p:nvSpPr>
          <p:cNvPr id="8" name="文本框 7">
            <a:extLst>
              <a:ext uri="{FF2B5EF4-FFF2-40B4-BE49-F238E27FC236}">
                <a16:creationId xmlns:a16="http://schemas.microsoft.com/office/drawing/2014/main" id="{17C441D0-4643-41D8-BD89-41ABD2B92187}"/>
              </a:ext>
            </a:extLst>
          </p:cNvPr>
          <p:cNvSpPr txBox="1"/>
          <p:nvPr/>
        </p:nvSpPr>
        <p:spPr>
          <a:xfrm>
            <a:off x="1735224" y="4550624"/>
            <a:ext cx="6338512" cy="646331"/>
          </a:xfrm>
          <a:prstGeom prst="rect">
            <a:avLst/>
          </a:prstGeom>
          <a:noFill/>
        </p:spPr>
        <p:txBody>
          <a:bodyPr wrap="square" rtlCol="0">
            <a:spAutoFit/>
          </a:bodyPr>
          <a:lstStyle/>
          <a:p>
            <a:r>
              <a:rPr lang="zh-CN" altLang="zh-CN" dirty="0"/>
              <a:t>将</a:t>
            </a:r>
            <a:r>
              <a:rPr lang="en-US" altLang="zh-CN" dirty="0"/>
              <a:t>Yii2</a:t>
            </a:r>
            <a:r>
              <a:rPr lang="zh-CN" altLang="zh-CN" dirty="0"/>
              <a:t>网站文件夹部署到</a:t>
            </a:r>
            <a:r>
              <a:rPr lang="en-US" altLang="zh-CN" dirty="0" err="1"/>
              <a:t>xampp</a:t>
            </a:r>
            <a:r>
              <a:rPr lang="zh-CN" altLang="zh-CN" dirty="0"/>
              <a:t>的</a:t>
            </a:r>
            <a:r>
              <a:rPr lang="en-US" altLang="zh-CN" dirty="0" err="1"/>
              <a:t>htdocs</a:t>
            </a:r>
            <a:r>
              <a:rPr lang="zh-CN" altLang="zh-CN" dirty="0"/>
              <a:t>文件夹下</a:t>
            </a:r>
          </a:p>
          <a:p>
            <a:r>
              <a:rPr lang="zh-CN" altLang="zh-CN" dirty="0"/>
              <a:t>同时，注意修改数据库名称、账号和密码。</a:t>
            </a:r>
          </a:p>
        </p:txBody>
      </p:sp>
    </p:spTree>
    <p:extLst>
      <p:ext uri="{BB962C8B-B14F-4D97-AF65-F5344CB8AC3E}">
        <p14:creationId xmlns:p14="http://schemas.microsoft.com/office/powerpoint/2010/main" val="118221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30728" y="-43542"/>
            <a:ext cx="601074" cy="601074"/>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Logo</a:t>
            </a:r>
            <a:endParaRPr lang="zh-CN" altLang="en-US" sz="1200" dirty="0">
              <a:latin typeface="微软雅黑" panose="020B0503020204020204" pitchFamily="34" charset="-122"/>
              <a:ea typeface="微软雅黑" panose="020B0503020204020204" pitchFamily="34" charset="-122"/>
            </a:endParaRPr>
          </a:p>
        </p:txBody>
      </p:sp>
      <p:sp>
        <p:nvSpPr>
          <p:cNvPr id="2" name="矩形 1"/>
          <p:cNvSpPr/>
          <p:nvPr/>
        </p:nvSpPr>
        <p:spPr>
          <a:xfrm>
            <a:off x="4875153" y="4258266"/>
            <a:ext cx="2441694" cy="769441"/>
          </a:xfrm>
          <a:prstGeom prst="rect">
            <a:avLst/>
          </a:prstGeom>
          <a:noFill/>
        </p:spPr>
        <p:txBody>
          <a:bodyPr wrap="none">
            <a:spAutoFit/>
          </a:bodyPr>
          <a:lstStyle/>
          <a:p>
            <a:pPr algn="ctr"/>
            <a:r>
              <a:rPr lang="zh-CN" altLang="en-US" sz="4400" b="1" dirty="0">
                <a:solidFill>
                  <a:srgbClr val="FAAF3B"/>
                </a:solidFill>
                <a:latin typeface="微软雅黑" panose="020B0503020204020204" pitchFamily="34" charset="-122"/>
                <a:ea typeface="微软雅黑" panose="020B0503020204020204" pitchFamily="34" charset="-122"/>
              </a:rPr>
              <a:t>网站展示</a:t>
            </a:r>
            <a:endParaRPr lang="en-US" altLang="zh-CN" sz="2400" dirty="0">
              <a:solidFill>
                <a:srgbClr val="FAAF3B"/>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915457" y="1460962"/>
            <a:ext cx="2431617" cy="2431617"/>
            <a:chOff x="11791908" y="2227577"/>
            <a:chExt cx="914400" cy="914400"/>
          </a:xfrm>
        </p:grpSpPr>
        <p:sp>
          <p:nvSpPr>
            <p:cNvPr id="17" name="KSO_Shape"/>
            <p:cNvSpPr>
              <a:spLocks/>
            </p:cNvSpPr>
            <p:nvPr/>
          </p:nvSpPr>
          <p:spPr bwMode="auto">
            <a:xfrm>
              <a:off x="11981272" y="2384961"/>
              <a:ext cx="535672" cy="599633"/>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FAAF3B"/>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8" name="椭圆 17"/>
            <p:cNvSpPr/>
            <p:nvPr/>
          </p:nvSpPr>
          <p:spPr>
            <a:xfrm>
              <a:off x="11791908" y="2227577"/>
              <a:ext cx="914400" cy="914400"/>
            </a:xfrm>
            <a:prstGeom prst="ellipse">
              <a:avLst/>
            </a:prstGeom>
            <a:noFill/>
            <a:ln>
              <a:solidFill>
                <a:srgbClr val="FAA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4880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07FEFA0-67C3-42AE-AD0C-4B71261B78A0}"/>
              </a:ext>
            </a:extLst>
          </p:cNvPr>
          <p:cNvPicPr>
            <a:picLocks noChangeAspect="1"/>
          </p:cNvPicPr>
          <p:nvPr/>
        </p:nvPicPr>
        <p:blipFill>
          <a:blip r:embed="rId2"/>
          <a:stretch>
            <a:fillRect/>
          </a:stretch>
        </p:blipFill>
        <p:spPr>
          <a:xfrm>
            <a:off x="1487632" y="527037"/>
            <a:ext cx="9216736" cy="4340439"/>
          </a:xfrm>
          <a:prstGeom prst="rect">
            <a:avLst/>
          </a:prstGeom>
        </p:spPr>
      </p:pic>
    </p:spTree>
    <p:extLst>
      <p:ext uri="{BB962C8B-B14F-4D97-AF65-F5344CB8AC3E}">
        <p14:creationId xmlns:p14="http://schemas.microsoft.com/office/powerpoint/2010/main" val="215691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AAC33E6A-2AF8-4AFB-8A2D-254CDFBF8328}"/>
              </a:ext>
            </a:extLst>
          </p:cNvPr>
          <p:cNvPicPr>
            <a:picLocks noChangeAspect="1"/>
          </p:cNvPicPr>
          <p:nvPr/>
        </p:nvPicPr>
        <p:blipFill>
          <a:blip r:embed="rId2"/>
          <a:stretch>
            <a:fillRect/>
          </a:stretch>
        </p:blipFill>
        <p:spPr>
          <a:xfrm>
            <a:off x="875265" y="334040"/>
            <a:ext cx="10440435" cy="6120604"/>
          </a:xfrm>
          <a:prstGeom prst="rect">
            <a:avLst/>
          </a:prstGeom>
        </p:spPr>
      </p:pic>
    </p:spTree>
    <p:extLst>
      <p:ext uri="{BB962C8B-B14F-4D97-AF65-F5344CB8AC3E}">
        <p14:creationId xmlns:p14="http://schemas.microsoft.com/office/powerpoint/2010/main" val="301294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5C06379-DF0E-4A64-B490-5C2AD84670D4}"/>
              </a:ext>
            </a:extLst>
          </p:cNvPr>
          <p:cNvPicPr>
            <a:picLocks noChangeAspect="1"/>
          </p:cNvPicPr>
          <p:nvPr/>
        </p:nvPicPr>
        <p:blipFill>
          <a:blip r:embed="rId2"/>
          <a:stretch>
            <a:fillRect/>
          </a:stretch>
        </p:blipFill>
        <p:spPr>
          <a:xfrm>
            <a:off x="1423914" y="531128"/>
            <a:ext cx="9113580" cy="5298172"/>
          </a:xfrm>
          <a:prstGeom prst="rect">
            <a:avLst/>
          </a:prstGeom>
        </p:spPr>
      </p:pic>
    </p:spTree>
    <p:extLst>
      <p:ext uri="{BB962C8B-B14F-4D97-AF65-F5344CB8AC3E}">
        <p14:creationId xmlns:p14="http://schemas.microsoft.com/office/powerpoint/2010/main" val="18981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A627F12-A675-4455-82DC-D060673D7B85}"/>
              </a:ext>
            </a:extLst>
          </p:cNvPr>
          <p:cNvPicPr>
            <a:picLocks noChangeAspect="1"/>
          </p:cNvPicPr>
          <p:nvPr/>
        </p:nvPicPr>
        <p:blipFill>
          <a:blip r:embed="rId2"/>
          <a:stretch>
            <a:fillRect/>
          </a:stretch>
        </p:blipFill>
        <p:spPr>
          <a:xfrm>
            <a:off x="1228105" y="618840"/>
            <a:ext cx="9735790" cy="5620319"/>
          </a:xfrm>
          <a:prstGeom prst="rect">
            <a:avLst/>
          </a:prstGeom>
        </p:spPr>
      </p:pic>
    </p:spTree>
    <p:extLst>
      <p:ext uri="{BB962C8B-B14F-4D97-AF65-F5344CB8AC3E}">
        <p14:creationId xmlns:p14="http://schemas.microsoft.com/office/powerpoint/2010/main" val="109264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2298670"/>
            <a:ext cx="12213325" cy="2185796"/>
          </a:xfrm>
          <a:prstGeom prst="rect">
            <a:avLst/>
          </a:prstGeom>
          <a:solidFill>
            <a:srgbClr val="F2F2F2">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234630" y="1801789"/>
            <a:ext cx="1569661" cy="369332"/>
          </a:xfrm>
          <a:prstGeom prst="rect">
            <a:avLst/>
          </a:prstGeom>
          <a:noFill/>
        </p:spPr>
        <p:txBody>
          <a:bodyPr wrap="none">
            <a:spAutoFit/>
          </a:bodyPr>
          <a:lstStyle/>
          <a:p>
            <a:pPr algn="ctr"/>
            <a:r>
              <a:rPr lang="zh-CN" altLang="en-US" dirty="0">
                <a:solidFill>
                  <a:srgbClr val="FAAF3B"/>
                </a:solidFill>
                <a:latin typeface="微软雅黑" panose="020B0503020204020204" pitchFamily="34" charset="-122"/>
                <a:ea typeface="微软雅黑" panose="020B0503020204020204" pitchFamily="34" charset="-122"/>
              </a:rPr>
              <a:t>网站代码分工</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234630" y="2779352"/>
            <a:ext cx="1107996" cy="369332"/>
          </a:xfrm>
          <a:prstGeom prst="rect">
            <a:avLst/>
          </a:prstGeom>
          <a:noFill/>
        </p:spPr>
        <p:txBody>
          <a:bodyPr wrap="none">
            <a:spAutoFit/>
          </a:bodyPr>
          <a:lstStyle/>
          <a:p>
            <a:pPr algn="ctr"/>
            <a:r>
              <a:rPr lang="zh-CN" altLang="en-US" dirty="0">
                <a:solidFill>
                  <a:srgbClr val="F05A24"/>
                </a:solidFill>
                <a:latin typeface="微软雅黑" panose="020B0503020204020204" pitchFamily="34" charset="-122"/>
                <a:ea typeface="微软雅黑" panose="020B0503020204020204" pitchFamily="34" charset="-122"/>
              </a:rPr>
              <a:t>文档分工</a:t>
            </a:r>
            <a:endParaRPr lang="en-US" altLang="zh-CN" sz="1200" dirty="0">
              <a:solidFill>
                <a:schemeClr val="bg1"/>
              </a:solidFill>
            </a:endParaRPr>
          </a:p>
        </p:txBody>
      </p:sp>
      <p:sp>
        <p:nvSpPr>
          <p:cNvPr id="4" name="矩形 3"/>
          <p:cNvSpPr/>
          <p:nvPr/>
        </p:nvSpPr>
        <p:spPr>
          <a:xfrm>
            <a:off x="3234630" y="4631856"/>
            <a:ext cx="1107996" cy="369332"/>
          </a:xfrm>
          <a:prstGeom prst="rect">
            <a:avLst/>
          </a:prstGeom>
          <a:noFill/>
        </p:spPr>
        <p:txBody>
          <a:bodyPr wrap="none">
            <a:spAutoFit/>
          </a:bodyPr>
          <a:lstStyle/>
          <a:p>
            <a:pPr algn="ctr"/>
            <a:r>
              <a:rPr lang="zh-CN" altLang="en-US" dirty="0">
                <a:solidFill>
                  <a:srgbClr val="09839B"/>
                </a:solidFill>
                <a:latin typeface="微软雅黑" panose="020B0503020204020204" pitchFamily="34" charset="-122"/>
                <a:ea typeface="微软雅黑" panose="020B0503020204020204" pitchFamily="34" charset="-122"/>
              </a:rPr>
              <a:t>网站展示</a:t>
            </a:r>
            <a:endParaRPr lang="en-US" altLang="zh-CN" sz="1200" dirty="0">
              <a:solidFill>
                <a:srgbClr val="09839B"/>
              </a:solidFill>
            </a:endParaRPr>
          </a:p>
        </p:txBody>
      </p:sp>
      <p:sp>
        <p:nvSpPr>
          <p:cNvPr id="6" name="矩形 5"/>
          <p:cNvSpPr/>
          <p:nvPr/>
        </p:nvSpPr>
        <p:spPr>
          <a:xfrm>
            <a:off x="3234630" y="3736881"/>
            <a:ext cx="1107996" cy="369332"/>
          </a:xfrm>
          <a:prstGeom prst="rect">
            <a:avLst/>
          </a:prstGeom>
          <a:noFill/>
        </p:spPr>
        <p:txBody>
          <a:bodyPr wrap="none">
            <a:spAutoFit/>
          </a:bodyPr>
          <a:lstStyle/>
          <a:p>
            <a:pPr algn="ctr"/>
            <a:r>
              <a:rPr lang="zh-CN" altLang="en-US" dirty="0">
                <a:solidFill>
                  <a:srgbClr val="A362C4"/>
                </a:solidFill>
                <a:latin typeface="微软雅黑" panose="020B0503020204020204" pitchFamily="34" charset="-122"/>
                <a:ea typeface="微软雅黑" panose="020B0503020204020204" pitchFamily="34" charset="-122"/>
              </a:rPr>
              <a:t>网站部署</a:t>
            </a:r>
            <a:endParaRPr lang="en-US" altLang="zh-CN" sz="1200" dirty="0">
              <a:solidFill>
                <a:srgbClr val="09839B"/>
              </a:solidFill>
            </a:endParaRPr>
          </a:p>
        </p:txBody>
      </p:sp>
      <p:grpSp>
        <p:nvGrpSpPr>
          <p:cNvPr id="8" name="组合 7"/>
          <p:cNvGrpSpPr/>
          <p:nvPr/>
        </p:nvGrpSpPr>
        <p:grpSpPr>
          <a:xfrm>
            <a:off x="1745035" y="3518748"/>
            <a:ext cx="721703" cy="721703"/>
            <a:chOff x="6884469" y="-1644316"/>
            <a:chExt cx="914400" cy="914400"/>
          </a:xfrm>
        </p:grpSpPr>
        <p:sp>
          <p:nvSpPr>
            <p:cNvPr id="9" name="KSO_Shape"/>
            <p:cNvSpPr>
              <a:spLocks/>
            </p:cNvSpPr>
            <p:nvPr/>
          </p:nvSpPr>
          <p:spPr bwMode="auto">
            <a:xfrm>
              <a:off x="7045350" y="-1486933"/>
              <a:ext cx="592638" cy="599634"/>
            </a:xfrm>
            <a:custGeom>
              <a:avLst/>
              <a:gdLst>
                <a:gd name="T0" fmla="*/ 912343 w 2122487"/>
                <a:gd name="T1" fmla="*/ 702822 h 2147888"/>
                <a:gd name="T2" fmla="*/ 1019025 w 2122487"/>
                <a:gd name="T3" fmla="*/ 752822 h 2147888"/>
                <a:gd name="T4" fmla="*/ 832155 w 2122487"/>
                <a:gd name="T5" fmla="*/ 978408 h 2147888"/>
                <a:gd name="T6" fmla="*/ 836610 w 2122487"/>
                <a:gd name="T7" fmla="*/ 1025591 h 2147888"/>
                <a:gd name="T8" fmla="*/ 871077 w 2122487"/>
                <a:gd name="T9" fmla="*/ 1060097 h 2147888"/>
                <a:gd name="T10" fmla="*/ 918908 w 2122487"/>
                <a:gd name="T11" fmla="*/ 1064792 h 2147888"/>
                <a:gd name="T12" fmla="*/ 1142824 w 2122487"/>
                <a:gd name="T13" fmla="*/ 878643 h 2147888"/>
                <a:gd name="T14" fmla="*/ 1191827 w 2122487"/>
                <a:gd name="T15" fmla="*/ 988502 h 2147888"/>
                <a:gd name="T16" fmla="*/ 1204958 w 2122487"/>
                <a:gd name="T17" fmla="*/ 1109158 h 2147888"/>
                <a:gd name="T18" fmla="*/ 1179401 w 2122487"/>
                <a:gd name="T19" fmla="*/ 1219955 h 2147888"/>
                <a:gd name="T20" fmla="*/ 1117736 w 2122487"/>
                <a:gd name="T21" fmla="*/ 1312678 h 2147888"/>
                <a:gd name="T22" fmla="*/ 1023715 w 2122487"/>
                <a:gd name="T23" fmla="*/ 1377702 h 2147888"/>
                <a:gd name="T24" fmla="*/ 902964 w 2122487"/>
                <a:gd name="T25" fmla="*/ 1403523 h 2147888"/>
                <a:gd name="T26" fmla="*/ 778931 w 2122487"/>
                <a:gd name="T27" fmla="*/ 1384040 h 2147888"/>
                <a:gd name="T28" fmla="*/ 665215 w 2122487"/>
                <a:gd name="T29" fmla="*/ 1323007 h 2147888"/>
                <a:gd name="T30" fmla="*/ 573772 w 2122487"/>
                <a:gd name="T31" fmla="*/ 1227937 h 2147888"/>
                <a:gd name="T32" fmla="*/ 516094 w 2122487"/>
                <a:gd name="T33" fmla="*/ 1106576 h 2147888"/>
                <a:gd name="T34" fmla="*/ 502494 w 2122487"/>
                <a:gd name="T35" fmla="*/ 976295 h 2147888"/>
                <a:gd name="T36" fmla="*/ 532740 w 2122487"/>
                <a:gd name="T37" fmla="*/ 861037 h 2147888"/>
                <a:gd name="T38" fmla="*/ 599095 w 2122487"/>
                <a:gd name="T39" fmla="*/ 769723 h 2147888"/>
                <a:gd name="T40" fmla="*/ 694523 w 2122487"/>
                <a:gd name="T41" fmla="*/ 709864 h 2147888"/>
                <a:gd name="T42" fmla="*/ 707682 w 2122487"/>
                <a:gd name="T43" fmla="*/ 270333 h 2147888"/>
                <a:gd name="T44" fmla="*/ 967579 w 2122487"/>
                <a:gd name="T45" fmla="*/ 311164 h 2147888"/>
                <a:gd name="T46" fmla="*/ 1199095 w 2122487"/>
                <a:gd name="T47" fmla="*/ 424976 h 2147888"/>
                <a:gd name="T48" fmla="*/ 1065159 w 2122487"/>
                <a:gd name="T49" fmla="*/ 618808 h 2147888"/>
                <a:gd name="T50" fmla="*/ 908704 w 2122487"/>
                <a:gd name="T51" fmla="*/ 552164 h 2147888"/>
                <a:gd name="T52" fmla="*/ 737471 w 2122487"/>
                <a:gd name="T53" fmla="*/ 537849 h 2147888"/>
                <a:gd name="T54" fmla="*/ 574215 w 2122487"/>
                <a:gd name="T55" fmla="*/ 582435 h 2147888"/>
                <a:gd name="T56" fmla="*/ 444031 w 2122487"/>
                <a:gd name="T57" fmla="*/ 680760 h 2147888"/>
                <a:gd name="T58" fmla="*/ 357477 w 2122487"/>
                <a:gd name="T59" fmla="*/ 823904 h 2147888"/>
                <a:gd name="T60" fmla="*/ 327218 w 2122487"/>
                <a:gd name="T61" fmla="*/ 1000841 h 2147888"/>
                <a:gd name="T62" fmla="*/ 365217 w 2122487"/>
                <a:gd name="T63" fmla="*/ 1194908 h 2147888"/>
                <a:gd name="T64" fmla="*/ 466315 w 2122487"/>
                <a:gd name="T65" fmla="*/ 1365508 h 2147888"/>
                <a:gd name="T66" fmla="*/ 613387 w 2122487"/>
                <a:gd name="T67" fmla="*/ 1493165 h 2147888"/>
                <a:gd name="T68" fmla="*/ 788841 w 2122487"/>
                <a:gd name="T69" fmla="*/ 1565207 h 2147888"/>
                <a:gd name="T70" fmla="*/ 973913 w 2122487"/>
                <a:gd name="T71" fmla="*/ 1572012 h 2147888"/>
                <a:gd name="T72" fmla="*/ 1140454 w 2122487"/>
                <a:gd name="T73" fmla="*/ 1512173 h 2147888"/>
                <a:gd name="T74" fmla="*/ 1261958 w 2122487"/>
                <a:gd name="T75" fmla="*/ 1401881 h 2147888"/>
                <a:gd name="T76" fmla="*/ 1333970 w 2122487"/>
                <a:gd name="T77" fmla="*/ 1257093 h 2147888"/>
                <a:gd name="T78" fmla="*/ 1352970 w 2122487"/>
                <a:gd name="T79" fmla="*/ 1091891 h 2147888"/>
                <a:gd name="T80" fmla="*/ 1315439 w 2122487"/>
                <a:gd name="T81" fmla="*/ 918474 h 2147888"/>
                <a:gd name="T82" fmla="*/ 1236860 w 2122487"/>
                <a:gd name="T83" fmla="*/ 776268 h 2147888"/>
                <a:gd name="T84" fmla="*/ 1515992 w 2122487"/>
                <a:gd name="T85" fmla="*/ 787767 h 2147888"/>
                <a:gd name="T86" fmla="*/ 1600201 w 2122487"/>
                <a:gd name="T87" fmla="*/ 1046365 h 2147888"/>
                <a:gd name="T88" fmla="*/ 1601609 w 2122487"/>
                <a:gd name="T89" fmla="*/ 1305669 h 2147888"/>
                <a:gd name="T90" fmla="*/ 1520918 w 2122487"/>
                <a:gd name="T91" fmla="*/ 1543852 h 2147888"/>
                <a:gd name="T92" fmla="*/ 1360241 w 2122487"/>
                <a:gd name="T93" fmla="*/ 1741205 h 2147888"/>
                <a:gd name="T94" fmla="*/ 1120516 w 2122487"/>
                <a:gd name="T95" fmla="*/ 1871678 h 2147888"/>
                <a:gd name="T96" fmla="*/ 933333 w 2122487"/>
                <a:gd name="T97" fmla="*/ 1904296 h 2147888"/>
                <a:gd name="T98" fmla="*/ 637078 w 2122487"/>
                <a:gd name="T99" fmla="*/ 1862291 h 2147888"/>
                <a:gd name="T100" fmla="*/ 363810 w 2122487"/>
                <a:gd name="T101" fmla="*/ 1714923 h 2147888"/>
                <a:gd name="T102" fmla="*/ 147775 w 2122487"/>
                <a:gd name="T103" fmla="*/ 1479789 h 2147888"/>
                <a:gd name="T104" fmla="*/ 36357 w 2122487"/>
                <a:gd name="T105" fmla="*/ 1238790 h 2147888"/>
                <a:gd name="T106" fmla="*/ 3284 w 2122487"/>
                <a:gd name="T107" fmla="*/ 1068424 h 2147888"/>
                <a:gd name="T108" fmla="*/ 30963 w 2122487"/>
                <a:gd name="T109" fmla="*/ 773452 h 2147888"/>
                <a:gd name="T110" fmla="*/ 154578 w 2122487"/>
                <a:gd name="T111" fmla="*/ 533391 h 2147888"/>
                <a:gd name="T112" fmla="*/ 348563 w 2122487"/>
                <a:gd name="T113" fmla="*/ 365371 h 2147888"/>
                <a:gd name="T114" fmla="*/ 592276 w 2122487"/>
                <a:gd name="T115" fmla="*/ 279719 h 2147888"/>
                <a:gd name="T116" fmla="*/ 1692442 w 2122487"/>
                <a:gd name="T117" fmla="*/ 169898 h 2147888"/>
                <a:gd name="T118" fmla="*/ 1726464 w 2122487"/>
                <a:gd name="T119" fmla="*/ 211020 h 2147888"/>
                <a:gd name="T120" fmla="*/ 926586 w 2122487"/>
                <a:gd name="T121" fmla="*/ 1021959 h 2147888"/>
                <a:gd name="T122" fmla="*/ 877782 w 2122487"/>
                <a:gd name="T123" fmla="*/ 1001280 h 2147888"/>
                <a:gd name="T124" fmla="*/ 1654900 w 2122487"/>
                <a:gd name="T125" fmla="*/ 181412 h 21478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22487" h="2147888">
                  <a:moveTo>
                    <a:pt x="904800" y="776287"/>
                  </a:moveTo>
                  <a:lnTo>
                    <a:pt x="914580" y="776287"/>
                  </a:lnTo>
                  <a:lnTo>
                    <a:pt x="924095" y="776287"/>
                  </a:lnTo>
                  <a:lnTo>
                    <a:pt x="933610" y="776552"/>
                  </a:lnTo>
                  <a:lnTo>
                    <a:pt x="943390" y="777081"/>
                  </a:lnTo>
                  <a:lnTo>
                    <a:pt x="952906" y="777875"/>
                  </a:lnTo>
                  <a:lnTo>
                    <a:pt x="962421" y="778934"/>
                  </a:lnTo>
                  <a:lnTo>
                    <a:pt x="971937" y="780257"/>
                  </a:lnTo>
                  <a:lnTo>
                    <a:pt x="981452" y="781845"/>
                  </a:lnTo>
                  <a:lnTo>
                    <a:pt x="991232" y="783433"/>
                  </a:lnTo>
                  <a:lnTo>
                    <a:pt x="1000483" y="785551"/>
                  </a:lnTo>
                  <a:lnTo>
                    <a:pt x="1009999" y="787668"/>
                  </a:lnTo>
                  <a:lnTo>
                    <a:pt x="1019250" y="790050"/>
                  </a:lnTo>
                  <a:lnTo>
                    <a:pt x="1028501" y="792432"/>
                  </a:lnTo>
                  <a:lnTo>
                    <a:pt x="1037488" y="795343"/>
                  </a:lnTo>
                  <a:lnTo>
                    <a:pt x="1046475" y="798519"/>
                  </a:lnTo>
                  <a:lnTo>
                    <a:pt x="1055462" y="801431"/>
                  </a:lnTo>
                  <a:lnTo>
                    <a:pt x="1064448" y="804872"/>
                  </a:lnTo>
                  <a:lnTo>
                    <a:pt x="1072907" y="808577"/>
                  </a:lnTo>
                  <a:lnTo>
                    <a:pt x="1081629" y="812282"/>
                  </a:lnTo>
                  <a:lnTo>
                    <a:pt x="1090352" y="815988"/>
                  </a:lnTo>
                  <a:lnTo>
                    <a:pt x="1099074" y="820222"/>
                  </a:lnTo>
                  <a:lnTo>
                    <a:pt x="1107532" y="824457"/>
                  </a:lnTo>
                  <a:lnTo>
                    <a:pt x="1115991" y="828956"/>
                  </a:lnTo>
                  <a:lnTo>
                    <a:pt x="1124449" y="833721"/>
                  </a:lnTo>
                  <a:lnTo>
                    <a:pt x="1132643" y="838485"/>
                  </a:lnTo>
                  <a:lnTo>
                    <a:pt x="1140572" y="843778"/>
                  </a:lnTo>
                  <a:lnTo>
                    <a:pt x="1148766" y="848807"/>
                  </a:lnTo>
                  <a:lnTo>
                    <a:pt x="1156696" y="854100"/>
                  </a:lnTo>
                  <a:lnTo>
                    <a:pt x="1164625" y="859658"/>
                  </a:lnTo>
                  <a:lnTo>
                    <a:pt x="959514" y="1065307"/>
                  </a:lnTo>
                  <a:lnTo>
                    <a:pt x="956342" y="1068483"/>
                  </a:lnTo>
                  <a:lnTo>
                    <a:pt x="953699" y="1071394"/>
                  </a:lnTo>
                  <a:lnTo>
                    <a:pt x="951320" y="1074570"/>
                  </a:lnTo>
                  <a:lnTo>
                    <a:pt x="948941" y="1078011"/>
                  </a:lnTo>
                  <a:lnTo>
                    <a:pt x="946826" y="1081452"/>
                  </a:lnTo>
                  <a:lnTo>
                    <a:pt x="944712" y="1084628"/>
                  </a:lnTo>
                  <a:lnTo>
                    <a:pt x="943126" y="1088333"/>
                  </a:lnTo>
                  <a:lnTo>
                    <a:pt x="941804" y="1092039"/>
                  </a:lnTo>
                  <a:lnTo>
                    <a:pt x="940218" y="1095744"/>
                  </a:lnTo>
                  <a:lnTo>
                    <a:pt x="938897" y="1099185"/>
                  </a:lnTo>
                  <a:lnTo>
                    <a:pt x="938104" y="1103155"/>
                  </a:lnTo>
                  <a:lnTo>
                    <a:pt x="937311" y="1106860"/>
                  </a:lnTo>
                  <a:lnTo>
                    <a:pt x="936518" y="1110830"/>
                  </a:lnTo>
                  <a:lnTo>
                    <a:pt x="935989" y="1114536"/>
                  </a:lnTo>
                  <a:lnTo>
                    <a:pt x="935725" y="1118506"/>
                  </a:lnTo>
                  <a:lnTo>
                    <a:pt x="935725" y="1122211"/>
                  </a:lnTo>
                  <a:lnTo>
                    <a:pt x="935725" y="1126181"/>
                  </a:lnTo>
                  <a:lnTo>
                    <a:pt x="935989" y="1130151"/>
                  </a:lnTo>
                  <a:lnTo>
                    <a:pt x="936518" y="1133857"/>
                  </a:lnTo>
                  <a:lnTo>
                    <a:pt x="937311" y="1137827"/>
                  </a:lnTo>
                  <a:lnTo>
                    <a:pt x="938104" y="1141532"/>
                  </a:lnTo>
                  <a:lnTo>
                    <a:pt x="938897" y="1145502"/>
                  </a:lnTo>
                  <a:lnTo>
                    <a:pt x="940218" y="1148943"/>
                  </a:lnTo>
                  <a:lnTo>
                    <a:pt x="941804" y="1152648"/>
                  </a:lnTo>
                  <a:lnTo>
                    <a:pt x="943126" y="1156354"/>
                  </a:lnTo>
                  <a:lnTo>
                    <a:pt x="944712" y="1160059"/>
                  </a:lnTo>
                  <a:lnTo>
                    <a:pt x="946826" y="1163235"/>
                  </a:lnTo>
                  <a:lnTo>
                    <a:pt x="948941" y="1166676"/>
                  </a:lnTo>
                  <a:lnTo>
                    <a:pt x="951320" y="1170116"/>
                  </a:lnTo>
                  <a:lnTo>
                    <a:pt x="953699" y="1173292"/>
                  </a:lnTo>
                  <a:lnTo>
                    <a:pt x="956342" y="1176204"/>
                  </a:lnTo>
                  <a:lnTo>
                    <a:pt x="959514" y="1179380"/>
                  </a:lnTo>
                  <a:lnTo>
                    <a:pt x="962157" y="1182291"/>
                  </a:lnTo>
                  <a:lnTo>
                    <a:pt x="965329" y="1184673"/>
                  </a:lnTo>
                  <a:lnTo>
                    <a:pt x="968501" y="1187320"/>
                  </a:lnTo>
                  <a:lnTo>
                    <a:pt x="971408" y="1189437"/>
                  </a:lnTo>
                  <a:lnTo>
                    <a:pt x="974844" y="1191819"/>
                  </a:lnTo>
                  <a:lnTo>
                    <a:pt x="978280" y="1193407"/>
                  </a:lnTo>
                  <a:lnTo>
                    <a:pt x="981981" y="1195260"/>
                  </a:lnTo>
                  <a:lnTo>
                    <a:pt x="985417" y="1196848"/>
                  </a:lnTo>
                  <a:lnTo>
                    <a:pt x="989117" y="1198171"/>
                  </a:lnTo>
                  <a:lnTo>
                    <a:pt x="992818" y="1199495"/>
                  </a:lnTo>
                  <a:lnTo>
                    <a:pt x="996518" y="1200553"/>
                  </a:lnTo>
                  <a:lnTo>
                    <a:pt x="1000483" y="1201612"/>
                  </a:lnTo>
                  <a:lnTo>
                    <a:pt x="1004184" y="1202141"/>
                  </a:lnTo>
                  <a:lnTo>
                    <a:pt x="1008148" y="1202671"/>
                  </a:lnTo>
                  <a:lnTo>
                    <a:pt x="1012113" y="1202935"/>
                  </a:lnTo>
                  <a:lnTo>
                    <a:pt x="1016342" y="1202935"/>
                  </a:lnTo>
                  <a:lnTo>
                    <a:pt x="1020307" y="1202935"/>
                  </a:lnTo>
                  <a:lnTo>
                    <a:pt x="1024272" y="1202671"/>
                  </a:lnTo>
                  <a:lnTo>
                    <a:pt x="1028237" y="1202141"/>
                  </a:lnTo>
                  <a:lnTo>
                    <a:pt x="1032201" y="1201612"/>
                  </a:lnTo>
                  <a:lnTo>
                    <a:pt x="1035902" y="1200553"/>
                  </a:lnTo>
                  <a:lnTo>
                    <a:pt x="1039602" y="1199495"/>
                  </a:lnTo>
                  <a:lnTo>
                    <a:pt x="1043303" y="1198171"/>
                  </a:lnTo>
                  <a:lnTo>
                    <a:pt x="1047003" y="1196848"/>
                  </a:lnTo>
                  <a:lnTo>
                    <a:pt x="1050704" y="1195260"/>
                  </a:lnTo>
                  <a:lnTo>
                    <a:pt x="1054140" y="1193407"/>
                  </a:lnTo>
                  <a:lnTo>
                    <a:pt x="1057576" y="1191819"/>
                  </a:lnTo>
                  <a:lnTo>
                    <a:pt x="1061012" y="1189437"/>
                  </a:lnTo>
                  <a:lnTo>
                    <a:pt x="1064184" y="1187320"/>
                  </a:lnTo>
                  <a:lnTo>
                    <a:pt x="1067092" y="1184673"/>
                  </a:lnTo>
                  <a:lnTo>
                    <a:pt x="1070263" y="1182291"/>
                  </a:lnTo>
                  <a:lnTo>
                    <a:pt x="1073435" y="1179380"/>
                  </a:lnTo>
                  <a:lnTo>
                    <a:pt x="1277490" y="974790"/>
                  </a:lnTo>
                  <a:lnTo>
                    <a:pt x="1282776" y="982730"/>
                  </a:lnTo>
                  <a:lnTo>
                    <a:pt x="1288327" y="990670"/>
                  </a:lnTo>
                  <a:lnTo>
                    <a:pt x="1293349" y="998610"/>
                  </a:lnTo>
                  <a:lnTo>
                    <a:pt x="1298106" y="1007080"/>
                  </a:lnTo>
                  <a:lnTo>
                    <a:pt x="1302864" y="1015284"/>
                  </a:lnTo>
                  <a:lnTo>
                    <a:pt x="1307358" y="1024018"/>
                  </a:lnTo>
                  <a:lnTo>
                    <a:pt x="1311851" y="1032488"/>
                  </a:lnTo>
                  <a:lnTo>
                    <a:pt x="1316080" y="1041222"/>
                  </a:lnTo>
                  <a:lnTo>
                    <a:pt x="1320309" y="1049956"/>
                  </a:lnTo>
                  <a:lnTo>
                    <a:pt x="1323745" y="1058955"/>
                  </a:lnTo>
                  <a:lnTo>
                    <a:pt x="1327710" y="1067954"/>
                  </a:lnTo>
                  <a:lnTo>
                    <a:pt x="1331146" y="1077217"/>
                  </a:lnTo>
                  <a:lnTo>
                    <a:pt x="1334582" y="1086216"/>
                  </a:lnTo>
                  <a:lnTo>
                    <a:pt x="1337490" y="1095744"/>
                  </a:lnTo>
                  <a:lnTo>
                    <a:pt x="1340662" y="1105007"/>
                  </a:lnTo>
                  <a:lnTo>
                    <a:pt x="1343569" y="1114536"/>
                  </a:lnTo>
                  <a:lnTo>
                    <a:pt x="1345948" y="1124328"/>
                  </a:lnTo>
                  <a:lnTo>
                    <a:pt x="1348327" y="1134386"/>
                  </a:lnTo>
                  <a:lnTo>
                    <a:pt x="1350442" y="1144179"/>
                  </a:lnTo>
                  <a:lnTo>
                    <a:pt x="1352556" y="1153971"/>
                  </a:lnTo>
                  <a:lnTo>
                    <a:pt x="1354142" y="1164029"/>
                  </a:lnTo>
                  <a:lnTo>
                    <a:pt x="1355464" y="1173822"/>
                  </a:lnTo>
                  <a:lnTo>
                    <a:pt x="1356785" y="1183350"/>
                  </a:lnTo>
                  <a:lnTo>
                    <a:pt x="1357578" y="1193143"/>
                  </a:lnTo>
                  <a:lnTo>
                    <a:pt x="1358371" y="1202935"/>
                  </a:lnTo>
                  <a:lnTo>
                    <a:pt x="1358900" y="1212464"/>
                  </a:lnTo>
                  <a:lnTo>
                    <a:pt x="1358900" y="1221992"/>
                  </a:lnTo>
                  <a:lnTo>
                    <a:pt x="1358900" y="1231520"/>
                  </a:lnTo>
                  <a:lnTo>
                    <a:pt x="1358900" y="1241048"/>
                  </a:lnTo>
                  <a:lnTo>
                    <a:pt x="1358371" y="1250576"/>
                  </a:lnTo>
                  <a:lnTo>
                    <a:pt x="1357843" y="1260104"/>
                  </a:lnTo>
                  <a:lnTo>
                    <a:pt x="1357050" y="1269368"/>
                  </a:lnTo>
                  <a:lnTo>
                    <a:pt x="1355728" y="1278631"/>
                  </a:lnTo>
                  <a:lnTo>
                    <a:pt x="1354406" y="1287895"/>
                  </a:lnTo>
                  <a:lnTo>
                    <a:pt x="1353085" y="1296893"/>
                  </a:lnTo>
                  <a:lnTo>
                    <a:pt x="1350970" y="1306157"/>
                  </a:lnTo>
                  <a:lnTo>
                    <a:pt x="1349120" y="1315156"/>
                  </a:lnTo>
                  <a:lnTo>
                    <a:pt x="1346741" y="1324154"/>
                  </a:lnTo>
                  <a:lnTo>
                    <a:pt x="1344627" y="1332889"/>
                  </a:lnTo>
                  <a:lnTo>
                    <a:pt x="1341983" y="1341358"/>
                  </a:lnTo>
                  <a:lnTo>
                    <a:pt x="1339076" y="1350092"/>
                  </a:lnTo>
                  <a:lnTo>
                    <a:pt x="1336168" y="1358826"/>
                  </a:lnTo>
                  <a:lnTo>
                    <a:pt x="1332732" y="1367296"/>
                  </a:lnTo>
                  <a:lnTo>
                    <a:pt x="1329560" y="1375500"/>
                  </a:lnTo>
                  <a:lnTo>
                    <a:pt x="1325860" y="1383970"/>
                  </a:lnTo>
                  <a:lnTo>
                    <a:pt x="1321895" y="1391910"/>
                  </a:lnTo>
                  <a:lnTo>
                    <a:pt x="1317930" y="1399850"/>
                  </a:lnTo>
                  <a:lnTo>
                    <a:pt x="1313701" y="1407790"/>
                  </a:lnTo>
                  <a:lnTo>
                    <a:pt x="1309208" y="1415730"/>
                  </a:lnTo>
                  <a:lnTo>
                    <a:pt x="1304450" y="1423406"/>
                  </a:lnTo>
                  <a:lnTo>
                    <a:pt x="1299428" y="1431081"/>
                  </a:lnTo>
                  <a:lnTo>
                    <a:pt x="1294406" y="1438492"/>
                  </a:lnTo>
                  <a:lnTo>
                    <a:pt x="1289384" y="1445638"/>
                  </a:lnTo>
                  <a:lnTo>
                    <a:pt x="1283833" y="1453049"/>
                  </a:lnTo>
                  <a:lnTo>
                    <a:pt x="1278018" y="1459930"/>
                  </a:lnTo>
                  <a:lnTo>
                    <a:pt x="1272203" y="1466812"/>
                  </a:lnTo>
                  <a:lnTo>
                    <a:pt x="1266388" y="1473428"/>
                  </a:lnTo>
                  <a:lnTo>
                    <a:pt x="1260044" y="1480045"/>
                  </a:lnTo>
                  <a:lnTo>
                    <a:pt x="1253701" y="1486397"/>
                  </a:lnTo>
                  <a:lnTo>
                    <a:pt x="1247093" y="1492749"/>
                  </a:lnTo>
                  <a:lnTo>
                    <a:pt x="1240221" y="1498837"/>
                  </a:lnTo>
                  <a:lnTo>
                    <a:pt x="1233613" y="1504659"/>
                  </a:lnTo>
                  <a:lnTo>
                    <a:pt x="1226212" y="1510218"/>
                  </a:lnTo>
                  <a:lnTo>
                    <a:pt x="1218811" y="1516040"/>
                  </a:lnTo>
                  <a:lnTo>
                    <a:pt x="1211674" y="1521334"/>
                  </a:lnTo>
                  <a:lnTo>
                    <a:pt x="1203745" y="1526362"/>
                  </a:lnTo>
                  <a:lnTo>
                    <a:pt x="1195815" y="1531391"/>
                  </a:lnTo>
                  <a:lnTo>
                    <a:pt x="1187885" y="1536155"/>
                  </a:lnTo>
                  <a:lnTo>
                    <a:pt x="1179691" y="1540655"/>
                  </a:lnTo>
                  <a:lnTo>
                    <a:pt x="1171233" y="1545154"/>
                  </a:lnTo>
                  <a:lnTo>
                    <a:pt x="1162775" y="1549389"/>
                  </a:lnTo>
                  <a:lnTo>
                    <a:pt x="1154053" y="1553359"/>
                  </a:lnTo>
                  <a:lnTo>
                    <a:pt x="1145066" y="1557064"/>
                  </a:lnTo>
                  <a:lnTo>
                    <a:pt x="1136079" y="1560240"/>
                  </a:lnTo>
                  <a:lnTo>
                    <a:pt x="1127092" y="1563681"/>
                  </a:lnTo>
                  <a:lnTo>
                    <a:pt x="1117577" y="1566592"/>
                  </a:lnTo>
                  <a:lnTo>
                    <a:pt x="1108325" y="1569239"/>
                  </a:lnTo>
                  <a:lnTo>
                    <a:pt x="1098546" y="1571886"/>
                  </a:lnTo>
                  <a:lnTo>
                    <a:pt x="1089030" y="1574003"/>
                  </a:lnTo>
                  <a:lnTo>
                    <a:pt x="1078986" y="1576385"/>
                  </a:lnTo>
                  <a:lnTo>
                    <a:pt x="1068942" y="1577973"/>
                  </a:lnTo>
                  <a:lnTo>
                    <a:pt x="1058633" y="1579296"/>
                  </a:lnTo>
                  <a:lnTo>
                    <a:pt x="1048589" y="1580620"/>
                  </a:lnTo>
                  <a:lnTo>
                    <a:pt x="1038545" y="1581678"/>
                  </a:lnTo>
                  <a:lnTo>
                    <a:pt x="1028501" y="1582208"/>
                  </a:lnTo>
                  <a:lnTo>
                    <a:pt x="1017928" y="1582472"/>
                  </a:lnTo>
                  <a:lnTo>
                    <a:pt x="1007884" y="1582737"/>
                  </a:lnTo>
                  <a:lnTo>
                    <a:pt x="997840" y="1582472"/>
                  </a:lnTo>
                  <a:lnTo>
                    <a:pt x="987796" y="1582208"/>
                  </a:lnTo>
                  <a:lnTo>
                    <a:pt x="977752" y="1581414"/>
                  </a:lnTo>
                  <a:lnTo>
                    <a:pt x="967443" y="1580620"/>
                  </a:lnTo>
                  <a:lnTo>
                    <a:pt x="957399" y="1579032"/>
                  </a:lnTo>
                  <a:lnTo>
                    <a:pt x="947355" y="1577708"/>
                  </a:lnTo>
                  <a:lnTo>
                    <a:pt x="937575" y="1576120"/>
                  </a:lnTo>
                  <a:lnTo>
                    <a:pt x="927531" y="1574003"/>
                  </a:lnTo>
                  <a:lnTo>
                    <a:pt x="917487" y="1571886"/>
                  </a:lnTo>
                  <a:lnTo>
                    <a:pt x="907443" y="1569239"/>
                  </a:lnTo>
                  <a:lnTo>
                    <a:pt x="897663" y="1566857"/>
                  </a:lnTo>
                  <a:lnTo>
                    <a:pt x="887883" y="1563681"/>
                  </a:lnTo>
                  <a:lnTo>
                    <a:pt x="878103" y="1560505"/>
                  </a:lnTo>
                  <a:lnTo>
                    <a:pt x="868324" y="1557064"/>
                  </a:lnTo>
                  <a:lnTo>
                    <a:pt x="858808" y="1553359"/>
                  </a:lnTo>
                  <a:lnTo>
                    <a:pt x="849028" y="1549389"/>
                  </a:lnTo>
                  <a:lnTo>
                    <a:pt x="839513" y="1545419"/>
                  </a:lnTo>
                  <a:lnTo>
                    <a:pt x="829997" y="1540919"/>
                  </a:lnTo>
                  <a:lnTo>
                    <a:pt x="820746" y="1536420"/>
                  </a:lnTo>
                  <a:lnTo>
                    <a:pt x="811495" y="1531656"/>
                  </a:lnTo>
                  <a:lnTo>
                    <a:pt x="802508" y="1526627"/>
                  </a:lnTo>
                  <a:lnTo>
                    <a:pt x="793257" y="1521334"/>
                  </a:lnTo>
                  <a:lnTo>
                    <a:pt x="784535" y="1515776"/>
                  </a:lnTo>
                  <a:lnTo>
                    <a:pt x="775548" y="1509953"/>
                  </a:lnTo>
                  <a:lnTo>
                    <a:pt x="766825" y="1504130"/>
                  </a:lnTo>
                  <a:lnTo>
                    <a:pt x="758367" y="1498307"/>
                  </a:lnTo>
                  <a:lnTo>
                    <a:pt x="749909" y="1491691"/>
                  </a:lnTo>
                  <a:lnTo>
                    <a:pt x="741451" y="1485339"/>
                  </a:lnTo>
                  <a:lnTo>
                    <a:pt x="733257" y="1478457"/>
                  </a:lnTo>
                  <a:lnTo>
                    <a:pt x="725063" y="1471840"/>
                  </a:lnTo>
                  <a:lnTo>
                    <a:pt x="717398" y="1464694"/>
                  </a:lnTo>
                  <a:lnTo>
                    <a:pt x="709468" y="1457548"/>
                  </a:lnTo>
                  <a:lnTo>
                    <a:pt x="701803" y="1450137"/>
                  </a:lnTo>
                  <a:lnTo>
                    <a:pt x="694402" y="1442197"/>
                  </a:lnTo>
                  <a:lnTo>
                    <a:pt x="687001" y="1434787"/>
                  </a:lnTo>
                  <a:lnTo>
                    <a:pt x="679864" y="1426582"/>
                  </a:lnTo>
                  <a:lnTo>
                    <a:pt x="672992" y="1418377"/>
                  </a:lnTo>
                  <a:lnTo>
                    <a:pt x="666120" y="1410172"/>
                  </a:lnTo>
                  <a:lnTo>
                    <a:pt x="659512" y="1401967"/>
                  </a:lnTo>
                  <a:lnTo>
                    <a:pt x="652904" y="1393233"/>
                  </a:lnTo>
                  <a:lnTo>
                    <a:pt x="646824" y="1384499"/>
                  </a:lnTo>
                  <a:lnTo>
                    <a:pt x="641009" y="1375500"/>
                  </a:lnTo>
                  <a:lnTo>
                    <a:pt x="635194" y="1366502"/>
                  </a:lnTo>
                  <a:lnTo>
                    <a:pt x="629379" y="1357238"/>
                  </a:lnTo>
                  <a:lnTo>
                    <a:pt x="623829" y="1347975"/>
                  </a:lnTo>
                  <a:lnTo>
                    <a:pt x="618807" y="1338447"/>
                  </a:lnTo>
                  <a:lnTo>
                    <a:pt x="613784" y="1328918"/>
                  </a:lnTo>
                  <a:lnTo>
                    <a:pt x="609027" y="1319126"/>
                  </a:lnTo>
                  <a:lnTo>
                    <a:pt x="604533" y="1309068"/>
                  </a:lnTo>
                  <a:lnTo>
                    <a:pt x="600040" y="1299275"/>
                  </a:lnTo>
                  <a:lnTo>
                    <a:pt x="595811" y="1289218"/>
                  </a:lnTo>
                  <a:lnTo>
                    <a:pt x="592110" y="1278896"/>
                  </a:lnTo>
                  <a:lnTo>
                    <a:pt x="588410" y="1268309"/>
                  </a:lnTo>
                  <a:lnTo>
                    <a:pt x="585238" y="1257987"/>
                  </a:lnTo>
                  <a:lnTo>
                    <a:pt x="581802" y="1247665"/>
                  </a:lnTo>
                  <a:lnTo>
                    <a:pt x="578894" y="1237078"/>
                  </a:lnTo>
                  <a:lnTo>
                    <a:pt x="576515" y="1225962"/>
                  </a:lnTo>
                  <a:lnTo>
                    <a:pt x="573872" y="1215375"/>
                  </a:lnTo>
                  <a:lnTo>
                    <a:pt x="572022" y="1204523"/>
                  </a:lnTo>
                  <a:lnTo>
                    <a:pt x="570172" y="1193937"/>
                  </a:lnTo>
                  <a:lnTo>
                    <a:pt x="568586" y="1183615"/>
                  </a:lnTo>
                  <a:lnTo>
                    <a:pt x="567529" y="1173028"/>
                  </a:lnTo>
                  <a:lnTo>
                    <a:pt x="566736" y="1162441"/>
                  </a:lnTo>
                  <a:lnTo>
                    <a:pt x="565678" y="1152119"/>
                  </a:lnTo>
                  <a:lnTo>
                    <a:pt x="565414" y="1141797"/>
                  </a:lnTo>
                  <a:lnTo>
                    <a:pt x="565150" y="1131210"/>
                  </a:lnTo>
                  <a:lnTo>
                    <a:pt x="565414" y="1121152"/>
                  </a:lnTo>
                  <a:lnTo>
                    <a:pt x="565678" y="1110830"/>
                  </a:lnTo>
                  <a:lnTo>
                    <a:pt x="566471" y="1100773"/>
                  </a:lnTo>
                  <a:lnTo>
                    <a:pt x="567529" y="1090980"/>
                  </a:lnTo>
                  <a:lnTo>
                    <a:pt x="568586" y="1080923"/>
                  </a:lnTo>
                  <a:lnTo>
                    <a:pt x="569907" y="1071130"/>
                  </a:lnTo>
                  <a:lnTo>
                    <a:pt x="571493" y="1061337"/>
                  </a:lnTo>
                  <a:lnTo>
                    <a:pt x="573344" y="1051809"/>
                  </a:lnTo>
                  <a:lnTo>
                    <a:pt x="575723" y="1042281"/>
                  </a:lnTo>
                  <a:lnTo>
                    <a:pt x="577837" y="1033017"/>
                  </a:lnTo>
                  <a:lnTo>
                    <a:pt x="580480" y="1023754"/>
                  </a:lnTo>
                  <a:lnTo>
                    <a:pt x="583123" y="1014755"/>
                  </a:lnTo>
                  <a:lnTo>
                    <a:pt x="586295" y="1005756"/>
                  </a:lnTo>
                  <a:lnTo>
                    <a:pt x="589467" y="996757"/>
                  </a:lnTo>
                  <a:lnTo>
                    <a:pt x="592903" y="988023"/>
                  </a:lnTo>
                  <a:lnTo>
                    <a:pt x="596604" y="979289"/>
                  </a:lnTo>
                  <a:lnTo>
                    <a:pt x="600568" y="970820"/>
                  </a:lnTo>
                  <a:lnTo>
                    <a:pt x="604533" y="962615"/>
                  </a:lnTo>
                  <a:lnTo>
                    <a:pt x="609027" y="954410"/>
                  </a:lnTo>
                  <a:lnTo>
                    <a:pt x="613520" y="946205"/>
                  </a:lnTo>
                  <a:lnTo>
                    <a:pt x="618278" y="938001"/>
                  </a:lnTo>
                  <a:lnTo>
                    <a:pt x="623036" y="930590"/>
                  </a:lnTo>
                  <a:lnTo>
                    <a:pt x="628322" y="922650"/>
                  </a:lnTo>
                  <a:lnTo>
                    <a:pt x="633344" y="915239"/>
                  </a:lnTo>
                  <a:lnTo>
                    <a:pt x="638895" y="908093"/>
                  </a:lnTo>
                  <a:lnTo>
                    <a:pt x="644710" y="900947"/>
                  </a:lnTo>
                  <a:lnTo>
                    <a:pt x="650525" y="894065"/>
                  </a:lnTo>
                  <a:lnTo>
                    <a:pt x="656340" y="887184"/>
                  </a:lnTo>
                  <a:lnTo>
                    <a:pt x="662683" y="880567"/>
                  </a:lnTo>
                  <a:lnTo>
                    <a:pt x="669027" y="873950"/>
                  </a:lnTo>
                  <a:lnTo>
                    <a:pt x="675371" y="867863"/>
                  </a:lnTo>
                  <a:lnTo>
                    <a:pt x="682243" y="861511"/>
                  </a:lnTo>
                  <a:lnTo>
                    <a:pt x="688851" y="855688"/>
                  </a:lnTo>
                  <a:lnTo>
                    <a:pt x="695988" y="850130"/>
                  </a:lnTo>
                  <a:lnTo>
                    <a:pt x="703124" y="844572"/>
                  </a:lnTo>
                  <a:lnTo>
                    <a:pt x="710525" y="839279"/>
                  </a:lnTo>
                  <a:lnTo>
                    <a:pt x="718190" y="833985"/>
                  </a:lnTo>
                  <a:lnTo>
                    <a:pt x="725591" y="828956"/>
                  </a:lnTo>
                  <a:lnTo>
                    <a:pt x="733521" y="824192"/>
                  </a:lnTo>
                  <a:lnTo>
                    <a:pt x="741451" y="819693"/>
                  </a:lnTo>
                  <a:lnTo>
                    <a:pt x="749644" y="815458"/>
                  </a:lnTo>
                  <a:lnTo>
                    <a:pt x="757574" y="811224"/>
                  </a:lnTo>
                  <a:lnTo>
                    <a:pt x="765768" y="807518"/>
                  </a:lnTo>
                  <a:lnTo>
                    <a:pt x="774226" y="803813"/>
                  </a:lnTo>
                  <a:lnTo>
                    <a:pt x="782949" y="800372"/>
                  </a:lnTo>
                  <a:lnTo>
                    <a:pt x="791671" y="796931"/>
                  </a:lnTo>
                  <a:lnTo>
                    <a:pt x="800394" y="794285"/>
                  </a:lnTo>
                  <a:lnTo>
                    <a:pt x="809381" y="791373"/>
                  </a:lnTo>
                  <a:lnTo>
                    <a:pt x="818632" y="788991"/>
                  </a:lnTo>
                  <a:lnTo>
                    <a:pt x="827883" y="786345"/>
                  </a:lnTo>
                  <a:lnTo>
                    <a:pt x="837134" y="784492"/>
                  </a:lnTo>
                  <a:lnTo>
                    <a:pt x="846650" y="782375"/>
                  </a:lnTo>
                  <a:lnTo>
                    <a:pt x="856165" y="780787"/>
                  </a:lnTo>
                  <a:lnTo>
                    <a:pt x="865680" y="779198"/>
                  </a:lnTo>
                  <a:lnTo>
                    <a:pt x="875460" y="778140"/>
                  </a:lnTo>
                  <a:lnTo>
                    <a:pt x="885240" y="777346"/>
                  </a:lnTo>
                  <a:lnTo>
                    <a:pt x="894756" y="776816"/>
                  </a:lnTo>
                  <a:lnTo>
                    <a:pt x="904800" y="776287"/>
                  </a:lnTo>
                  <a:close/>
                  <a:moveTo>
                    <a:pt x="797783" y="304800"/>
                  </a:moveTo>
                  <a:lnTo>
                    <a:pt x="819466" y="304800"/>
                  </a:lnTo>
                  <a:lnTo>
                    <a:pt x="840885" y="305594"/>
                  </a:lnTo>
                  <a:lnTo>
                    <a:pt x="862304" y="306652"/>
                  </a:lnTo>
                  <a:lnTo>
                    <a:pt x="883722" y="307975"/>
                  </a:lnTo>
                  <a:lnTo>
                    <a:pt x="904877" y="310356"/>
                  </a:lnTo>
                  <a:lnTo>
                    <a:pt x="925767" y="312738"/>
                  </a:lnTo>
                  <a:lnTo>
                    <a:pt x="946921" y="315913"/>
                  </a:lnTo>
                  <a:lnTo>
                    <a:pt x="968075" y="319617"/>
                  </a:lnTo>
                  <a:lnTo>
                    <a:pt x="988701" y="323586"/>
                  </a:lnTo>
                  <a:lnTo>
                    <a:pt x="1009591" y="328083"/>
                  </a:lnTo>
                  <a:lnTo>
                    <a:pt x="1029952" y="333111"/>
                  </a:lnTo>
                  <a:lnTo>
                    <a:pt x="1050577" y="338402"/>
                  </a:lnTo>
                  <a:lnTo>
                    <a:pt x="1070674" y="344223"/>
                  </a:lnTo>
                  <a:lnTo>
                    <a:pt x="1090770" y="350838"/>
                  </a:lnTo>
                  <a:lnTo>
                    <a:pt x="1110603" y="357188"/>
                  </a:lnTo>
                  <a:lnTo>
                    <a:pt x="1130170" y="364331"/>
                  </a:lnTo>
                  <a:lnTo>
                    <a:pt x="1149474" y="371740"/>
                  </a:lnTo>
                  <a:lnTo>
                    <a:pt x="1168513" y="379677"/>
                  </a:lnTo>
                  <a:lnTo>
                    <a:pt x="1187816" y="387879"/>
                  </a:lnTo>
                  <a:lnTo>
                    <a:pt x="1206855" y="396611"/>
                  </a:lnTo>
                  <a:lnTo>
                    <a:pt x="1225629" y="405606"/>
                  </a:lnTo>
                  <a:lnTo>
                    <a:pt x="1244139" y="415131"/>
                  </a:lnTo>
                  <a:lnTo>
                    <a:pt x="1262649" y="424656"/>
                  </a:lnTo>
                  <a:lnTo>
                    <a:pt x="1280895" y="434975"/>
                  </a:lnTo>
                  <a:lnTo>
                    <a:pt x="1298876" y="445294"/>
                  </a:lnTo>
                  <a:lnTo>
                    <a:pt x="1316593" y="456406"/>
                  </a:lnTo>
                  <a:lnTo>
                    <a:pt x="1334310" y="467519"/>
                  </a:lnTo>
                  <a:lnTo>
                    <a:pt x="1351762" y="479161"/>
                  </a:lnTo>
                  <a:lnTo>
                    <a:pt x="1368686" y="491067"/>
                  </a:lnTo>
                  <a:lnTo>
                    <a:pt x="1385609" y="503502"/>
                  </a:lnTo>
                  <a:lnTo>
                    <a:pt x="1404648" y="517790"/>
                  </a:lnTo>
                  <a:lnTo>
                    <a:pt x="1423158" y="532871"/>
                  </a:lnTo>
                  <a:lnTo>
                    <a:pt x="1441404" y="548217"/>
                  </a:lnTo>
                  <a:lnTo>
                    <a:pt x="1459385" y="563563"/>
                  </a:lnTo>
                  <a:lnTo>
                    <a:pt x="1273491" y="749565"/>
                  </a:lnTo>
                  <a:lnTo>
                    <a:pt x="1260270" y="738717"/>
                  </a:lnTo>
                  <a:lnTo>
                    <a:pt x="1253394" y="733161"/>
                  </a:lnTo>
                  <a:lnTo>
                    <a:pt x="1246519" y="728134"/>
                  </a:lnTo>
                  <a:lnTo>
                    <a:pt x="1235149" y="720196"/>
                  </a:lnTo>
                  <a:lnTo>
                    <a:pt x="1224043" y="712259"/>
                  </a:lnTo>
                  <a:lnTo>
                    <a:pt x="1212408" y="704850"/>
                  </a:lnTo>
                  <a:lnTo>
                    <a:pt x="1200773" y="697706"/>
                  </a:lnTo>
                  <a:lnTo>
                    <a:pt x="1188874" y="690298"/>
                  </a:lnTo>
                  <a:lnTo>
                    <a:pt x="1176710" y="683684"/>
                  </a:lnTo>
                  <a:lnTo>
                    <a:pt x="1164811" y="677069"/>
                  </a:lnTo>
                  <a:lnTo>
                    <a:pt x="1152647" y="670719"/>
                  </a:lnTo>
                  <a:lnTo>
                    <a:pt x="1140219" y="664634"/>
                  </a:lnTo>
                  <a:lnTo>
                    <a:pt x="1128055" y="658813"/>
                  </a:lnTo>
                  <a:lnTo>
                    <a:pt x="1115362" y="653521"/>
                  </a:lnTo>
                  <a:lnTo>
                    <a:pt x="1102670" y="648229"/>
                  </a:lnTo>
                  <a:lnTo>
                    <a:pt x="1089713" y="643202"/>
                  </a:lnTo>
                  <a:lnTo>
                    <a:pt x="1076756" y="638704"/>
                  </a:lnTo>
                  <a:lnTo>
                    <a:pt x="1064063" y="634206"/>
                  </a:lnTo>
                  <a:lnTo>
                    <a:pt x="1051106" y="629973"/>
                  </a:lnTo>
                  <a:lnTo>
                    <a:pt x="1037885" y="626004"/>
                  </a:lnTo>
                  <a:lnTo>
                    <a:pt x="1024399" y="622565"/>
                  </a:lnTo>
                  <a:lnTo>
                    <a:pt x="1010913" y="619390"/>
                  </a:lnTo>
                  <a:lnTo>
                    <a:pt x="997427" y="616479"/>
                  </a:lnTo>
                  <a:lnTo>
                    <a:pt x="983941" y="613569"/>
                  </a:lnTo>
                  <a:lnTo>
                    <a:pt x="970191" y="611452"/>
                  </a:lnTo>
                  <a:lnTo>
                    <a:pt x="956705" y="609336"/>
                  </a:lnTo>
                  <a:lnTo>
                    <a:pt x="942954" y="607748"/>
                  </a:lnTo>
                  <a:lnTo>
                    <a:pt x="928940" y="606425"/>
                  </a:lnTo>
                  <a:lnTo>
                    <a:pt x="915189" y="605102"/>
                  </a:lnTo>
                  <a:lnTo>
                    <a:pt x="901439" y="604573"/>
                  </a:lnTo>
                  <a:lnTo>
                    <a:pt x="887424" y="604044"/>
                  </a:lnTo>
                  <a:lnTo>
                    <a:pt x="873410" y="604044"/>
                  </a:lnTo>
                  <a:lnTo>
                    <a:pt x="859395" y="604573"/>
                  </a:lnTo>
                  <a:lnTo>
                    <a:pt x="845380" y="605102"/>
                  </a:lnTo>
                  <a:lnTo>
                    <a:pt x="831365" y="606425"/>
                  </a:lnTo>
                  <a:lnTo>
                    <a:pt x="817351" y="607748"/>
                  </a:lnTo>
                  <a:lnTo>
                    <a:pt x="803071" y="609336"/>
                  </a:lnTo>
                  <a:lnTo>
                    <a:pt x="789057" y="611452"/>
                  </a:lnTo>
                  <a:lnTo>
                    <a:pt x="775306" y="613834"/>
                  </a:lnTo>
                  <a:lnTo>
                    <a:pt x="761820" y="616744"/>
                  </a:lnTo>
                  <a:lnTo>
                    <a:pt x="748599" y="619919"/>
                  </a:lnTo>
                  <a:lnTo>
                    <a:pt x="735377" y="623359"/>
                  </a:lnTo>
                  <a:lnTo>
                    <a:pt x="722156" y="627063"/>
                  </a:lnTo>
                  <a:lnTo>
                    <a:pt x="709199" y="631296"/>
                  </a:lnTo>
                  <a:lnTo>
                    <a:pt x="696506" y="635794"/>
                  </a:lnTo>
                  <a:lnTo>
                    <a:pt x="683814" y="640556"/>
                  </a:lnTo>
                  <a:lnTo>
                    <a:pt x="671650" y="645584"/>
                  </a:lnTo>
                  <a:lnTo>
                    <a:pt x="659486" y="650875"/>
                  </a:lnTo>
                  <a:lnTo>
                    <a:pt x="647323" y="656696"/>
                  </a:lnTo>
                  <a:lnTo>
                    <a:pt x="635952" y="662517"/>
                  </a:lnTo>
                  <a:lnTo>
                    <a:pt x="624053" y="668867"/>
                  </a:lnTo>
                  <a:lnTo>
                    <a:pt x="612682" y="675481"/>
                  </a:lnTo>
                  <a:lnTo>
                    <a:pt x="601312" y="682361"/>
                  </a:lnTo>
                  <a:lnTo>
                    <a:pt x="590206" y="689769"/>
                  </a:lnTo>
                  <a:lnTo>
                    <a:pt x="579100" y="697442"/>
                  </a:lnTo>
                  <a:lnTo>
                    <a:pt x="568523" y="705115"/>
                  </a:lnTo>
                  <a:lnTo>
                    <a:pt x="558210" y="713317"/>
                  </a:lnTo>
                  <a:lnTo>
                    <a:pt x="548162" y="721784"/>
                  </a:lnTo>
                  <a:lnTo>
                    <a:pt x="537849" y="730515"/>
                  </a:lnTo>
                  <a:lnTo>
                    <a:pt x="528329" y="739246"/>
                  </a:lnTo>
                  <a:lnTo>
                    <a:pt x="518810" y="748507"/>
                  </a:lnTo>
                  <a:lnTo>
                    <a:pt x="509555" y="758032"/>
                  </a:lnTo>
                  <a:lnTo>
                    <a:pt x="500564" y="767557"/>
                  </a:lnTo>
                  <a:lnTo>
                    <a:pt x="491838" y="777346"/>
                  </a:lnTo>
                  <a:lnTo>
                    <a:pt x="483641" y="787665"/>
                  </a:lnTo>
                  <a:lnTo>
                    <a:pt x="475444" y="798248"/>
                  </a:lnTo>
                  <a:lnTo>
                    <a:pt x="467246" y="808832"/>
                  </a:lnTo>
                  <a:lnTo>
                    <a:pt x="459578" y="819679"/>
                  </a:lnTo>
                  <a:lnTo>
                    <a:pt x="452174" y="831057"/>
                  </a:lnTo>
                  <a:lnTo>
                    <a:pt x="444770" y="842434"/>
                  </a:lnTo>
                  <a:lnTo>
                    <a:pt x="438159" y="854340"/>
                  </a:lnTo>
                  <a:lnTo>
                    <a:pt x="431284" y="866246"/>
                  </a:lnTo>
                  <a:lnTo>
                    <a:pt x="425202" y="878417"/>
                  </a:lnTo>
                  <a:lnTo>
                    <a:pt x="419120" y="890852"/>
                  </a:lnTo>
                  <a:lnTo>
                    <a:pt x="413303" y="903288"/>
                  </a:lnTo>
                  <a:lnTo>
                    <a:pt x="408014" y="915988"/>
                  </a:lnTo>
                  <a:lnTo>
                    <a:pt x="402990" y="928952"/>
                  </a:lnTo>
                  <a:lnTo>
                    <a:pt x="398495" y="941917"/>
                  </a:lnTo>
                  <a:lnTo>
                    <a:pt x="393999" y="955411"/>
                  </a:lnTo>
                  <a:lnTo>
                    <a:pt x="390033" y="968905"/>
                  </a:lnTo>
                  <a:lnTo>
                    <a:pt x="386331" y="982398"/>
                  </a:lnTo>
                  <a:lnTo>
                    <a:pt x="383158" y="996157"/>
                  </a:lnTo>
                  <a:lnTo>
                    <a:pt x="379985" y="1010180"/>
                  </a:lnTo>
                  <a:lnTo>
                    <a:pt x="377076" y="1024467"/>
                  </a:lnTo>
                  <a:lnTo>
                    <a:pt x="374961" y="1038755"/>
                  </a:lnTo>
                  <a:lnTo>
                    <a:pt x="372845" y="1053571"/>
                  </a:lnTo>
                  <a:lnTo>
                    <a:pt x="371523" y="1068388"/>
                  </a:lnTo>
                  <a:lnTo>
                    <a:pt x="370201" y="1083205"/>
                  </a:lnTo>
                  <a:lnTo>
                    <a:pt x="369672" y="1098021"/>
                  </a:lnTo>
                  <a:lnTo>
                    <a:pt x="368879" y="1113367"/>
                  </a:lnTo>
                  <a:lnTo>
                    <a:pt x="368879" y="1128448"/>
                  </a:lnTo>
                  <a:lnTo>
                    <a:pt x="369143" y="1143794"/>
                  </a:lnTo>
                  <a:lnTo>
                    <a:pt x="370201" y="1159140"/>
                  </a:lnTo>
                  <a:lnTo>
                    <a:pt x="371523" y="1174750"/>
                  </a:lnTo>
                  <a:lnTo>
                    <a:pt x="372845" y="1190096"/>
                  </a:lnTo>
                  <a:lnTo>
                    <a:pt x="374961" y="1205971"/>
                  </a:lnTo>
                  <a:lnTo>
                    <a:pt x="377340" y="1221582"/>
                  </a:lnTo>
                  <a:lnTo>
                    <a:pt x="380249" y="1237721"/>
                  </a:lnTo>
                  <a:lnTo>
                    <a:pt x="383687" y="1253332"/>
                  </a:lnTo>
                  <a:lnTo>
                    <a:pt x="387124" y="1269471"/>
                  </a:lnTo>
                  <a:lnTo>
                    <a:pt x="391355" y="1285346"/>
                  </a:lnTo>
                  <a:lnTo>
                    <a:pt x="395850" y="1300957"/>
                  </a:lnTo>
                  <a:lnTo>
                    <a:pt x="400875" y="1316567"/>
                  </a:lnTo>
                  <a:lnTo>
                    <a:pt x="406163" y="1331648"/>
                  </a:lnTo>
                  <a:lnTo>
                    <a:pt x="411716" y="1347259"/>
                  </a:lnTo>
                  <a:lnTo>
                    <a:pt x="417798" y="1362075"/>
                  </a:lnTo>
                  <a:lnTo>
                    <a:pt x="423880" y="1376892"/>
                  </a:lnTo>
                  <a:lnTo>
                    <a:pt x="430755" y="1391709"/>
                  </a:lnTo>
                  <a:lnTo>
                    <a:pt x="437630" y="1406261"/>
                  </a:lnTo>
                  <a:lnTo>
                    <a:pt x="445034" y="1420548"/>
                  </a:lnTo>
                  <a:lnTo>
                    <a:pt x="452967" y="1434571"/>
                  </a:lnTo>
                  <a:lnTo>
                    <a:pt x="460900" y="1448330"/>
                  </a:lnTo>
                  <a:lnTo>
                    <a:pt x="469097" y="1462088"/>
                  </a:lnTo>
                  <a:lnTo>
                    <a:pt x="477823" y="1475582"/>
                  </a:lnTo>
                  <a:lnTo>
                    <a:pt x="486814" y="1488811"/>
                  </a:lnTo>
                  <a:lnTo>
                    <a:pt x="496069" y="1502040"/>
                  </a:lnTo>
                  <a:lnTo>
                    <a:pt x="505589" y="1515005"/>
                  </a:lnTo>
                  <a:lnTo>
                    <a:pt x="515637" y="1527176"/>
                  </a:lnTo>
                  <a:lnTo>
                    <a:pt x="525685" y="1539611"/>
                  </a:lnTo>
                  <a:lnTo>
                    <a:pt x="535733" y="1551782"/>
                  </a:lnTo>
                  <a:lnTo>
                    <a:pt x="546311" y="1563423"/>
                  </a:lnTo>
                  <a:lnTo>
                    <a:pt x="557417" y="1575065"/>
                  </a:lnTo>
                  <a:lnTo>
                    <a:pt x="568523" y="1586442"/>
                  </a:lnTo>
                  <a:lnTo>
                    <a:pt x="579893" y="1597555"/>
                  </a:lnTo>
                  <a:lnTo>
                    <a:pt x="591264" y="1608138"/>
                  </a:lnTo>
                  <a:lnTo>
                    <a:pt x="603163" y="1618457"/>
                  </a:lnTo>
                  <a:lnTo>
                    <a:pt x="615062" y="1628776"/>
                  </a:lnTo>
                  <a:lnTo>
                    <a:pt x="627490" y="1638830"/>
                  </a:lnTo>
                  <a:lnTo>
                    <a:pt x="639919" y="1648355"/>
                  </a:lnTo>
                  <a:lnTo>
                    <a:pt x="652347" y="1657615"/>
                  </a:lnTo>
                  <a:lnTo>
                    <a:pt x="665304" y="1666611"/>
                  </a:lnTo>
                  <a:lnTo>
                    <a:pt x="678261" y="1675342"/>
                  </a:lnTo>
                  <a:lnTo>
                    <a:pt x="691482" y="1683544"/>
                  </a:lnTo>
                  <a:lnTo>
                    <a:pt x="704968" y="1691482"/>
                  </a:lnTo>
                  <a:lnTo>
                    <a:pt x="718454" y="1699155"/>
                  </a:lnTo>
                  <a:lnTo>
                    <a:pt x="731940" y="1706828"/>
                  </a:lnTo>
                  <a:lnTo>
                    <a:pt x="745690" y="1713707"/>
                  </a:lnTo>
                  <a:lnTo>
                    <a:pt x="759441" y="1720057"/>
                  </a:lnTo>
                  <a:lnTo>
                    <a:pt x="773455" y="1726671"/>
                  </a:lnTo>
                  <a:lnTo>
                    <a:pt x="787734" y="1732492"/>
                  </a:lnTo>
                  <a:lnTo>
                    <a:pt x="801749" y="1738313"/>
                  </a:lnTo>
                  <a:lnTo>
                    <a:pt x="816293" y="1743605"/>
                  </a:lnTo>
                  <a:lnTo>
                    <a:pt x="830836" y="1748632"/>
                  </a:lnTo>
                  <a:lnTo>
                    <a:pt x="845380" y="1753130"/>
                  </a:lnTo>
                  <a:lnTo>
                    <a:pt x="859924" y="1757363"/>
                  </a:lnTo>
                  <a:lnTo>
                    <a:pt x="874732" y="1761067"/>
                  </a:lnTo>
                  <a:lnTo>
                    <a:pt x="889275" y="1764771"/>
                  </a:lnTo>
                  <a:lnTo>
                    <a:pt x="904348" y="1767946"/>
                  </a:lnTo>
                  <a:lnTo>
                    <a:pt x="918891" y="1770328"/>
                  </a:lnTo>
                  <a:lnTo>
                    <a:pt x="933699" y="1772709"/>
                  </a:lnTo>
                  <a:lnTo>
                    <a:pt x="948507" y="1774561"/>
                  </a:lnTo>
                  <a:lnTo>
                    <a:pt x="963580" y="1776413"/>
                  </a:lnTo>
                  <a:lnTo>
                    <a:pt x="978388" y="1777471"/>
                  </a:lnTo>
                  <a:lnTo>
                    <a:pt x="993196" y="1778265"/>
                  </a:lnTo>
                  <a:lnTo>
                    <a:pt x="1008268" y="1778530"/>
                  </a:lnTo>
                  <a:lnTo>
                    <a:pt x="1023341" y="1778530"/>
                  </a:lnTo>
                  <a:lnTo>
                    <a:pt x="1038149" y="1778265"/>
                  </a:lnTo>
                  <a:lnTo>
                    <a:pt x="1052957" y="1777471"/>
                  </a:lnTo>
                  <a:lnTo>
                    <a:pt x="1067765" y="1776149"/>
                  </a:lnTo>
                  <a:lnTo>
                    <a:pt x="1083102" y="1774296"/>
                  </a:lnTo>
                  <a:lnTo>
                    <a:pt x="1097910" y="1772444"/>
                  </a:lnTo>
                  <a:lnTo>
                    <a:pt x="1112718" y="1769799"/>
                  </a:lnTo>
                  <a:lnTo>
                    <a:pt x="1127262" y="1767153"/>
                  </a:lnTo>
                  <a:lnTo>
                    <a:pt x="1142070" y="1763713"/>
                  </a:lnTo>
                  <a:lnTo>
                    <a:pt x="1156349" y="1760273"/>
                  </a:lnTo>
                  <a:lnTo>
                    <a:pt x="1170364" y="1756040"/>
                  </a:lnTo>
                  <a:lnTo>
                    <a:pt x="1184114" y="1751807"/>
                  </a:lnTo>
                  <a:lnTo>
                    <a:pt x="1197600" y="1747044"/>
                  </a:lnTo>
                  <a:lnTo>
                    <a:pt x="1210821" y="1742017"/>
                  </a:lnTo>
                  <a:lnTo>
                    <a:pt x="1224043" y="1736726"/>
                  </a:lnTo>
                  <a:lnTo>
                    <a:pt x="1236735" y="1731169"/>
                  </a:lnTo>
                  <a:lnTo>
                    <a:pt x="1249428" y="1725084"/>
                  </a:lnTo>
                  <a:lnTo>
                    <a:pt x="1261856" y="1718734"/>
                  </a:lnTo>
                  <a:lnTo>
                    <a:pt x="1274020" y="1712119"/>
                  </a:lnTo>
                  <a:lnTo>
                    <a:pt x="1285655" y="1704976"/>
                  </a:lnTo>
                  <a:lnTo>
                    <a:pt x="1297554" y="1697832"/>
                  </a:lnTo>
                  <a:lnTo>
                    <a:pt x="1308660" y="1690423"/>
                  </a:lnTo>
                  <a:lnTo>
                    <a:pt x="1320031" y="1682486"/>
                  </a:lnTo>
                  <a:lnTo>
                    <a:pt x="1330608" y="1674284"/>
                  </a:lnTo>
                  <a:lnTo>
                    <a:pt x="1340920" y="1666082"/>
                  </a:lnTo>
                  <a:lnTo>
                    <a:pt x="1350969" y="1657615"/>
                  </a:lnTo>
                  <a:lnTo>
                    <a:pt x="1361017" y="1648884"/>
                  </a:lnTo>
                  <a:lnTo>
                    <a:pt x="1370801" y="1639888"/>
                  </a:lnTo>
                  <a:lnTo>
                    <a:pt x="1380056" y="1630628"/>
                  </a:lnTo>
                  <a:lnTo>
                    <a:pt x="1389047" y="1621103"/>
                  </a:lnTo>
                  <a:lnTo>
                    <a:pt x="1398037" y="1611313"/>
                  </a:lnTo>
                  <a:lnTo>
                    <a:pt x="1406499" y="1601259"/>
                  </a:lnTo>
                  <a:lnTo>
                    <a:pt x="1414696" y="1590940"/>
                  </a:lnTo>
                  <a:lnTo>
                    <a:pt x="1422629" y="1580621"/>
                  </a:lnTo>
                  <a:lnTo>
                    <a:pt x="1430562" y="1570303"/>
                  </a:lnTo>
                  <a:lnTo>
                    <a:pt x="1437702" y="1559190"/>
                  </a:lnTo>
                  <a:lnTo>
                    <a:pt x="1445106" y="1548342"/>
                  </a:lnTo>
                  <a:lnTo>
                    <a:pt x="1451716" y="1536965"/>
                  </a:lnTo>
                  <a:lnTo>
                    <a:pt x="1458591" y="1525853"/>
                  </a:lnTo>
                  <a:lnTo>
                    <a:pt x="1464673" y="1514211"/>
                  </a:lnTo>
                  <a:lnTo>
                    <a:pt x="1470755" y="1502834"/>
                  </a:lnTo>
                  <a:lnTo>
                    <a:pt x="1476308" y="1490928"/>
                  </a:lnTo>
                  <a:lnTo>
                    <a:pt x="1481597" y="1479286"/>
                  </a:lnTo>
                  <a:lnTo>
                    <a:pt x="1486621" y="1467115"/>
                  </a:lnTo>
                  <a:lnTo>
                    <a:pt x="1491381" y="1454680"/>
                  </a:lnTo>
                  <a:lnTo>
                    <a:pt x="1495876" y="1442773"/>
                  </a:lnTo>
                  <a:lnTo>
                    <a:pt x="1500107" y="1430073"/>
                  </a:lnTo>
                  <a:lnTo>
                    <a:pt x="1503809" y="1417373"/>
                  </a:lnTo>
                  <a:lnTo>
                    <a:pt x="1507511" y="1404673"/>
                  </a:lnTo>
                  <a:lnTo>
                    <a:pt x="1510420" y="1391973"/>
                  </a:lnTo>
                  <a:lnTo>
                    <a:pt x="1513593" y="1379009"/>
                  </a:lnTo>
                  <a:lnTo>
                    <a:pt x="1516237" y="1366044"/>
                  </a:lnTo>
                  <a:lnTo>
                    <a:pt x="1518617" y="1352815"/>
                  </a:lnTo>
                  <a:lnTo>
                    <a:pt x="1520732" y="1339586"/>
                  </a:lnTo>
                  <a:lnTo>
                    <a:pt x="1522319" y="1326092"/>
                  </a:lnTo>
                  <a:lnTo>
                    <a:pt x="1523641" y="1312598"/>
                  </a:lnTo>
                  <a:lnTo>
                    <a:pt x="1524434" y="1299105"/>
                  </a:lnTo>
                  <a:lnTo>
                    <a:pt x="1525492" y="1285611"/>
                  </a:lnTo>
                  <a:lnTo>
                    <a:pt x="1526021" y="1272117"/>
                  </a:lnTo>
                  <a:lnTo>
                    <a:pt x="1526021" y="1258623"/>
                  </a:lnTo>
                  <a:lnTo>
                    <a:pt x="1525757" y="1244865"/>
                  </a:lnTo>
                  <a:lnTo>
                    <a:pt x="1525228" y="1231107"/>
                  </a:lnTo>
                  <a:lnTo>
                    <a:pt x="1524170" y="1217348"/>
                  </a:lnTo>
                  <a:lnTo>
                    <a:pt x="1523112" y="1203325"/>
                  </a:lnTo>
                  <a:lnTo>
                    <a:pt x="1521790" y="1189302"/>
                  </a:lnTo>
                  <a:lnTo>
                    <a:pt x="1519675" y="1175544"/>
                  </a:lnTo>
                  <a:lnTo>
                    <a:pt x="1517559" y="1161521"/>
                  </a:lnTo>
                  <a:lnTo>
                    <a:pt x="1514915" y="1147498"/>
                  </a:lnTo>
                  <a:lnTo>
                    <a:pt x="1512271" y="1133211"/>
                  </a:lnTo>
                  <a:lnTo>
                    <a:pt x="1509097" y="1119188"/>
                  </a:lnTo>
                  <a:lnTo>
                    <a:pt x="1505395" y="1104900"/>
                  </a:lnTo>
                  <a:lnTo>
                    <a:pt x="1501429" y="1090877"/>
                  </a:lnTo>
                  <a:lnTo>
                    <a:pt x="1497198" y="1076855"/>
                  </a:lnTo>
                  <a:lnTo>
                    <a:pt x="1492703" y="1063096"/>
                  </a:lnTo>
                  <a:lnTo>
                    <a:pt x="1487943" y="1049338"/>
                  </a:lnTo>
                  <a:lnTo>
                    <a:pt x="1482919" y="1035580"/>
                  </a:lnTo>
                  <a:lnTo>
                    <a:pt x="1477630" y="1022350"/>
                  </a:lnTo>
                  <a:lnTo>
                    <a:pt x="1472077" y="1008857"/>
                  </a:lnTo>
                  <a:lnTo>
                    <a:pt x="1466260" y="995892"/>
                  </a:lnTo>
                  <a:lnTo>
                    <a:pt x="1460178" y="982927"/>
                  </a:lnTo>
                  <a:lnTo>
                    <a:pt x="1453832" y="969963"/>
                  </a:lnTo>
                  <a:lnTo>
                    <a:pt x="1446957" y="957527"/>
                  </a:lnTo>
                  <a:lnTo>
                    <a:pt x="1440346" y="945092"/>
                  </a:lnTo>
                  <a:lnTo>
                    <a:pt x="1432942" y="932657"/>
                  </a:lnTo>
                  <a:lnTo>
                    <a:pt x="1425802" y="920486"/>
                  </a:lnTo>
                  <a:lnTo>
                    <a:pt x="1418134" y="908844"/>
                  </a:lnTo>
                  <a:lnTo>
                    <a:pt x="1410201" y="896938"/>
                  </a:lnTo>
                  <a:lnTo>
                    <a:pt x="1402268" y="885561"/>
                  </a:lnTo>
                  <a:lnTo>
                    <a:pt x="1398566" y="880534"/>
                  </a:lnTo>
                  <a:lnTo>
                    <a:pt x="1394335" y="875242"/>
                  </a:lnTo>
                  <a:lnTo>
                    <a:pt x="1386402" y="864923"/>
                  </a:lnTo>
                  <a:lnTo>
                    <a:pt x="1572032" y="679450"/>
                  </a:lnTo>
                  <a:lnTo>
                    <a:pt x="1584724" y="694531"/>
                  </a:lnTo>
                  <a:lnTo>
                    <a:pt x="1596624" y="709877"/>
                  </a:lnTo>
                  <a:lnTo>
                    <a:pt x="1608787" y="725752"/>
                  </a:lnTo>
                  <a:lnTo>
                    <a:pt x="1620422" y="741627"/>
                  </a:lnTo>
                  <a:lnTo>
                    <a:pt x="1632850" y="759090"/>
                  </a:lnTo>
                  <a:lnTo>
                    <a:pt x="1644750" y="776817"/>
                  </a:lnTo>
                  <a:lnTo>
                    <a:pt x="1656120" y="794809"/>
                  </a:lnTo>
                  <a:lnTo>
                    <a:pt x="1667755" y="812800"/>
                  </a:lnTo>
                  <a:lnTo>
                    <a:pt x="1678332" y="831321"/>
                  </a:lnTo>
                  <a:lnTo>
                    <a:pt x="1688909" y="850107"/>
                  </a:lnTo>
                  <a:lnTo>
                    <a:pt x="1699222" y="869157"/>
                  </a:lnTo>
                  <a:lnTo>
                    <a:pt x="1709006" y="888207"/>
                  </a:lnTo>
                  <a:lnTo>
                    <a:pt x="1718525" y="908050"/>
                  </a:lnTo>
                  <a:lnTo>
                    <a:pt x="1727781" y="927629"/>
                  </a:lnTo>
                  <a:lnTo>
                    <a:pt x="1736507" y="947473"/>
                  </a:lnTo>
                  <a:lnTo>
                    <a:pt x="1744704" y="967846"/>
                  </a:lnTo>
                  <a:lnTo>
                    <a:pt x="1752373" y="988219"/>
                  </a:lnTo>
                  <a:lnTo>
                    <a:pt x="1760041" y="1009121"/>
                  </a:lnTo>
                  <a:lnTo>
                    <a:pt x="1767181" y="1030023"/>
                  </a:lnTo>
                  <a:lnTo>
                    <a:pt x="1773792" y="1051190"/>
                  </a:lnTo>
                  <a:lnTo>
                    <a:pt x="1779873" y="1072886"/>
                  </a:lnTo>
                  <a:lnTo>
                    <a:pt x="1785955" y="1094052"/>
                  </a:lnTo>
                  <a:lnTo>
                    <a:pt x="1790979" y="1115748"/>
                  </a:lnTo>
                  <a:lnTo>
                    <a:pt x="1795739" y="1137180"/>
                  </a:lnTo>
                  <a:lnTo>
                    <a:pt x="1799970" y="1158611"/>
                  </a:lnTo>
                  <a:lnTo>
                    <a:pt x="1803936" y="1179777"/>
                  </a:lnTo>
                  <a:lnTo>
                    <a:pt x="1806845" y="1201209"/>
                  </a:lnTo>
                  <a:lnTo>
                    <a:pt x="1809754" y="1222640"/>
                  </a:lnTo>
                  <a:lnTo>
                    <a:pt x="1811869" y="1243542"/>
                  </a:lnTo>
                  <a:lnTo>
                    <a:pt x="1813985" y="1264709"/>
                  </a:lnTo>
                  <a:lnTo>
                    <a:pt x="1815042" y="1285611"/>
                  </a:lnTo>
                  <a:lnTo>
                    <a:pt x="1815836" y="1306778"/>
                  </a:lnTo>
                  <a:lnTo>
                    <a:pt x="1816100" y="1327680"/>
                  </a:lnTo>
                  <a:lnTo>
                    <a:pt x="1816100" y="1348317"/>
                  </a:lnTo>
                  <a:lnTo>
                    <a:pt x="1815571" y="1369219"/>
                  </a:lnTo>
                  <a:lnTo>
                    <a:pt x="1814514" y="1389592"/>
                  </a:lnTo>
                  <a:lnTo>
                    <a:pt x="1812927" y="1410494"/>
                  </a:lnTo>
                  <a:lnTo>
                    <a:pt x="1810812" y="1431132"/>
                  </a:lnTo>
                  <a:lnTo>
                    <a:pt x="1808432" y="1451769"/>
                  </a:lnTo>
                  <a:lnTo>
                    <a:pt x="1805523" y="1472142"/>
                  </a:lnTo>
                  <a:lnTo>
                    <a:pt x="1801821" y="1492515"/>
                  </a:lnTo>
                  <a:lnTo>
                    <a:pt x="1797855" y="1512623"/>
                  </a:lnTo>
                  <a:lnTo>
                    <a:pt x="1793359" y="1532467"/>
                  </a:lnTo>
                  <a:lnTo>
                    <a:pt x="1788600" y="1552576"/>
                  </a:lnTo>
                  <a:lnTo>
                    <a:pt x="1783311" y="1572155"/>
                  </a:lnTo>
                  <a:lnTo>
                    <a:pt x="1777758" y="1591469"/>
                  </a:lnTo>
                  <a:lnTo>
                    <a:pt x="1771147" y="1611048"/>
                  </a:lnTo>
                  <a:lnTo>
                    <a:pt x="1764801" y="1630098"/>
                  </a:lnTo>
                  <a:lnTo>
                    <a:pt x="1757397" y="1648884"/>
                  </a:lnTo>
                  <a:lnTo>
                    <a:pt x="1749993" y="1667669"/>
                  </a:lnTo>
                  <a:lnTo>
                    <a:pt x="1741796" y="1685926"/>
                  </a:lnTo>
                  <a:lnTo>
                    <a:pt x="1733334" y="1704182"/>
                  </a:lnTo>
                  <a:lnTo>
                    <a:pt x="1724343" y="1722703"/>
                  </a:lnTo>
                  <a:lnTo>
                    <a:pt x="1714559" y="1740694"/>
                  </a:lnTo>
                  <a:lnTo>
                    <a:pt x="1704775" y="1758686"/>
                  </a:lnTo>
                  <a:lnTo>
                    <a:pt x="1694198" y="1776413"/>
                  </a:lnTo>
                  <a:lnTo>
                    <a:pt x="1683092" y="1793876"/>
                  </a:lnTo>
                  <a:lnTo>
                    <a:pt x="1671721" y="1810544"/>
                  </a:lnTo>
                  <a:lnTo>
                    <a:pt x="1659822" y="1827478"/>
                  </a:lnTo>
                  <a:lnTo>
                    <a:pt x="1647394" y="1844146"/>
                  </a:lnTo>
                  <a:lnTo>
                    <a:pt x="1634966" y="1860021"/>
                  </a:lnTo>
                  <a:lnTo>
                    <a:pt x="1621744" y="1875896"/>
                  </a:lnTo>
                  <a:lnTo>
                    <a:pt x="1608258" y="1891242"/>
                  </a:lnTo>
                  <a:lnTo>
                    <a:pt x="1594244" y="1906324"/>
                  </a:lnTo>
                  <a:lnTo>
                    <a:pt x="1579436" y="1921140"/>
                  </a:lnTo>
                  <a:lnTo>
                    <a:pt x="1564628" y="1935692"/>
                  </a:lnTo>
                  <a:lnTo>
                    <a:pt x="1549291" y="1949715"/>
                  </a:lnTo>
                  <a:lnTo>
                    <a:pt x="1533425" y="1963209"/>
                  </a:lnTo>
                  <a:lnTo>
                    <a:pt x="1517030" y="1976703"/>
                  </a:lnTo>
                  <a:lnTo>
                    <a:pt x="1500107" y="1989667"/>
                  </a:lnTo>
                  <a:lnTo>
                    <a:pt x="1482390" y="2002367"/>
                  </a:lnTo>
                  <a:lnTo>
                    <a:pt x="1464673" y="2014803"/>
                  </a:lnTo>
                  <a:lnTo>
                    <a:pt x="1446428" y="2026709"/>
                  </a:lnTo>
                  <a:lnTo>
                    <a:pt x="1427653" y="2037821"/>
                  </a:lnTo>
                  <a:lnTo>
                    <a:pt x="1408614" y="2048669"/>
                  </a:lnTo>
                  <a:lnTo>
                    <a:pt x="1389047" y="2059253"/>
                  </a:lnTo>
                  <a:lnTo>
                    <a:pt x="1368950" y="2069042"/>
                  </a:lnTo>
                  <a:lnTo>
                    <a:pt x="1348589" y="2078303"/>
                  </a:lnTo>
                  <a:lnTo>
                    <a:pt x="1327699" y="2087034"/>
                  </a:lnTo>
                  <a:lnTo>
                    <a:pt x="1306809" y="2095501"/>
                  </a:lnTo>
                  <a:lnTo>
                    <a:pt x="1285126" y="2102909"/>
                  </a:lnTo>
                  <a:lnTo>
                    <a:pt x="1263178" y="2110317"/>
                  </a:lnTo>
                  <a:lnTo>
                    <a:pt x="1240966" y="2116667"/>
                  </a:lnTo>
                  <a:lnTo>
                    <a:pt x="1218225" y="2123017"/>
                  </a:lnTo>
                  <a:lnTo>
                    <a:pt x="1206590" y="2125663"/>
                  </a:lnTo>
                  <a:lnTo>
                    <a:pt x="1194691" y="2128309"/>
                  </a:lnTo>
                  <a:lnTo>
                    <a:pt x="1183056" y="2130690"/>
                  </a:lnTo>
                  <a:lnTo>
                    <a:pt x="1171157" y="2133072"/>
                  </a:lnTo>
                  <a:lnTo>
                    <a:pt x="1159258" y="2135188"/>
                  </a:lnTo>
                  <a:lnTo>
                    <a:pt x="1147358" y="2137305"/>
                  </a:lnTo>
                  <a:lnTo>
                    <a:pt x="1135459" y="2139157"/>
                  </a:lnTo>
                  <a:lnTo>
                    <a:pt x="1123824" y="2141009"/>
                  </a:lnTo>
                  <a:lnTo>
                    <a:pt x="1111660" y="2142332"/>
                  </a:lnTo>
                  <a:lnTo>
                    <a:pt x="1099761" y="2143390"/>
                  </a:lnTo>
                  <a:lnTo>
                    <a:pt x="1075962" y="2145772"/>
                  </a:lnTo>
                  <a:lnTo>
                    <a:pt x="1052164" y="2147094"/>
                  </a:lnTo>
                  <a:lnTo>
                    <a:pt x="1028365" y="2147888"/>
                  </a:lnTo>
                  <a:lnTo>
                    <a:pt x="1004038" y="2147888"/>
                  </a:lnTo>
                  <a:lnTo>
                    <a:pt x="980239" y="2147359"/>
                  </a:lnTo>
                  <a:lnTo>
                    <a:pt x="956440" y="2146301"/>
                  </a:lnTo>
                  <a:lnTo>
                    <a:pt x="932642" y="2144449"/>
                  </a:lnTo>
                  <a:lnTo>
                    <a:pt x="908843" y="2142067"/>
                  </a:lnTo>
                  <a:lnTo>
                    <a:pt x="884780" y="2138892"/>
                  </a:lnTo>
                  <a:lnTo>
                    <a:pt x="860981" y="2135188"/>
                  </a:lnTo>
                  <a:lnTo>
                    <a:pt x="837183" y="2130690"/>
                  </a:lnTo>
                  <a:lnTo>
                    <a:pt x="813384" y="2125663"/>
                  </a:lnTo>
                  <a:lnTo>
                    <a:pt x="789057" y="2120107"/>
                  </a:lnTo>
                  <a:lnTo>
                    <a:pt x="765522" y="2114022"/>
                  </a:lnTo>
                  <a:lnTo>
                    <a:pt x="741724" y="2106878"/>
                  </a:lnTo>
                  <a:lnTo>
                    <a:pt x="718190" y="2099734"/>
                  </a:lnTo>
                  <a:lnTo>
                    <a:pt x="694920" y="2091532"/>
                  </a:lnTo>
                  <a:lnTo>
                    <a:pt x="671650" y="2082801"/>
                  </a:lnTo>
                  <a:lnTo>
                    <a:pt x="648645" y="2073276"/>
                  </a:lnTo>
                  <a:lnTo>
                    <a:pt x="625904" y="2063486"/>
                  </a:lnTo>
                  <a:lnTo>
                    <a:pt x="603163" y="2052903"/>
                  </a:lnTo>
                  <a:lnTo>
                    <a:pt x="580686" y="2042055"/>
                  </a:lnTo>
                  <a:lnTo>
                    <a:pt x="558474" y="2030149"/>
                  </a:lnTo>
                  <a:lnTo>
                    <a:pt x="536527" y="2018242"/>
                  </a:lnTo>
                  <a:lnTo>
                    <a:pt x="514844" y="2005542"/>
                  </a:lnTo>
                  <a:lnTo>
                    <a:pt x="493425" y="1992313"/>
                  </a:lnTo>
                  <a:lnTo>
                    <a:pt x="472270" y="1978555"/>
                  </a:lnTo>
                  <a:lnTo>
                    <a:pt x="451116" y="1964003"/>
                  </a:lnTo>
                  <a:lnTo>
                    <a:pt x="430491" y="1949186"/>
                  </a:lnTo>
                  <a:lnTo>
                    <a:pt x="410130" y="1933576"/>
                  </a:lnTo>
                  <a:lnTo>
                    <a:pt x="390033" y="1917701"/>
                  </a:lnTo>
                  <a:lnTo>
                    <a:pt x="370465" y="1901296"/>
                  </a:lnTo>
                  <a:lnTo>
                    <a:pt x="351162" y="1884099"/>
                  </a:lnTo>
                  <a:lnTo>
                    <a:pt x="332123" y="1867165"/>
                  </a:lnTo>
                  <a:lnTo>
                    <a:pt x="313613" y="1849174"/>
                  </a:lnTo>
                  <a:lnTo>
                    <a:pt x="295632" y="1830917"/>
                  </a:lnTo>
                  <a:lnTo>
                    <a:pt x="278179" y="1812132"/>
                  </a:lnTo>
                  <a:lnTo>
                    <a:pt x="260727" y="1792553"/>
                  </a:lnTo>
                  <a:lnTo>
                    <a:pt x="243804" y="1772974"/>
                  </a:lnTo>
                  <a:lnTo>
                    <a:pt x="227409" y="1753130"/>
                  </a:lnTo>
                  <a:lnTo>
                    <a:pt x="211543" y="1732492"/>
                  </a:lnTo>
                  <a:lnTo>
                    <a:pt x="196206" y="1711590"/>
                  </a:lnTo>
                  <a:lnTo>
                    <a:pt x="181134" y="1690159"/>
                  </a:lnTo>
                  <a:lnTo>
                    <a:pt x="166590" y="1668463"/>
                  </a:lnTo>
                  <a:lnTo>
                    <a:pt x="152840" y="1646503"/>
                  </a:lnTo>
                  <a:lnTo>
                    <a:pt x="139354" y="1624542"/>
                  </a:lnTo>
                  <a:lnTo>
                    <a:pt x="126397" y="1601788"/>
                  </a:lnTo>
                  <a:lnTo>
                    <a:pt x="114498" y="1578505"/>
                  </a:lnTo>
                  <a:lnTo>
                    <a:pt x="102598" y="1555221"/>
                  </a:lnTo>
                  <a:lnTo>
                    <a:pt x="91492" y="1531673"/>
                  </a:lnTo>
                  <a:lnTo>
                    <a:pt x="80915" y="1507861"/>
                  </a:lnTo>
                  <a:lnTo>
                    <a:pt x="70867" y="1483784"/>
                  </a:lnTo>
                  <a:lnTo>
                    <a:pt x="61612" y="1458913"/>
                  </a:lnTo>
                  <a:lnTo>
                    <a:pt x="57117" y="1446742"/>
                  </a:lnTo>
                  <a:lnTo>
                    <a:pt x="52886" y="1434307"/>
                  </a:lnTo>
                  <a:lnTo>
                    <a:pt x="48655" y="1421871"/>
                  </a:lnTo>
                  <a:lnTo>
                    <a:pt x="44688" y="1409171"/>
                  </a:lnTo>
                  <a:lnTo>
                    <a:pt x="40986" y="1396736"/>
                  </a:lnTo>
                  <a:lnTo>
                    <a:pt x="37284" y="1384036"/>
                  </a:lnTo>
                  <a:lnTo>
                    <a:pt x="33582" y="1371071"/>
                  </a:lnTo>
                  <a:lnTo>
                    <a:pt x="30409" y="1358371"/>
                  </a:lnTo>
                  <a:lnTo>
                    <a:pt x="27236" y="1345407"/>
                  </a:lnTo>
                  <a:lnTo>
                    <a:pt x="24063" y="1332707"/>
                  </a:lnTo>
                  <a:lnTo>
                    <a:pt x="21154" y="1319742"/>
                  </a:lnTo>
                  <a:lnTo>
                    <a:pt x="18774" y="1306513"/>
                  </a:lnTo>
                  <a:lnTo>
                    <a:pt x="16130" y="1293548"/>
                  </a:lnTo>
                  <a:lnTo>
                    <a:pt x="14015" y="1280848"/>
                  </a:lnTo>
                  <a:lnTo>
                    <a:pt x="11635" y="1268148"/>
                  </a:lnTo>
                  <a:lnTo>
                    <a:pt x="9784" y="1255448"/>
                  </a:lnTo>
                  <a:lnTo>
                    <a:pt x="7933" y="1242484"/>
                  </a:lnTo>
                  <a:lnTo>
                    <a:pt x="6346" y="1229784"/>
                  </a:lnTo>
                  <a:lnTo>
                    <a:pt x="3702" y="1204648"/>
                  </a:lnTo>
                  <a:lnTo>
                    <a:pt x="1851" y="1179248"/>
                  </a:lnTo>
                  <a:lnTo>
                    <a:pt x="529" y="1154642"/>
                  </a:lnTo>
                  <a:lnTo>
                    <a:pt x="0" y="1129507"/>
                  </a:lnTo>
                  <a:lnTo>
                    <a:pt x="0" y="1105165"/>
                  </a:lnTo>
                  <a:lnTo>
                    <a:pt x="793" y="1080823"/>
                  </a:lnTo>
                  <a:lnTo>
                    <a:pt x="1851" y="1056217"/>
                  </a:lnTo>
                  <a:lnTo>
                    <a:pt x="4231" y="1032405"/>
                  </a:lnTo>
                  <a:lnTo>
                    <a:pt x="6611" y="1008592"/>
                  </a:lnTo>
                  <a:lnTo>
                    <a:pt x="9784" y="985044"/>
                  </a:lnTo>
                  <a:lnTo>
                    <a:pt x="13750" y="961496"/>
                  </a:lnTo>
                  <a:lnTo>
                    <a:pt x="18245" y="938477"/>
                  </a:lnTo>
                  <a:lnTo>
                    <a:pt x="23270" y="915723"/>
                  </a:lnTo>
                  <a:lnTo>
                    <a:pt x="28823" y="894027"/>
                  </a:lnTo>
                  <a:lnTo>
                    <a:pt x="34905" y="872067"/>
                  </a:lnTo>
                  <a:lnTo>
                    <a:pt x="41515" y="850636"/>
                  </a:lnTo>
                  <a:lnTo>
                    <a:pt x="48655" y="829734"/>
                  </a:lnTo>
                  <a:lnTo>
                    <a:pt x="56323" y="808567"/>
                  </a:lnTo>
                  <a:lnTo>
                    <a:pt x="64785" y="787929"/>
                  </a:lnTo>
                  <a:lnTo>
                    <a:pt x="73511" y="767821"/>
                  </a:lnTo>
                  <a:lnTo>
                    <a:pt x="82766" y="747977"/>
                  </a:lnTo>
                  <a:lnTo>
                    <a:pt x="92550" y="728398"/>
                  </a:lnTo>
                  <a:lnTo>
                    <a:pt x="102598" y="709084"/>
                  </a:lnTo>
                  <a:lnTo>
                    <a:pt x="113704" y="690298"/>
                  </a:lnTo>
                  <a:lnTo>
                    <a:pt x="124810" y="671777"/>
                  </a:lnTo>
                  <a:lnTo>
                    <a:pt x="136181" y="653521"/>
                  </a:lnTo>
                  <a:lnTo>
                    <a:pt x="148345" y="635794"/>
                  </a:lnTo>
                  <a:lnTo>
                    <a:pt x="161037" y="618331"/>
                  </a:lnTo>
                  <a:lnTo>
                    <a:pt x="174259" y="601398"/>
                  </a:lnTo>
                  <a:lnTo>
                    <a:pt x="187480" y="585259"/>
                  </a:lnTo>
                  <a:lnTo>
                    <a:pt x="200966" y="569384"/>
                  </a:lnTo>
                  <a:lnTo>
                    <a:pt x="214981" y="553773"/>
                  </a:lnTo>
                  <a:lnTo>
                    <a:pt x="229260" y="538956"/>
                  </a:lnTo>
                  <a:lnTo>
                    <a:pt x="243804" y="524404"/>
                  </a:lnTo>
                  <a:lnTo>
                    <a:pt x="258876" y="510117"/>
                  </a:lnTo>
                  <a:lnTo>
                    <a:pt x="274477" y="496359"/>
                  </a:lnTo>
                  <a:lnTo>
                    <a:pt x="290343" y="483129"/>
                  </a:lnTo>
                  <a:lnTo>
                    <a:pt x="306738" y="470165"/>
                  </a:lnTo>
                  <a:lnTo>
                    <a:pt x="323132" y="457465"/>
                  </a:lnTo>
                  <a:lnTo>
                    <a:pt x="340056" y="445294"/>
                  </a:lnTo>
                  <a:lnTo>
                    <a:pt x="357508" y="433917"/>
                  </a:lnTo>
                  <a:lnTo>
                    <a:pt x="374961" y="422540"/>
                  </a:lnTo>
                  <a:lnTo>
                    <a:pt x="392942" y="411956"/>
                  </a:lnTo>
                  <a:lnTo>
                    <a:pt x="411187" y="401902"/>
                  </a:lnTo>
                  <a:lnTo>
                    <a:pt x="429697" y="392113"/>
                  </a:lnTo>
                  <a:lnTo>
                    <a:pt x="447943" y="383117"/>
                  </a:lnTo>
                  <a:lnTo>
                    <a:pt x="466717" y="374386"/>
                  </a:lnTo>
                  <a:lnTo>
                    <a:pt x="485492" y="366183"/>
                  </a:lnTo>
                  <a:lnTo>
                    <a:pt x="504795" y="358511"/>
                  </a:lnTo>
                  <a:lnTo>
                    <a:pt x="524099" y="351631"/>
                  </a:lnTo>
                  <a:lnTo>
                    <a:pt x="543931" y="344752"/>
                  </a:lnTo>
                  <a:lnTo>
                    <a:pt x="564027" y="338667"/>
                  </a:lnTo>
                  <a:lnTo>
                    <a:pt x="584388" y="333111"/>
                  </a:lnTo>
                  <a:lnTo>
                    <a:pt x="604749" y="327819"/>
                  </a:lnTo>
                  <a:lnTo>
                    <a:pt x="625639" y="323321"/>
                  </a:lnTo>
                  <a:lnTo>
                    <a:pt x="646529" y="319088"/>
                  </a:lnTo>
                  <a:lnTo>
                    <a:pt x="667684" y="315383"/>
                  </a:lnTo>
                  <a:lnTo>
                    <a:pt x="689367" y="312208"/>
                  </a:lnTo>
                  <a:lnTo>
                    <a:pt x="710786" y="309563"/>
                  </a:lnTo>
                  <a:lnTo>
                    <a:pt x="732733" y="307446"/>
                  </a:lnTo>
                  <a:lnTo>
                    <a:pt x="754681" y="306123"/>
                  </a:lnTo>
                  <a:lnTo>
                    <a:pt x="776364" y="305065"/>
                  </a:lnTo>
                  <a:lnTo>
                    <a:pt x="797783" y="304800"/>
                  </a:lnTo>
                  <a:close/>
                  <a:moveTo>
                    <a:pt x="1971872" y="292100"/>
                  </a:moveTo>
                  <a:lnTo>
                    <a:pt x="2122487" y="334433"/>
                  </a:lnTo>
                  <a:lnTo>
                    <a:pt x="1869877" y="587375"/>
                  </a:lnTo>
                  <a:lnTo>
                    <a:pt x="1719262" y="545042"/>
                  </a:lnTo>
                  <a:lnTo>
                    <a:pt x="1971872" y="292100"/>
                  </a:lnTo>
                  <a:close/>
                  <a:moveTo>
                    <a:pt x="1898928" y="190500"/>
                  </a:moveTo>
                  <a:lnTo>
                    <a:pt x="1903425" y="190765"/>
                  </a:lnTo>
                  <a:lnTo>
                    <a:pt x="1907921" y="191560"/>
                  </a:lnTo>
                  <a:lnTo>
                    <a:pt x="1912418" y="192355"/>
                  </a:lnTo>
                  <a:lnTo>
                    <a:pt x="1916650" y="194209"/>
                  </a:lnTo>
                  <a:lnTo>
                    <a:pt x="1920882" y="196064"/>
                  </a:lnTo>
                  <a:lnTo>
                    <a:pt x="1925114" y="198183"/>
                  </a:lnTo>
                  <a:lnTo>
                    <a:pt x="1928818" y="201098"/>
                  </a:lnTo>
                  <a:lnTo>
                    <a:pt x="1932521" y="204542"/>
                  </a:lnTo>
                  <a:lnTo>
                    <a:pt x="1935695" y="208251"/>
                  </a:lnTo>
                  <a:lnTo>
                    <a:pt x="1938604" y="211696"/>
                  </a:lnTo>
                  <a:lnTo>
                    <a:pt x="1940985" y="215670"/>
                  </a:lnTo>
                  <a:lnTo>
                    <a:pt x="1942837" y="219909"/>
                  </a:lnTo>
                  <a:lnTo>
                    <a:pt x="1944159" y="224413"/>
                  </a:lnTo>
                  <a:lnTo>
                    <a:pt x="1945482" y="228917"/>
                  </a:lnTo>
                  <a:lnTo>
                    <a:pt x="1946011" y="233156"/>
                  </a:lnTo>
                  <a:lnTo>
                    <a:pt x="1946275" y="237925"/>
                  </a:lnTo>
                  <a:lnTo>
                    <a:pt x="1946011" y="242430"/>
                  </a:lnTo>
                  <a:lnTo>
                    <a:pt x="1945482" y="246934"/>
                  </a:lnTo>
                  <a:lnTo>
                    <a:pt x="1944159" y="251173"/>
                  </a:lnTo>
                  <a:lnTo>
                    <a:pt x="1942837" y="255677"/>
                  </a:lnTo>
                  <a:lnTo>
                    <a:pt x="1940985" y="259916"/>
                  </a:lnTo>
                  <a:lnTo>
                    <a:pt x="1938604" y="263890"/>
                  </a:lnTo>
                  <a:lnTo>
                    <a:pt x="1935695" y="267864"/>
                  </a:lnTo>
                  <a:lnTo>
                    <a:pt x="1932521" y="271044"/>
                  </a:lnTo>
                  <a:lnTo>
                    <a:pt x="1064661" y="1140336"/>
                  </a:lnTo>
                  <a:lnTo>
                    <a:pt x="1061222" y="1143515"/>
                  </a:lnTo>
                  <a:lnTo>
                    <a:pt x="1057255" y="1146430"/>
                  </a:lnTo>
                  <a:lnTo>
                    <a:pt x="1053287" y="1148814"/>
                  </a:lnTo>
                  <a:lnTo>
                    <a:pt x="1049055" y="1150934"/>
                  </a:lnTo>
                  <a:lnTo>
                    <a:pt x="1044558" y="1152259"/>
                  </a:lnTo>
                  <a:lnTo>
                    <a:pt x="1040326" y="1153318"/>
                  </a:lnTo>
                  <a:lnTo>
                    <a:pt x="1035829" y="1153848"/>
                  </a:lnTo>
                  <a:lnTo>
                    <a:pt x="1031597" y="1154113"/>
                  </a:lnTo>
                  <a:lnTo>
                    <a:pt x="1026571" y="1153848"/>
                  </a:lnTo>
                  <a:lnTo>
                    <a:pt x="1022075" y="1153318"/>
                  </a:lnTo>
                  <a:lnTo>
                    <a:pt x="1018107" y="1152259"/>
                  </a:lnTo>
                  <a:lnTo>
                    <a:pt x="1013610" y="1150934"/>
                  </a:lnTo>
                  <a:lnTo>
                    <a:pt x="1009378" y="1148814"/>
                  </a:lnTo>
                  <a:lnTo>
                    <a:pt x="1005411" y="1146430"/>
                  </a:lnTo>
                  <a:lnTo>
                    <a:pt x="1001443" y="1143515"/>
                  </a:lnTo>
                  <a:lnTo>
                    <a:pt x="998004" y="1140336"/>
                  </a:lnTo>
                  <a:lnTo>
                    <a:pt x="994566" y="1136892"/>
                  </a:lnTo>
                  <a:lnTo>
                    <a:pt x="991921" y="1132917"/>
                  </a:lnTo>
                  <a:lnTo>
                    <a:pt x="989540" y="1128943"/>
                  </a:lnTo>
                  <a:lnTo>
                    <a:pt x="987688" y="1124704"/>
                  </a:lnTo>
                  <a:lnTo>
                    <a:pt x="986101" y="1120465"/>
                  </a:lnTo>
                  <a:lnTo>
                    <a:pt x="985043" y="1115961"/>
                  </a:lnTo>
                  <a:lnTo>
                    <a:pt x="984250" y="1111457"/>
                  </a:lnTo>
                  <a:lnTo>
                    <a:pt x="984250" y="1106953"/>
                  </a:lnTo>
                  <a:lnTo>
                    <a:pt x="984250" y="1102448"/>
                  </a:lnTo>
                  <a:lnTo>
                    <a:pt x="985043" y="1097944"/>
                  </a:lnTo>
                  <a:lnTo>
                    <a:pt x="986101" y="1093440"/>
                  </a:lnTo>
                  <a:lnTo>
                    <a:pt x="987688" y="1089201"/>
                  </a:lnTo>
                  <a:lnTo>
                    <a:pt x="989540" y="1084962"/>
                  </a:lnTo>
                  <a:lnTo>
                    <a:pt x="991921" y="1080723"/>
                  </a:lnTo>
                  <a:lnTo>
                    <a:pt x="994566" y="1077278"/>
                  </a:lnTo>
                  <a:lnTo>
                    <a:pt x="998004" y="1073569"/>
                  </a:lnTo>
                  <a:lnTo>
                    <a:pt x="1865599" y="204542"/>
                  </a:lnTo>
                  <a:lnTo>
                    <a:pt x="1869303" y="201098"/>
                  </a:lnTo>
                  <a:lnTo>
                    <a:pt x="1873270" y="198183"/>
                  </a:lnTo>
                  <a:lnTo>
                    <a:pt x="1877238" y="196064"/>
                  </a:lnTo>
                  <a:lnTo>
                    <a:pt x="1881470" y="194209"/>
                  </a:lnTo>
                  <a:lnTo>
                    <a:pt x="1885438" y="192355"/>
                  </a:lnTo>
                  <a:lnTo>
                    <a:pt x="1889934" y="191560"/>
                  </a:lnTo>
                  <a:lnTo>
                    <a:pt x="1894431" y="190765"/>
                  </a:lnTo>
                  <a:lnTo>
                    <a:pt x="1898928" y="190500"/>
                  </a:lnTo>
                  <a:close/>
                  <a:moveTo>
                    <a:pt x="1813227" y="0"/>
                  </a:moveTo>
                  <a:lnTo>
                    <a:pt x="1855787" y="150615"/>
                  </a:lnTo>
                  <a:lnTo>
                    <a:pt x="1602807" y="403225"/>
                  </a:lnTo>
                  <a:lnTo>
                    <a:pt x="1560512" y="252610"/>
                  </a:lnTo>
                  <a:lnTo>
                    <a:pt x="1813227" y="0"/>
                  </a:lnTo>
                  <a:close/>
                </a:path>
              </a:pathLst>
            </a:custGeom>
            <a:solidFill>
              <a:srgbClr val="A362C4"/>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0" name="椭圆 9"/>
            <p:cNvSpPr/>
            <p:nvPr/>
          </p:nvSpPr>
          <p:spPr>
            <a:xfrm>
              <a:off x="6884469" y="-1644316"/>
              <a:ext cx="914400" cy="914400"/>
            </a:xfrm>
            <a:prstGeom prst="ellipse">
              <a:avLst/>
            </a:prstGeom>
            <a:noFill/>
            <a:ln>
              <a:solidFill>
                <a:srgbClr val="A36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p:cNvSpPr/>
          <p:nvPr/>
        </p:nvSpPr>
        <p:spPr>
          <a:xfrm>
            <a:off x="1745035" y="2549581"/>
            <a:ext cx="721703" cy="721703"/>
          </a:xfrm>
          <a:prstGeom prst="ellipse">
            <a:avLst/>
          </a:prstGeom>
          <a:noFill/>
          <a:ln>
            <a:solidFill>
              <a:srgbClr val="D35F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1745035" y="4487915"/>
            <a:ext cx="721703" cy="721703"/>
            <a:chOff x="9711363" y="2118492"/>
            <a:chExt cx="914400" cy="914400"/>
          </a:xfrm>
        </p:grpSpPr>
        <p:sp>
          <p:nvSpPr>
            <p:cNvPr id="18" name="KSO_Shape"/>
            <p:cNvSpPr>
              <a:spLocks/>
            </p:cNvSpPr>
            <p:nvPr/>
          </p:nvSpPr>
          <p:spPr bwMode="auto">
            <a:xfrm>
              <a:off x="9915218" y="2275876"/>
              <a:ext cx="506690" cy="599633"/>
            </a:xfrm>
            <a:custGeom>
              <a:avLst/>
              <a:gdLst>
                <a:gd name="T0" fmla="*/ 863428 w 1966913"/>
                <a:gd name="T1" fmla="*/ 1097231 h 2327275"/>
                <a:gd name="T2" fmla="*/ 770330 w 1966913"/>
                <a:gd name="T3" fmla="*/ 995043 h 2327275"/>
                <a:gd name="T4" fmla="*/ 745648 w 1966913"/>
                <a:gd name="T5" fmla="*/ 1036395 h 2327275"/>
                <a:gd name="T6" fmla="*/ 941803 w 1966913"/>
                <a:gd name="T7" fmla="*/ 1041158 h 2327275"/>
                <a:gd name="T8" fmla="*/ 925565 w 1966913"/>
                <a:gd name="T9" fmla="*/ 995692 h 2327275"/>
                <a:gd name="T10" fmla="*/ 742401 w 1966913"/>
                <a:gd name="T11" fmla="*/ 955423 h 2327275"/>
                <a:gd name="T12" fmla="*/ 933359 w 1966913"/>
                <a:gd name="T13" fmla="*/ 977073 h 2327275"/>
                <a:gd name="T14" fmla="*/ 935741 w 1966913"/>
                <a:gd name="T15" fmla="*/ 929226 h 2327275"/>
                <a:gd name="T16" fmla="*/ 1130380 w 1966913"/>
                <a:gd name="T17" fmla="*/ 825521 h 2327275"/>
                <a:gd name="T18" fmla="*/ 1164155 w 1966913"/>
                <a:gd name="T19" fmla="*/ 788284 h 2327275"/>
                <a:gd name="T20" fmla="*/ 528276 w 1966913"/>
                <a:gd name="T21" fmla="*/ 810367 h 2327275"/>
                <a:gd name="T22" fmla="*/ 619858 w 1966913"/>
                <a:gd name="T23" fmla="*/ 753210 h 2327275"/>
                <a:gd name="T24" fmla="*/ 1277172 w 1966913"/>
                <a:gd name="T25" fmla="*/ 526532 h 2327275"/>
                <a:gd name="T26" fmla="*/ 1265264 w 1966913"/>
                <a:gd name="T27" fmla="*/ 477819 h 2327275"/>
                <a:gd name="T28" fmla="*/ 404434 w 1966913"/>
                <a:gd name="T29" fmla="*/ 505748 h 2327275"/>
                <a:gd name="T30" fmla="*/ 536286 w 1966913"/>
                <a:gd name="T31" fmla="*/ 497088 h 2327275"/>
                <a:gd name="T32" fmla="*/ 858564 w 1966913"/>
                <a:gd name="T33" fmla="*/ 336617 h 2327275"/>
                <a:gd name="T34" fmla="*/ 795736 w 1966913"/>
                <a:gd name="T35" fmla="*/ 369597 h 2327275"/>
                <a:gd name="T36" fmla="*/ 713261 w 1966913"/>
                <a:gd name="T37" fmla="*/ 442280 h 2327275"/>
                <a:gd name="T38" fmla="*/ 683897 w 1966913"/>
                <a:gd name="T39" fmla="*/ 539265 h 2327275"/>
                <a:gd name="T40" fmla="*/ 636830 w 1966913"/>
                <a:gd name="T41" fmla="*/ 517134 h 2327275"/>
                <a:gd name="T42" fmla="*/ 684113 w 1966913"/>
                <a:gd name="T43" fmla="*/ 373285 h 2327275"/>
                <a:gd name="T44" fmla="*/ 827258 w 1966913"/>
                <a:gd name="T45" fmla="*/ 304072 h 2327275"/>
                <a:gd name="T46" fmla="*/ 691089 w 1966913"/>
                <a:gd name="T47" fmla="*/ 297690 h 2327275"/>
                <a:gd name="T48" fmla="*/ 580021 w 1966913"/>
                <a:gd name="T49" fmla="*/ 473490 h 2327275"/>
                <a:gd name="T50" fmla="*/ 598856 w 1966913"/>
                <a:gd name="T51" fmla="*/ 635866 h 2327275"/>
                <a:gd name="T52" fmla="*/ 697151 w 1966913"/>
                <a:gd name="T53" fmla="*/ 768365 h 2327275"/>
                <a:gd name="T54" fmla="*/ 708409 w 1966913"/>
                <a:gd name="T55" fmla="*/ 863626 h 2327275"/>
                <a:gd name="T56" fmla="*/ 756473 w 1966913"/>
                <a:gd name="T57" fmla="*/ 905195 h 2327275"/>
                <a:gd name="T58" fmla="*/ 966701 w 1966913"/>
                <a:gd name="T59" fmla="*/ 887225 h 2327275"/>
                <a:gd name="T60" fmla="*/ 985970 w 1966913"/>
                <a:gd name="T61" fmla="*/ 829202 h 2327275"/>
                <a:gd name="T62" fmla="*/ 1060665 w 1966913"/>
                <a:gd name="T63" fmla="*/ 688043 h 2327275"/>
                <a:gd name="T64" fmla="*/ 1113926 w 1966913"/>
                <a:gd name="T65" fmla="*/ 528914 h 2327275"/>
                <a:gd name="T66" fmla="*/ 1035334 w 1966913"/>
                <a:gd name="T67" fmla="*/ 327784 h 2327275"/>
                <a:gd name="T68" fmla="*/ 879666 w 1966913"/>
                <a:gd name="T69" fmla="*/ 250926 h 2327275"/>
                <a:gd name="T70" fmla="*/ 1047675 w 1966913"/>
                <a:gd name="T71" fmla="*/ 272143 h 2327275"/>
                <a:gd name="T72" fmla="*/ 1162207 w 1966913"/>
                <a:gd name="T73" fmla="*/ 201347 h 2327275"/>
                <a:gd name="T74" fmla="*/ 531523 w 1966913"/>
                <a:gd name="T75" fmla="*/ 196584 h 2327275"/>
                <a:gd name="T76" fmla="*/ 632199 w 1966913"/>
                <a:gd name="T77" fmla="*/ 282318 h 2327275"/>
                <a:gd name="T78" fmla="*/ 824240 w 1966913"/>
                <a:gd name="T79" fmla="*/ 73827 h 2327275"/>
                <a:gd name="T80" fmla="*/ 874470 w 1966913"/>
                <a:gd name="T81" fmla="*/ 91581 h 2327275"/>
                <a:gd name="T82" fmla="*/ 916689 w 1966913"/>
                <a:gd name="T83" fmla="*/ 5412 h 2327275"/>
                <a:gd name="T84" fmla="*/ 1319823 w 1966913"/>
                <a:gd name="T85" fmla="*/ 138129 h 2327275"/>
                <a:gd name="T86" fmla="*/ 1480255 w 1966913"/>
                <a:gd name="T87" fmla="*/ 287732 h 2327275"/>
                <a:gd name="T88" fmla="*/ 1575085 w 1966913"/>
                <a:gd name="T89" fmla="*/ 471758 h 2327275"/>
                <a:gd name="T90" fmla="*/ 1609725 w 1966913"/>
                <a:gd name="T91" fmla="*/ 701466 h 2327275"/>
                <a:gd name="T92" fmla="*/ 1577249 w 1966913"/>
                <a:gd name="T93" fmla="*/ 943082 h 2327275"/>
                <a:gd name="T94" fmla="*/ 1389538 w 1966913"/>
                <a:gd name="T95" fmla="*/ 1273897 h 2327275"/>
                <a:gd name="T96" fmla="*/ 574392 w 1966913"/>
                <a:gd name="T97" fmla="*/ 1716860 h 2327275"/>
                <a:gd name="T98" fmla="*/ 319997 w 1966913"/>
                <a:gd name="T99" fmla="*/ 1770336 h 2327275"/>
                <a:gd name="T100" fmla="*/ 227115 w 1966913"/>
                <a:gd name="T101" fmla="*/ 1688498 h 2327275"/>
                <a:gd name="T102" fmla="*/ 235343 w 1966913"/>
                <a:gd name="T103" fmla="*/ 1565308 h 2327275"/>
                <a:gd name="T104" fmla="*/ 148956 w 1966913"/>
                <a:gd name="T105" fmla="*/ 1440603 h 2327275"/>
                <a:gd name="T106" fmla="*/ 177535 w 1966913"/>
                <a:gd name="T107" fmla="*/ 1387994 h 2327275"/>
                <a:gd name="T108" fmla="*/ 89417 w 1966913"/>
                <a:gd name="T109" fmla="*/ 1305723 h 2327275"/>
                <a:gd name="T110" fmla="*/ 115398 w 1966913"/>
                <a:gd name="T111" fmla="*/ 1257876 h 2327275"/>
                <a:gd name="T112" fmla="*/ 45033 w 1966913"/>
                <a:gd name="T113" fmla="*/ 1226483 h 2327275"/>
                <a:gd name="T114" fmla="*/ 0 w 1966913"/>
                <a:gd name="T115" fmla="*/ 1162615 h 2327275"/>
                <a:gd name="T116" fmla="*/ 121460 w 1966913"/>
                <a:gd name="T117" fmla="*/ 855183 h 2327275"/>
                <a:gd name="T118" fmla="*/ 120811 w 1966913"/>
                <a:gd name="T119" fmla="*/ 727879 h 2327275"/>
                <a:gd name="T120" fmla="*/ 196371 w 1966913"/>
                <a:gd name="T121" fmla="*/ 372816 h 2327275"/>
                <a:gd name="T122" fmla="*/ 421754 w 1966913"/>
                <a:gd name="T123" fmla="*/ 110849 h 2327275"/>
                <a:gd name="T124" fmla="*/ 768598 w 1966913"/>
                <a:gd name="T125" fmla="*/ 866 h 23272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66913" h="2327275">
                  <a:moveTo>
                    <a:pt x="954753" y="1302893"/>
                  </a:moveTo>
                  <a:lnTo>
                    <a:pt x="954489" y="1306067"/>
                  </a:lnTo>
                  <a:lnTo>
                    <a:pt x="954753" y="1309506"/>
                  </a:lnTo>
                  <a:lnTo>
                    <a:pt x="955547" y="1313209"/>
                  </a:lnTo>
                  <a:lnTo>
                    <a:pt x="957134" y="1316118"/>
                  </a:lnTo>
                  <a:lnTo>
                    <a:pt x="959251" y="1319292"/>
                  </a:lnTo>
                  <a:lnTo>
                    <a:pt x="961896" y="1322466"/>
                  </a:lnTo>
                  <a:lnTo>
                    <a:pt x="965071" y="1325111"/>
                  </a:lnTo>
                  <a:lnTo>
                    <a:pt x="968510" y="1328020"/>
                  </a:lnTo>
                  <a:lnTo>
                    <a:pt x="972478" y="1330136"/>
                  </a:lnTo>
                  <a:lnTo>
                    <a:pt x="976182" y="1332517"/>
                  </a:lnTo>
                  <a:lnTo>
                    <a:pt x="980679" y="1334368"/>
                  </a:lnTo>
                  <a:lnTo>
                    <a:pt x="985176" y="1336219"/>
                  </a:lnTo>
                  <a:lnTo>
                    <a:pt x="990467" y="1337542"/>
                  </a:lnTo>
                  <a:lnTo>
                    <a:pt x="995229" y="1338864"/>
                  </a:lnTo>
                  <a:lnTo>
                    <a:pt x="1000255" y="1339658"/>
                  </a:lnTo>
                  <a:lnTo>
                    <a:pt x="1005282" y="1339922"/>
                  </a:lnTo>
                  <a:lnTo>
                    <a:pt x="1010308" y="1340451"/>
                  </a:lnTo>
                  <a:lnTo>
                    <a:pt x="1015335" y="1340451"/>
                  </a:lnTo>
                  <a:lnTo>
                    <a:pt x="1050255" y="1340451"/>
                  </a:lnTo>
                  <a:lnTo>
                    <a:pt x="1055017" y="1340451"/>
                  </a:lnTo>
                  <a:lnTo>
                    <a:pt x="1060043" y="1339922"/>
                  </a:lnTo>
                  <a:lnTo>
                    <a:pt x="1065070" y="1339658"/>
                  </a:lnTo>
                  <a:lnTo>
                    <a:pt x="1070096" y="1338864"/>
                  </a:lnTo>
                  <a:lnTo>
                    <a:pt x="1075123" y="1337542"/>
                  </a:lnTo>
                  <a:lnTo>
                    <a:pt x="1079884" y="1336219"/>
                  </a:lnTo>
                  <a:lnTo>
                    <a:pt x="1084646" y="1334368"/>
                  </a:lnTo>
                  <a:lnTo>
                    <a:pt x="1088879" y="1332517"/>
                  </a:lnTo>
                  <a:lnTo>
                    <a:pt x="1093112" y="1330136"/>
                  </a:lnTo>
                  <a:lnTo>
                    <a:pt x="1097080" y="1328020"/>
                  </a:lnTo>
                  <a:lnTo>
                    <a:pt x="1100519" y="1325111"/>
                  </a:lnTo>
                  <a:lnTo>
                    <a:pt x="1103429" y="1322466"/>
                  </a:lnTo>
                  <a:lnTo>
                    <a:pt x="1106075" y="1319292"/>
                  </a:lnTo>
                  <a:lnTo>
                    <a:pt x="1108191" y="1316118"/>
                  </a:lnTo>
                  <a:lnTo>
                    <a:pt x="1109778" y="1313209"/>
                  </a:lnTo>
                  <a:lnTo>
                    <a:pt x="1110836" y="1309506"/>
                  </a:lnTo>
                  <a:lnTo>
                    <a:pt x="1111101" y="1306067"/>
                  </a:lnTo>
                  <a:lnTo>
                    <a:pt x="1110836" y="1302893"/>
                  </a:lnTo>
                  <a:lnTo>
                    <a:pt x="1048668" y="1302893"/>
                  </a:lnTo>
                  <a:lnTo>
                    <a:pt x="1016657" y="1302893"/>
                  </a:lnTo>
                  <a:lnTo>
                    <a:pt x="954753" y="1302893"/>
                  </a:lnTo>
                  <a:close/>
                  <a:moveTo>
                    <a:pt x="941261" y="1215611"/>
                  </a:moveTo>
                  <a:lnTo>
                    <a:pt x="937822" y="1215875"/>
                  </a:lnTo>
                  <a:lnTo>
                    <a:pt x="934383" y="1216404"/>
                  </a:lnTo>
                  <a:lnTo>
                    <a:pt x="931208" y="1217462"/>
                  </a:lnTo>
                  <a:lnTo>
                    <a:pt x="928034" y="1218520"/>
                  </a:lnTo>
                  <a:lnTo>
                    <a:pt x="924859" y="1219842"/>
                  </a:lnTo>
                  <a:lnTo>
                    <a:pt x="922214" y="1221694"/>
                  </a:lnTo>
                  <a:lnTo>
                    <a:pt x="919568" y="1223545"/>
                  </a:lnTo>
                  <a:lnTo>
                    <a:pt x="916923" y="1225661"/>
                  </a:lnTo>
                  <a:lnTo>
                    <a:pt x="914806" y="1228306"/>
                  </a:lnTo>
                  <a:lnTo>
                    <a:pt x="912955" y="1230951"/>
                  </a:lnTo>
                  <a:lnTo>
                    <a:pt x="911103" y="1233596"/>
                  </a:lnTo>
                  <a:lnTo>
                    <a:pt x="909780" y="1236770"/>
                  </a:lnTo>
                  <a:lnTo>
                    <a:pt x="908722" y="1239944"/>
                  </a:lnTo>
                  <a:lnTo>
                    <a:pt x="907664" y="1243118"/>
                  </a:lnTo>
                  <a:lnTo>
                    <a:pt x="907135" y="1246556"/>
                  </a:lnTo>
                  <a:lnTo>
                    <a:pt x="906870" y="1249995"/>
                  </a:lnTo>
                  <a:lnTo>
                    <a:pt x="907135" y="1253698"/>
                  </a:lnTo>
                  <a:lnTo>
                    <a:pt x="907664" y="1256872"/>
                  </a:lnTo>
                  <a:lnTo>
                    <a:pt x="908722" y="1260310"/>
                  </a:lnTo>
                  <a:lnTo>
                    <a:pt x="909780" y="1263484"/>
                  </a:lnTo>
                  <a:lnTo>
                    <a:pt x="911103" y="1266129"/>
                  </a:lnTo>
                  <a:lnTo>
                    <a:pt x="912955" y="1269303"/>
                  </a:lnTo>
                  <a:lnTo>
                    <a:pt x="914806" y="1271948"/>
                  </a:lnTo>
                  <a:lnTo>
                    <a:pt x="916923" y="1274328"/>
                  </a:lnTo>
                  <a:lnTo>
                    <a:pt x="919568" y="1276444"/>
                  </a:lnTo>
                  <a:lnTo>
                    <a:pt x="922214" y="1278560"/>
                  </a:lnTo>
                  <a:lnTo>
                    <a:pt x="924859" y="1280147"/>
                  </a:lnTo>
                  <a:lnTo>
                    <a:pt x="928034" y="1281734"/>
                  </a:lnTo>
                  <a:lnTo>
                    <a:pt x="931208" y="1282792"/>
                  </a:lnTo>
                  <a:lnTo>
                    <a:pt x="934383" y="1283585"/>
                  </a:lnTo>
                  <a:lnTo>
                    <a:pt x="937822" y="1284114"/>
                  </a:lnTo>
                  <a:lnTo>
                    <a:pt x="941261" y="1284114"/>
                  </a:lnTo>
                  <a:lnTo>
                    <a:pt x="1124064" y="1284114"/>
                  </a:lnTo>
                  <a:lnTo>
                    <a:pt x="1127768" y="1284114"/>
                  </a:lnTo>
                  <a:lnTo>
                    <a:pt x="1130942" y="1283585"/>
                  </a:lnTo>
                  <a:lnTo>
                    <a:pt x="1134381" y="1282792"/>
                  </a:lnTo>
                  <a:lnTo>
                    <a:pt x="1137556" y="1281734"/>
                  </a:lnTo>
                  <a:lnTo>
                    <a:pt x="1140466" y="1280147"/>
                  </a:lnTo>
                  <a:lnTo>
                    <a:pt x="1143376" y="1278560"/>
                  </a:lnTo>
                  <a:lnTo>
                    <a:pt x="1146021" y="1276444"/>
                  </a:lnTo>
                  <a:lnTo>
                    <a:pt x="1148402" y="1274328"/>
                  </a:lnTo>
                  <a:lnTo>
                    <a:pt x="1150783" y="1271948"/>
                  </a:lnTo>
                  <a:lnTo>
                    <a:pt x="1152635" y="1269303"/>
                  </a:lnTo>
                  <a:lnTo>
                    <a:pt x="1154222" y="1266129"/>
                  </a:lnTo>
                  <a:lnTo>
                    <a:pt x="1155810" y="1263484"/>
                  </a:lnTo>
                  <a:lnTo>
                    <a:pt x="1156868" y="1260310"/>
                  </a:lnTo>
                  <a:lnTo>
                    <a:pt x="1157661" y="1256872"/>
                  </a:lnTo>
                  <a:lnTo>
                    <a:pt x="1158191" y="1253698"/>
                  </a:lnTo>
                  <a:lnTo>
                    <a:pt x="1158191" y="1249995"/>
                  </a:lnTo>
                  <a:lnTo>
                    <a:pt x="1158191" y="1246556"/>
                  </a:lnTo>
                  <a:lnTo>
                    <a:pt x="1157661" y="1243118"/>
                  </a:lnTo>
                  <a:lnTo>
                    <a:pt x="1156868" y="1239944"/>
                  </a:lnTo>
                  <a:lnTo>
                    <a:pt x="1155810" y="1236770"/>
                  </a:lnTo>
                  <a:lnTo>
                    <a:pt x="1154222" y="1233596"/>
                  </a:lnTo>
                  <a:lnTo>
                    <a:pt x="1152635" y="1230951"/>
                  </a:lnTo>
                  <a:lnTo>
                    <a:pt x="1150783" y="1228306"/>
                  </a:lnTo>
                  <a:lnTo>
                    <a:pt x="1148402" y="1225661"/>
                  </a:lnTo>
                  <a:lnTo>
                    <a:pt x="1146021" y="1223545"/>
                  </a:lnTo>
                  <a:lnTo>
                    <a:pt x="1143376" y="1221694"/>
                  </a:lnTo>
                  <a:lnTo>
                    <a:pt x="1140466" y="1219842"/>
                  </a:lnTo>
                  <a:lnTo>
                    <a:pt x="1137556" y="1218520"/>
                  </a:lnTo>
                  <a:lnTo>
                    <a:pt x="1134381" y="1217462"/>
                  </a:lnTo>
                  <a:lnTo>
                    <a:pt x="1130942" y="1216404"/>
                  </a:lnTo>
                  <a:lnTo>
                    <a:pt x="1127768" y="1215875"/>
                  </a:lnTo>
                  <a:lnTo>
                    <a:pt x="1124064" y="1215611"/>
                  </a:lnTo>
                  <a:lnTo>
                    <a:pt x="941261" y="1215611"/>
                  </a:lnTo>
                  <a:close/>
                  <a:moveTo>
                    <a:pt x="941261" y="1129121"/>
                  </a:moveTo>
                  <a:lnTo>
                    <a:pt x="937822" y="1129386"/>
                  </a:lnTo>
                  <a:lnTo>
                    <a:pt x="934383" y="1130179"/>
                  </a:lnTo>
                  <a:lnTo>
                    <a:pt x="931208" y="1130973"/>
                  </a:lnTo>
                  <a:lnTo>
                    <a:pt x="928034" y="1132031"/>
                  </a:lnTo>
                  <a:lnTo>
                    <a:pt x="924859" y="1133353"/>
                  </a:lnTo>
                  <a:lnTo>
                    <a:pt x="922214" y="1135205"/>
                  </a:lnTo>
                  <a:lnTo>
                    <a:pt x="919568" y="1137056"/>
                  </a:lnTo>
                  <a:lnTo>
                    <a:pt x="916923" y="1139437"/>
                  </a:lnTo>
                  <a:lnTo>
                    <a:pt x="914806" y="1141817"/>
                  </a:lnTo>
                  <a:lnTo>
                    <a:pt x="912955" y="1144462"/>
                  </a:lnTo>
                  <a:lnTo>
                    <a:pt x="911103" y="1147107"/>
                  </a:lnTo>
                  <a:lnTo>
                    <a:pt x="909780" y="1150281"/>
                  </a:lnTo>
                  <a:lnTo>
                    <a:pt x="908722" y="1153455"/>
                  </a:lnTo>
                  <a:lnTo>
                    <a:pt x="907664" y="1156629"/>
                  </a:lnTo>
                  <a:lnTo>
                    <a:pt x="907135" y="1160067"/>
                  </a:lnTo>
                  <a:lnTo>
                    <a:pt x="906870" y="1163505"/>
                  </a:lnTo>
                  <a:lnTo>
                    <a:pt x="907135" y="1167208"/>
                  </a:lnTo>
                  <a:lnTo>
                    <a:pt x="907664" y="1170382"/>
                  </a:lnTo>
                  <a:lnTo>
                    <a:pt x="908722" y="1173821"/>
                  </a:lnTo>
                  <a:lnTo>
                    <a:pt x="909780" y="1176995"/>
                  </a:lnTo>
                  <a:lnTo>
                    <a:pt x="911103" y="1179640"/>
                  </a:lnTo>
                  <a:lnTo>
                    <a:pt x="912955" y="1182813"/>
                  </a:lnTo>
                  <a:lnTo>
                    <a:pt x="914806" y="1185458"/>
                  </a:lnTo>
                  <a:lnTo>
                    <a:pt x="916923" y="1187839"/>
                  </a:lnTo>
                  <a:lnTo>
                    <a:pt x="919568" y="1189955"/>
                  </a:lnTo>
                  <a:lnTo>
                    <a:pt x="922214" y="1191806"/>
                  </a:lnTo>
                  <a:lnTo>
                    <a:pt x="924859" y="1193658"/>
                  </a:lnTo>
                  <a:lnTo>
                    <a:pt x="928034" y="1195245"/>
                  </a:lnTo>
                  <a:lnTo>
                    <a:pt x="931208" y="1196303"/>
                  </a:lnTo>
                  <a:lnTo>
                    <a:pt x="934383" y="1197096"/>
                  </a:lnTo>
                  <a:lnTo>
                    <a:pt x="937822" y="1197625"/>
                  </a:lnTo>
                  <a:lnTo>
                    <a:pt x="941261" y="1197625"/>
                  </a:lnTo>
                  <a:lnTo>
                    <a:pt x="1124064" y="1197625"/>
                  </a:lnTo>
                  <a:lnTo>
                    <a:pt x="1127768" y="1197625"/>
                  </a:lnTo>
                  <a:lnTo>
                    <a:pt x="1130942" y="1197096"/>
                  </a:lnTo>
                  <a:lnTo>
                    <a:pt x="1134381" y="1196303"/>
                  </a:lnTo>
                  <a:lnTo>
                    <a:pt x="1137556" y="1195245"/>
                  </a:lnTo>
                  <a:lnTo>
                    <a:pt x="1140466" y="1193658"/>
                  </a:lnTo>
                  <a:lnTo>
                    <a:pt x="1143376" y="1191806"/>
                  </a:lnTo>
                  <a:lnTo>
                    <a:pt x="1146021" y="1189955"/>
                  </a:lnTo>
                  <a:lnTo>
                    <a:pt x="1148402" y="1187839"/>
                  </a:lnTo>
                  <a:lnTo>
                    <a:pt x="1150783" y="1185458"/>
                  </a:lnTo>
                  <a:lnTo>
                    <a:pt x="1152635" y="1182813"/>
                  </a:lnTo>
                  <a:lnTo>
                    <a:pt x="1154222" y="1179640"/>
                  </a:lnTo>
                  <a:lnTo>
                    <a:pt x="1155810" y="1176995"/>
                  </a:lnTo>
                  <a:lnTo>
                    <a:pt x="1156868" y="1173821"/>
                  </a:lnTo>
                  <a:lnTo>
                    <a:pt x="1157661" y="1170382"/>
                  </a:lnTo>
                  <a:lnTo>
                    <a:pt x="1158191" y="1167208"/>
                  </a:lnTo>
                  <a:lnTo>
                    <a:pt x="1158191" y="1163505"/>
                  </a:lnTo>
                  <a:lnTo>
                    <a:pt x="1158191" y="1160067"/>
                  </a:lnTo>
                  <a:lnTo>
                    <a:pt x="1157661" y="1156629"/>
                  </a:lnTo>
                  <a:lnTo>
                    <a:pt x="1156868" y="1153455"/>
                  </a:lnTo>
                  <a:lnTo>
                    <a:pt x="1155810" y="1150281"/>
                  </a:lnTo>
                  <a:lnTo>
                    <a:pt x="1154222" y="1147107"/>
                  </a:lnTo>
                  <a:lnTo>
                    <a:pt x="1152635" y="1144462"/>
                  </a:lnTo>
                  <a:lnTo>
                    <a:pt x="1150783" y="1141817"/>
                  </a:lnTo>
                  <a:lnTo>
                    <a:pt x="1148402" y="1139437"/>
                  </a:lnTo>
                  <a:lnTo>
                    <a:pt x="1146021" y="1137056"/>
                  </a:lnTo>
                  <a:lnTo>
                    <a:pt x="1143376" y="1135205"/>
                  </a:lnTo>
                  <a:lnTo>
                    <a:pt x="1140466" y="1133353"/>
                  </a:lnTo>
                  <a:lnTo>
                    <a:pt x="1137556" y="1132031"/>
                  </a:lnTo>
                  <a:lnTo>
                    <a:pt x="1134381" y="1130973"/>
                  </a:lnTo>
                  <a:lnTo>
                    <a:pt x="1130942" y="1130179"/>
                  </a:lnTo>
                  <a:lnTo>
                    <a:pt x="1127768" y="1129386"/>
                  </a:lnTo>
                  <a:lnTo>
                    <a:pt x="1124064" y="1129121"/>
                  </a:lnTo>
                  <a:lnTo>
                    <a:pt x="941261" y="1129121"/>
                  </a:lnTo>
                  <a:close/>
                  <a:moveTo>
                    <a:pt x="1341787" y="876266"/>
                  </a:moveTo>
                  <a:lnTo>
                    <a:pt x="1336231" y="884201"/>
                  </a:lnTo>
                  <a:lnTo>
                    <a:pt x="1330676" y="891871"/>
                  </a:lnTo>
                  <a:lnTo>
                    <a:pt x="1325120" y="899277"/>
                  </a:lnTo>
                  <a:lnTo>
                    <a:pt x="1319565" y="906418"/>
                  </a:lnTo>
                  <a:lnTo>
                    <a:pt x="1308189" y="920172"/>
                  </a:lnTo>
                  <a:lnTo>
                    <a:pt x="1297078" y="932867"/>
                  </a:lnTo>
                  <a:lnTo>
                    <a:pt x="1362686" y="998726"/>
                  </a:lnTo>
                  <a:lnTo>
                    <a:pt x="1365596" y="1001107"/>
                  </a:lnTo>
                  <a:lnTo>
                    <a:pt x="1368241" y="1003223"/>
                  </a:lnTo>
                  <a:lnTo>
                    <a:pt x="1371416" y="1005074"/>
                  </a:lnTo>
                  <a:lnTo>
                    <a:pt x="1374591" y="1006396"/>
                  </a:lnTo>
                  <a:lnTo>
                    <a:pt x="1377765" y="1007719"/>
                  </a:lnTo>
                  <a:lnTo>
                    <a:pt x="1381204" y="1008512"/>
                  </a:lnTo>
                  <a:lnTo>
                    <a:pt x="1384643" y="1009041"/>
                  </a:lnTo>
                  <a:lnTo>
                    <a:pt x="1388083" y="1009041"/>
                  </a:lnTo>
                  <a:lnTo>
                    <a:pt x="1391522" y="1009041"/>
                  </a:lnTo>
                  <a:lnTo>
                    <a:pt x="1394961" y="1008512"/>
                  </a:lnTo>
                  <a:lnTo>
                    <a:pt x="1398400" y="1007719"/>
                  </a:lnTo>
                  <a:lnTo>
                    <a:pt x="1401839" y="1006396"/>
                  </a:lnTo>
                  <a:lnTo>
                    <a:pt x="1404749" y="1005074"/>
                  </a:lnTo>
                  <a:lnTo>
                    <a:pt x="1407924" y="1003223"/>
                  </a:lnTo>
                  <a:lnTo>
                    <a:pt x="1410834" y="1001107"/>
                  </a:lnTo>
                  <a:lnTo>
                    <a:pt x="1413479" y="998726"/>
                  </a:lnTo>
                  <a:lnTo>
                    <a:pt x="1416125" y="995817"/>
                  </a:lnTo>
                  <a:lnTo>
                    <a:pt x="1417976" y="993172"/>
                  </a:lnTo>
                  <a:lnTo>
                    <a:pt x="1420093" y="989998"/>
                  </a:lnTo>
                  <a:lnTo>
                    <a:pt x="1421416" y="986824"/>
                  </a:lnTo>
                  <a:lnTo>
                    <a:pt x="1422474" y="983386"/>
                  </a:lnTo>
                  <a:lnTo>
                    <a:pt x="1423267" y="980212"/>
                  </a:lnTo>
                  <a:lnTo>
                    <a:pt x="1423797" y="976773"/>
                  </a:lnTo>
                  <a:lnTo>
                    <a:pt x="1423797" y="973335"/>
                  </a:lnTo>
                  <a:lnTo>
                    <a:pt x="1423797" y="969632"/>
                  </a:lnTo>
                  <a:lnTo>
                    <a:pt x="1423267" y="966458"/>
                  </a:lnTo>
                  <a:lnTo>
                    <a:pt x="1422474" y="963020"/>
                  </a:lnTo>
                  <a:lnTo>
                    <a:pt x="1421416" y="959581"/>
                  </a:lnTo>
                  <a:lnTo>
                    <a:pt x="1420093" y="956672"/>
                  </a:lnTo>
                  <a:lnTo>
                    <a:pt x="1417976" y="953498"/>
                  </a:lnTo>
                  <a:lnTo>
                    <a:pt x="1416125" y="950588"/>
                  </a:lnTo>
                  <a:lnTo>
                    <a:pt x="1413479" y="947944"/>
                  </a:lnTo>
                  <a:lnTo>
                    <a:pt x="1341787" y="876266"/>
                  </a:lnTo>
                  <a:close/>
                  <a:moveTo>
                    <a:pt x="723538" y="876266"/>
                  </a:moveTo>
                  <a:lnTo>
                    <a:pt x="651846" y="947944"/>
                  </a:lnTo>
                  <a:lnTo>
                    <a:pt x="649465" y="950588"/>
                  </a:lnTo>
                  <a:lnTo>
                    <a:pt x="647084" y="953498"/>
                  </a:lnTo>
                  <a:lnTo>
                    <a:pt x="645497" y="956672"/>
                  </a:lnTo>
                  <a:lnTo>
                    <a:pt x="644174" y="959581"/>
                  </a:lnTo>
                  <a:lnTo>
                    <a:pt x="642587" y="963020"/>
                  </a:lnTo>
                  <a:lnTo>
                    <a:pt x="642058" y="966458"/>
                  </a:lnTo>
                  <a:lnTo>
                    <a:pt x="641529" y="969632"/>
                  </a:lnTo>
                  <a:lnTo>
                    <a:pt x="641264" y="973335"/>
                  </a:lnTo>
                  <a:lnTo>
                    <a:pt x="641529" y="976773"/>
                  </a:lnTo>
                  <a:lnTo>
                    <a:pt x="642058" y="980212"/>
                  </a:lnTo>
                  <a:lnTo>
                    <a:pt x="642587" y="983386"/>
                  </a:lnTo>
                  <a:lnTo>
                    <a:pt x="644174" y="986824"/>
                  </a:lnTo>
                  <a:lnTo>
                    <a:pt x="645497" y="989998"/>
                  </a:lnTo>
                  <a:lnTo>
                    <a:pt x="647084" y="993172"/>
                  </a:lnTo>
                  <a:lnTo>
                    <a:pt x="649465" y="995817"/>
                  </a:lnTo>
                  <a:lnTo>
                    <a:pt x="651846" y="998726"/>
                  </a:lnTo>
                  <a:lnTo>
                    <a:pt x="654491" y="1001107"/>
                  </a:lnTo>
                  <a:lnTo>
                    <a:pt x="657666" y="1003223"/>
                  </a:lnTo>
                  <a:lnTo>
                    <a:pt x="660576" y="1005074"/>
                  </a:lnTo>
                  <a:lnTo>
                    <a:pt x="663751" y="1006396"/>
                  </a:lnTo>
                  <a:lnTo>
                    <a:pt x="667190" y="1007719"/>
                  </a:lnTo>
                  <a:lnTo>
                    <a:pt x="670629" y="1008512"/>
                  </a:lnTo>
                  <a:lnTo>
                    <a:pt x="673803" y="1009041"/>
                  </a:lnTo>
                  <a:lnTo>
                    <a:pt x="677243" y="1009041"/>
                  </a:lnTo>
                  <a:lnTo>
                    <a:pt x="680682" y="1009041"/>
                  </a:lnTo>
                  <a:lnTo>
                    <a:pt x="683856" y="1008512"/>
                  </a:lnTo>
                  <a:lnTo>
                    <a:pt x="687295" y="1007719"/>
                  </a:lnTo>
                  <a:lnTo>
                    <a:pt x="690734" y="1006396"/>
                  </a:lnTo>
                  <a:lnTo>
                    <a:pt x="694174" y="1005074"/>
                  </a:lnTo>
                  <a:lnTo>
                    <a:pt x="696819" y="1003223"/>
                  </a:lnTo>
                  <a:lnTo>
                    <a:pt x="699994" y="1001107"/>
                  </a:lnTo>
                  <a:lnTo>
                    <a:pt x="702639" y="998726"/>
                  </a:lnTo>
                  <a:lnTo>
                    <a:pt x="768512" y="932867"/>
                  </a:lnTo>
                  <a:lnTo>
                    <a:pt x="757401" y="920172"/>
                  </a:lnTo>
                  <a:lnTo>
                    <a:pt x="745760" y="906418"/>
                  </a:lnTo>
                  <a:lnTo>
                    <a:pt x="740205" y="899277"/>
                  </a:lnTo>
                  <a:lnTo>
                    <a:pt x="734649" y="891606"/>
                  </a:lnTo>
                  <a:lnTo>
                    <a:pt x="728829" y="884201"/>
                  </a:lnTo>
                  <a:lnTo>
                    <a:pt x="723538" y="876266"/>
                  </a:lnTo>
                  <a:close/>
                  <a:moveTo>
                    <a:pt x="1407659" y="582150"/>
                  </a:moveTo>
                  <a:lnTo>
                    <a:pt x="1408982" y="594581"/>
                  </a:lnTo>
                  <a:lnTo>
                    <a:pt x="1410040" y="607276"/>
                  </a:lnTo>
                  <a:lnTo>
                    <a:pt x="1411098" y="620237"/>
                  </a:lnTo>
                  <a:lnTo>
                    <a:pt x="1411098" y="633197"/>
                  </a:lnTo>
                  <a:lnTo>
                    <a:pt x="1411098" y="643512"/>
                  </a:lnTo>
                  <a:lnTo>
                    <a:pt x="1410834" y="653827"/>
                  </a:lnTo>
                  <a:lnTo>
                    <a:pt x="1535436" y="653827"/>
                  </a:lnTo>
                  <a:lnTo>
                    <a:pt x="1539139" y="653563"/>
                  </a:lnTo>
                  <a:lnTo>
                    <a:pt x="1542314" y="653034"/>
                  </a:lnTo>
                  <a:lnTo>
                    <a:pt x="1546018" y="652240"/>
                  </a:lnTo>
                  <a:lnTo>
                    <a:pt x="1549192" y="651182"/>
                  </a:lnTo>
                  <a:lnTo>
                    <a:pt x="1552631" y="649331"/>
                  </a:lnTo>
                  <a:lnTo>
                    <a:pt x="1555277" y="647744"/>
                  </a:lnTo>
                  <a:lnTo>
                    <a:pt x="1558187" y="645628"/>
                  </a:lnTo>
                  <a:lnTo>
                    <a:pt x="1560568" y="643247"/>
                  </a:lnTo>
                  <a:lnTo>
                    <a:pt x="1562949" y="640603"/>
                  </a:lnTo>
                  <a:lnTo>
                    <a:pt x="1565065" y="637958"/>
                  </a:lnTo>
                  <a:lnTo>
                    <a:pt x="1566917" y="635048"/>
                  </a:lnTo>
                  <a:lnTo>
                    <a:pt x="1568504" y="631874"/>
                  </a:lnTo>
                  <a:lnTo>
                    <a:pt x="1569562" y="628700"/>
                  </a:lnTo>
                  <a:lnTo>
                    <a:pt x="1570356" y="625262"/>
                  </a:lnTo>
                  <a:lnTo>
                    <a:pt x="1571150" y="621559"/>
                  </a:lnTo>
                  <a:lnTo>
                    <a:pt x="1571414" y="617856"/>
                  </a:lnTo>
                  <a:lnTo>
                    <a:pt x="1571150" y="614418"/>
                  </a:lnTo>
                  <a:lnTo>
                    <a:pt x="1570356" y="610715"/>
                  </a:lnTo>
                  <a:lnTo>
                    <a:pt x="1569562" y="607276"/>
                  </a:lnTo>
                  <a:lnTo>
                    <a:pt x="1568504" y="603838"/>
                  </a:lnTo>
                  <a:lnTo>
                    <a:pt x="1566917" y="600929"/>
                  </a:lnTo>
                  <a:lnTo>
                    <a:pt x="1565065" y="598019"/>
                  </a:lnTo>
                  <a:lnTo>
                    <a:pt x="1562949" y="595110"/>
                  </a:lnTo>
                  <a:lnTo>
                    <a:pt x="1560568" y="592729"/>
                  </a:lnTo>
                  <a:lnTo>
                    <a:pt x="1558187" y="590084"/>
                  </a:lnTo>
                  <a:lnTo>
                    <a:pt x="1555277" y="588233"/>
                  </a:lnTo>
                  <a:lnTo>
                    <a:pt x="1552631" y="586646"/>
                  </a:lnTo>
                  <a:lnTo>
                    <a:pt x="1549192" y="584794"/>
                  </a:lnTo>
                  <a:lnTo>
                    <a:pt x="1546018" y="583736"/>
                  </a:lnTo>
                  <a:lnTo>
                    <a:pt x="1542314" y="582943"/>
                  </a:lnTo>
                  <a:lnTo>
                    <a:pt x="1539139" y="582414"/>
                  </a:lnTo>
                  <a:lnTo>
                    <a:pt x="1535436" y="582150"/>
                  </a:lnTo>
                  <a:lnTo>
                    <a:pt x="1407659" y="582150"/>
                  </a:lnTo>
                  <a:close/>
                  <a:moveTo>
                    <a:pt x="530154" y="582150"/>
                  </a:moveTo>
                  <a:lnTo>
                    <a:pt x="526450" y="582414"/>
                  </a:lnTo>
                  <a:lnTo>
                    <a:pt x="522747" y="582943"/>
                  </a:lnTo>
                  <a:lnTo>
                    <a:pt x="519308" y="583736"/>
                  </a:lnTo>
                  <a:lnTo>
                    <a:pt x="516133" y="584794"/>
                  </a:lnTo>
                  <a:lnTo>
                    <a:pt x="512958" y="586646"/>
                  </a:lnTo>
                  <a:lnTo>
                    <a:pt x="509784" y="588233"/>
                  </a:lnTo>
                  <a:lnTo>
                    <a:pt x="507403" y="590084"/>
                  </a:lnTo>
                  <a:lnTo>
                    <a:pt x="504493" y="592729"/>
                  </a:lnTo>
                  <a:lnTo>
                    <a:pt x="502376" y="595110"/>
                  </a:lnTo>
                  <a:lnTo>
                    <a:pt x="500260" y="598019"/>
                  </a:lnTo>
                  <a:lnTo>
                    <a:pt x="498408" y="600929"/>
                  </a:lnTo>
                  <a:lnTo>
                    <a:pt x="497085" y="603838"/>
                  </a:lnTo>
                  <a:lnTo>
                    <a:pt x="495763" y="607276"/>
                  </a:lnTo>
                  <a:lnTo>
                    <a:pt x="494969" y="610715"/>
                  </a:lnTo>
                  <a:lnTo>
                    <a:pt x="494440" y="614418"/>
                  </a:lnTo>
                  <a:lnTo>
                    <a:pt x="494175" y="617856"/>
                  </a:lnTo>
                  <a:lnTo>
                    <a:pt x="494440" y="621559"/>
                  </a:lnTo>
                  <a:lnTo>
                    <a:pt x="494969" y="625262"/>
                  </a:lnTo>
                  <a:lnTo>
                    <a:pt x="495763" y="628700"/>
                  </a:lnTo>
                  <a:lnTo>
                    <a:pt x="497085" y="631874"/>
                  </a:lnTo>
                  <a:lnTo>
                    <a:pt x="498408" y="635048"/>
                  </a:lnTo>
                  <a:lnTo>
                    <a:pt x="500260" y="637958"/>
                  </a:lnTo>
                  <a:lnTo>
                    <a:pt x="502376" y="640603"/>
                  </a:lnTo>
                  <a:lnTo>
                    <a:pt x="504493" y="643247"/>
                  </a:lnTo>
                  <a:lnTo>
                    <a:pt x="507403" y="645628"/>
                  </a:lnTo>
                  <a:lnTo>
                    <a:pt x="509784" y="647744"/>
                  </a:lnTo>
                  <a:lnTo>
                    <a:pt x="512958" y="649331"/>
                  </a:lnTo>
                  <a:lnTo>
                    <a:pt x="516133" y="651182"/>
                  </a:lnTo>
                  <a:lnTo>
                    <a:pt x="519308" y="652240"/>
                  </a:lnTo>
                  <a:lnTo>
                    <a:pt x="522747" y="653034"/>
                  </a:lnTo>
                  <a:lnTo>
                    <a:pt x="526450" y="653563"/>
                  </a:lnTo>
                  <a:lnTo>
                    <a:pt x="530154" y="653827"/>
                  </a:lnTo>
                  <a:lnTo>
                    <a:pt x="654756" y="653827"/>
                  </a:lnTo>
                  <a:lnTo>
                    <a:pt x="654491" y="643512"/>
                  </a:lnTo>
                  <a:lnTo>
                    <a:pt x="654227" y="633197"/>
                  </a:lnTo>
                  <a:lnTo>
                    <a:pt x="654491" y="620237"/>
                  </a:lnTo>
                  <a:lnTo>
                    <a:pt x="655285" y="607276"/>
                  </a:lnTo>
                  <a:lnTo>
                    <a:pt x="656079" y="594581"/>
                  </a:lnTo>
                  <a:lnTo>
                    <a:pt x="657666" y="582150"/>
                  </a:lnTo>
                  <a:lnTo>
                    <a:pt x="530154" y="582150"/>
                  </a:lnTo>
                  <a:close/>
                  <a:moveTo>
                    <a:pt x="1010822" y="371475"/>
                  </a:moveTo>
                  <a:lnTo>
                    <a:pt x="1014779" y="372005"/>
                  </a:lnTo>
                  <a:lnTo>
                    <a:pt x="1018472" y="372270"/>
                  </a:lnTo>
                  <a:lnTo>
                    <a:pt x="1021902" y="373065"/>
                  </a:lnTo>
                  <a:lnTo>
                    <a:pt x="1025331" y="374126"/>
                  </a:lnTo>
                  <a:lnTo>
                    <a:pt x="1028497" y="375451"/>
                  </a:lnTo>
                  <a:lnTo>
                    <a:pt x="1031927" y="377306"/>
                  </a:lnTo>
                  <a:lnTo>
                    <a:pt x="1034565" y="379427"/>
                  </a:lnTo>
                  <a:lnTo>
                    <a:pt x="1037467" y="381813"/>
                  </a:lnTo>
                  <a:lnTo>
                    <a:pt x="1039841" y="384198"/>
                  </a:lnTo>
                  <a:lnTo>
                    <a:pt x="1041951" y="387114"/>
                  </a:lnTo>
                  <a:lnTo>
                    <a:pt x="1043798" y="389764"/>
                  </a:lnTo>
                  <a:lnTo>
                    <a:pt x="1045645" y="393210"/>
                  </a:lnTo>
                  <a:lnTo>
                    <a:pt x="1046964" y="396656"/>
                  </a:lnTo>
                  <a:lnTo>
                    <a:pt x="1048019" y="400102"/>
                  </a:lnTo>
                  <a:lnTo>
                    <a:pt x="1048547" y="403548"/>
                  </a:lnTo>
                  <a:lnTo>
                    <a:pt x="1049338" y="407523"/>
                  </a:lnTo>
                  <a:lnTo>
                    <a:pt x="1049074" y="411234"/>
                  </a:lnTo>
                  <a:lnTo>
                    <a:pt x="1048547" y="414945"/>
                  </a:lnTo>
                  <a:lnTo>
                    <a:pt x="1047755" y="418656"/>
                  </a:lnTo>
                  <a:lnTo>
                    <a:pt x="1046700" y="421837"/>
                  </a:lnTo>
                  <a:lnTo>
                    <a:pt x="1045381" y="425283"/>
                  </a:lnTo>
                  <a:lnTo>
                    <a:pt x="1043534" y="428463"/>
                  </a:lnTo>
                  <a:lnTo>
                    <a:pt x="1041424" y="431644"/>
                  </a:lnTo>
                  <a:lnTo>
                    <a:pt x="1039049" y="434030"/>
                  </a:lnTo>
                  <a:lnTo>
                    <a:pt x="1036675" y="436680"/>
                  </a:lnTo>
                  <a:lnTo>
                    <a:pt x="1033773" y="438801"/>
                  </a:lnTo>
                  <a:lnTo>
                    <a:pt x="1031135" y="440921"/>
                  </a:lnTo>
                  <a:lnTo>
                    <a:pt x="1027706" y="442512"/>
                  </a:lnTo>
                  <a:lnTo>
                    <a:pt x="1024276" y="443837"/>
                  </a:lnTo>
                  <a:lnTo>
                    <a:pt x="1020846" y="445162"/>
                  </a:lnTo>
                  <a:lnTo>
                    <a:pt x="1017417" y="445692"/>
                  </a:lnTo>
                  <a:lnTo>
                    <a:pt x="1013460" y="445957"/>
                  </a:lnTo>
                  <a:lnTo>
                    <a:pt x="1005809" y="446487"/>
                  </a:lnTo>
                  <a:lnTo>
                    <a:pt x="998422" y="447018"/>
                  </a:lnTo>
                  <a:lnTo>
                    <a:pt x="991563" y="447813"/>
                  </a:lnTo>
                  <a:lnTo>
                    <a:pt x="984704" y="448873"/>
                  </a:lnTo>
                  <a:lnTo>
                    <a:pt x="978373" y="450198"/>
                  </a:lnTo>
                  <a:lnTo>
                    <a:pt x="972305" y="451524"/>
                  </a:lnTo>
                  <a:lnTo>
                    <a:pt x="965973" y="453114"/>
                  </a:lnTo>
                  <a:lnTo>
                    <a:pt x="960433" y="454969"/>
                  </a:lnTo>
                  <a:lnTo>
                    <a:pt x="954893" y="456825"/>
                  </a:lnTo>
                  <a:lnTo>
                    <a:pt x="949881" y="458945"/>
                  </a:lnTo>
                  <a:lnTo>
                    <a:pt x="944868" y="461066"/>
                  </a:lnTo>
                  <a:lnTo>
                    <a:pt x="939856" y="463716"/>
                  </a:lnTo>
                  <a:lnTo>
                    <a:pt x="935371" y="466102"/>
                  </a:lnTo>
                  <a:lnTo>
                    <a:pt x="930886" y="468753"/>
                  </a:lnTo>
                  <a:lnTo>
                    <a:pt x="926665" y="471403"/>
                  </a:lnTo>
                  <a:lnTo>
                    <a:pt x="922444" y="474319"/>
                  </a:lnTo>
                  <a:lnTo>
                    <a:pt x="918487" y="477235"/>
                  </a:lnTo>
                  <a:lnTo>
                    <a:pt x="914530" y="480150"/>
                  </a:lnTo>
                  <a:lnTo>
                    <a:pt x="910837" y="483331"/>
                  </a:lnTo>
                  <a:lnTo>
                    <a:pt x="907671" y="486777"/>
                  </a:lnTo>
                  <a:lnTo>
                    <a:pt x="900812" y="493403"/>
                  </a:lnTo>
                  <a:lnTo>
                    <a:pt x="894744" y="500825"/>
                  </a:lnTo>
                  <a:lnTo>
                    <a:pt x="888940" y="508247"/>
                  </a:lnTo>
                  <a:lnTo>
                    <a:pt x="883928" y="516199"/>
                  </a:lnTo>
                  <a:lnTo>
                    <a:pt x="879443" y="524150"/>
                  </a:lnTo>
                  <a:lnTo>
                    <a:pt x="874958" y="532367"/>
                  </a:lnTo>
                  <a:lnTo>
                    <a:pt x="871529" y="540319"/>
                  </a:lnTo>
                  <a:lnTo>
                    <a:pt x="868099" y="548801"/>
                  </a:lnTo>
                  <a:lnTo>
                    <a:pt x="864933" y="557018"/>
                  </a:lnTo>
                  <a:lnTo>
                    <a:pt x="862559" y="565235"/>
                  </a:lnTo>
                  <a:lnTo>
                    <a:pt x="860185" y="573452"/>
                  </a:lnTo>
                  <a:lnTo>
                    <a:pt x="858338" y="580874"/>
                  </a:lnTo>
                  <a:lnTo>
                    <a:pt x="856491" y="588295"/>
                  </a:lnTo>
                  <a:lnTo>
                    <a:pt x="855436" y="595187"/>
                  </a:lnTo>
                  <a:lnTo>
                    <a:pt x="853589" y="607645"/>
                  </a:lnTo>
                  <a:lnTo>
                    <a:pt x="852270" y="617717"/>
                  </a:lnTo>
                  <a:lnTo>
                    <a:pt x="852006" y="624874"/>
                  </a:lnTo>
                  <a:lnTo>
                    <a:pt x="851743" y="627789"/>
                  </a:lnTo>
                  <a:lnTo>
                    <a:pt x="851743" y="631765"/>
                  </a:lnTo>
                  <a:lnTo>
                    <a:pt x="851215" y="635476"/>
                  </a:lnTo>
                  <a:lnTo>
                    <a:pt x="850160" y="638922"/>
                  </a:lnTo>
                  <a:lnTo>
                    <a:pt x="849104" y="642633"/>
                  </a:lnTo>
                  <a:lnTo>
                    <a:pt x="847258" y="645549"/>
                  </a:lnTo>
                  <a:lnTo>
                    <a:pt x="845675" y="648729"/>
                  </a:lnTo>
                  <a:lnTo>
                    <a:pt x="843301" y="651645"/>
                  </a:lnTo>
                  <a:lnTo>
                    <a:pt x="841190" y="654296"/>
                  </a:lnTo>
                  <a:lnTo>
                    <a:pt x="838288" y="656681"/>
                  </a:lnTo>
                  <a:lnTo>
                    <a:pt x="835650" y="658802"/>
                  </a:lnTo>
                  <a:lnTo>
                    <a:pt x="832484" y="660657"/>
                  </a:lnTo>
                  <a:lnTo>
                    <a:pt x="829319" y="662247"/>
                  </a:lnTo>
                  <a:lnTo>
                    <a:pt x="826153" y="663308"/>
                  </a:lnTo>
                  <a:lnTo>
                    <a:pt x="822459" y="664103"/>
                  </a:lnTo>
                  <a:lnTo>
                    <a:pt x="818766" y="664898"/>
                  </a:lnTo>
                  <a:lnTo>
                    <a:pt x="814809" y="665163"/>
                  </a:lnTo>
                  <a:lnTo>
                    <a:pt x="811115" y="664898"/>
                  </a:lnTo>
                  <a:lnTo>
                    <a:pt x="807686" y="664103"/>
                  </a:lnTo>
                  <a:lnTo>
                    <a:pt x="803993" y="663308"/>
                  </a:lnTo>
                  <a:lnTo>
                    <a:pt x="800563" y="662247"/>
                  </a:lnTo>
                  <a:lnTo>
                    <a:pt x="797133" y="660657"/>
                  </a:lnTo>
                  <a:lnTo>
                    <a:pt x="794495" y="658802"/>
                  </a:lnTo>
                  <a:lnTo>
                    <a:pt x="791330" y="656681"/>
                  </a:lnTo>
                  <a:lnTo>
                    <a:pt x="788691" y="654296"/>
                  </a:lnTo>
                  <a:lnTo>
                    <a:pt x="786317" y="651645"/>
                  </a:lnTo>
                  <a:lnTo>
                    <a:pt x="784207" y="648729"/>
                  </a:lnTo>
                  <a:lnTo>
                    <a:pt x="782360" y="645549"/>
                  </a:lnTo>
                  <a:lnTo>
                    <a:pt x="781041" y="642633"/>
                  </a:lnTo>
                  <a:lnTo>
                    <a:pt x="779458" y="638922"/>
                  </a:lnTo>
                  <a:lnTo>
                    <a:pt x="778667" y="635476"/>
                  </a:lnTo>
                  <a:lnTo>
                    <a:pt x="778139" y="631765"/>
                  </a:lnTo>
                  <a:lnTo>
                    <a:pt x="777875" y="627789"/>
                  </a:lnTo>
                  <a:lnTo>
                    <a:pt x="778139" y="623814"/>
                  </a:lnTo>
                  <a:lnTo>
                    <a:pt x="778667" y="613741"/>
                  </a:lnTo>
                  <a:lnTo>
                    <a:pt x="779194" y="606850"/>
                  </a:lnTo>
                  <a:lnTo>
                    <a:pt x="780249" y="598898"/>
                  </a:lnTo>
                  <a:lnTo>
                    <a:pt x="781305" y="590151"/>
                  </a:lnTo>
                  <a:lnTo>
                    <a:pt x="782888" y="580343"/>
                  </a:lnTo>
                  <a:lnTo>
                    <a:pt x="785262" y="569741"/>
                  </a:lnTo>
                  <a:lnTo>
                    <a:pt x="787636" y="558343"/>
                  </a:lnTo>
                  <a:lnTo>
                    <a:pt x="790802" y="546681"/>
                  </a:lnTo>
                  <a:lnTo>
                    <a:pt x="794759" y="534223"/>
                  </a:lnTo>
                  <a:lnTo>
                    <a:pt x="799508" y="521500"/>
                  </a:lnTo>
                  <a:lnTo>
                    <a:pt x="801882" y="515138"/>
                  </a:lnTo>
                  <a:lnTo>
                    <a:pt x="804784" y="508247"/>
                  </a:lnTo>
                  <a:lnTo>
                    <a:pt x="807950" y="501885"/>
                  </a:lnTo>
                  <a:lnTo>
                    <a:pt x="810852" y="495524"/>
                  </a:lnTo>
                  <a:lnTo>
                    <a:pt x="814545" y="488632"/>
                  </a:lnTo>
                  <a:lnTo>
                    <a:pt x="818238" y="482271"/>
                  </a:lnTo>
                  <a:lnTo>
                    <a:pt x="823515" y="473259"/>
                  </a:lnTo>
                  <a:lnTo>
                    <a:pt x="829319" y="464512"/>
                  </a:lnTo>
                  <a:lnTo>
                    <a:pt x="835914" y="456030"/>
                  </a:lnTo>
                  <a:lnTo>
                    <a:pt x="842773" y="447548"/>
                  </a:lnTo>
                  <a:lnTo>
                    <a:pt x="850160" y="439331"/>
                  </a:lnTo>
                  <a:lnTo>
                    <a:pt x="858338" y="431379"/>
                  </a:lnTo>
                  <a:lnTo>
                    <a:pt x="867044" y="423692"/>
                  </a:lnTo>
                  <a:lnTo>
                    <a:pt x="876013" y="416270"/>
                  </a:lnTo>
                  <a:lnTo>
                    <a:pt x="882345" y="411499"/>
                  </a:lnTo>
                  <a:lnTo>
                    <a:pt x="888940" y="406993"/>
                  </a:lnTo>
                  <a:lnTo>
                    <a:pt x="896063" y="402752"/>
                  </a:lnTo>
                  <a:lnTo>
                    <a:pt x="903450" y="398776"/>
                  </a:lnTo>
                  <a:lnTo>
                    <a:pt x="910837" y="395066"/>
                  </a:lnTo>
                  <a:lnTo>
                    <a:pt x="918751" y="391620"/>
                  </a:lnTo>
                  <a:lnTo>
                    <a:pt x="926929" y="388174"/>
                  </a:lnTo>
                  <a:lnTo>
                    <a:pt x="935371" y="384993"/>
                  </a:lnTo>
                  <a:lnTo>
                    <a:pt x="943549" y="382343"/>
                  </a:lnTo>
                  <a:lnTo>
                    <a:pt x="952519" y="379957"/>
                  </a:lnTo>
                  <a:lnTo>
                    <a:pt x="961489" y="377837"/>
                  </a:lnTo>
                  <a:lnTo>
                    <a:pt x="970986" y="375716"/>
                  </a:lnTo>
                  <a:lnTo>
                    <a:pt x="980747" y="374391"/>
                  </a:lnTo>
                  <a:lnTo>
                    <a:pt x="990508" y="373065"/>
                  </a:lnTo>
                  <a:lnTo>
                    <a:pt x="1000533" y="372270"/>
                  </a:lnTo>
                  <a:lnTo>
                    <a:pt x="1010822" y="371475"/>
                  </a:lnTo>
                  <a:close/>
                  <a:moveTo>
                    <a:pt x="1024065" y="303903"/>
                  </a:moveTo>
                  <a:lnTo>
                    <a:pt x="1016128" y="304432"/>
                  </a:lnTo>
                  <a:lnTo>
                    <a:pt x="1001049" y="305490"/>
                  </a:lnTo>
                  <a:lnTo>
                    <a:pt x="997875" y="305754"/>
                  </a:lnTo>
                  <a:lnTo>
                    <a:pt x="990467" y="306548"/>
                  </a:lnTo>
                  <a:lnTo>
                    <a:pt x="983060" y="307606"/>
                  </a:lnTo>
                  <a:lnTo>
                    <a:pt x="975388" y="308928"/>
                  </a:lnTo>
                  <a:lnTo>
                    <a:pt x="968245" y="310251"/>
                  </a:lnTo>
                  <a:lnTo>
                    <a:pt x="960838" y="311573"/>
                  </a:lnTo>
                  <a:lnTo>
                    <a:pt x="953430" y="313424"/>
                  </a:lnTo>
                  <a:lnTo>
                    <a:pt x="946288" y="315276"/>
                  </a:lnTo>
                  <a:lnTo>
                    <a:pt x="938880" y="317392"/>
                  </a:lnTo>
                  <a:lnTo>
                    <a:pt x="915071" y="324269"/>
                  </a:lnTo>
                  <a:lnTo>
                    <a:pt x="915336" y="325591"/>
                  </a:lnTo>
                  <a:lnTo>
                    <a:pt x="904754" y="330088"/>
                  </a:lnTo>
                  <a:lnTo>
                    <a:pt x="893907" y="334584"/>
                  </a:lnTo>
                  <a:lnTo>
                    <a:pt x="883590" y="340138"/>
                  </a:lnTo>
                  <a:lnTo>
                    <a:pt x="873537" y="345428"/>
                  </a:lnTo>
                  <a:lnTo>
                    <a:pt x="863749" y="350983"/>
                  </a:lnTo>
                  <a:lnTo>
                    <a:pt x="853961" y="357066"/>
                  </a:lnTo>
                  <a:lnTo>
                    <a:pt x="844437" y="363678"/>
                  </a:lnTo>
                  <a:lnTo>
                    <a:pt x="835178" y="370291"/>
                  </a:lnTo>
                  <a:lnTo>
                    <a:pt x="826183" y="377432"/>
                  </a:lnTo>
                  <a:lnTo>
                    <a:pt x="817453" y="384573"/>
                  </a:lnTo>
                  <a:lnTo>
                    <a:pt x="808987" y="392508"/>
                  </a:lnTo>
                  <a:lnTo>
                    <a:pt x="800522" y="400443"/>
                  </a:lnTo>
                  <a:lnTo>
                    <a:pt x="792585" y="408642"/>
                  </a:lnTo>
                  <a:lnTo>
                    <a:pt x="785178" y="416841"/>
                  </a:lnTo>
                  <a:lnTo>
                    <a:pt x="777771" y="425570"/>
                  </a:lnTo>
                  <a:lnTo>
                    <a:pt x="770363" y="434562"/>
                  </a:lnTo>
                  <a:lnTo>
                    <a:pt x="762956" y="445407"/>
                  </a:lnTo>
                  <a:lnTo>
                    <a:pt x="755813" y="455986"/>
                  </a:lnTo>
                  <a:lnTo>
                    <a:pt x="748935" y="467095"/>
                  </a:lnTo>
                  <a:lnTo>
                    <a:pt x="742586" y="478468"/>
                  </a:lnTo>
                  <a:lnTo>
                    <a:pt x="736766" y="490106"/>
                  </a:lnTo>
                  <a:lnTo>
                    <a:pt x="731210" y="502008"/>
                  </a:lnTo>
                  <a:lnTo>
                    <a:pt x="726184" y="514439"/>
                  </a:lnTo>
                  <a:lnTo>
                    <a:pt x="721687" y="526606"/>
                  </a:lnTo>
                  <a:lnTo>
                    <a:pt x="717718" y="539302"/>
                  </a:lnTo>
                  <a:lnTo>
                    <a:pt x="714015" y="552262"/>
                  </a:lnTo>
                  <a:lnTo>
                    <a:pt x="710840" y="565222"/>
                  </a:lnTo>
                  <a:lnTo>
                    <a:pt x="708724" y="578447"/>
                  </a:lnTo>
                  <a:lnTo>
                    <a:pt x="706607" y="591936"/>
                  </a:lnTo>
                  <a:lnTo>
                    <a:pt x="705285" y="605689"/>
                  </a:lnTo>
                  <a:lnTo>
                    <a:pt x="704491" y="619443"/>
                  </a:lnTo>
                  <a:lnTo>
                    <a:pt x="704226" y="633197"/>
                  </a:lnTo>
                  <a:lnTo>
                    <a:pt x="704226" y="642983"/>
                  </a:lnTo>
                  <a:lnTo>
                    <a:pt x="704491" y="652769"/>
                  </a:lnTo>
                  <a:lnTo>
                    <a:pt x="705020" y="662026"/>
                  </a:lnTo>
                  <a:lnTo>
                    <a:pt x="705549" y="671284"/>
                  </a:lnTo>
                  <a:lnTo>
                    <a:pt x="706607" y="680541"/>
                  </a:lnTo>
                  <a:lnTo>
                    <a:pt x="707930" y="689269"/>
                  </a:lnTo>
                  <a:lnTo>
                    <a:pt x="708988" y="697998"/>
                  </a:lnTo>
                  <a:lnTo>
                    <a:pt x="710311" y="706461"/>
                  </a:lnTo>
                  <a:lnTo>
                    <a:pt x="712163" y="714661"/>
                  </a:lnTo>
                  <a:lnTo>
                    <a:pt x="713750" y="722595"/>
                  </a:lnTo>
                  <a:lnTo>
                    <a:pt x="715602" y="730266"/>
                  </a:lnTo>
                  <a:lnTo>
                    <a:pt x="717983" y="738200"/>
                  </a:lnTo>
                  <a:lnTo>
                    <a:pt x="720099" y="745342"/>
                  </a:lnTo>
                  <a:lnTo>
                    <a:pt x="722480" y="752748"/>
                  </a:lnTo>
                  <a:lnTo>
                    <a:pt x="724861" y="759624"/>
                  </a:lnTo>
                  <a:lnTo>
                    <a:pt x="727507" y="766766"/>
                  </a:lnTo>
                  <a:lnTo>
                    <a:pt x="731739" y="776816"/>
                  </a:lnTo>
                  <a:lnTo>
                    <a:pt x="736237" y="786338"/>
                  </a:lnTo>
                  <a:lnTo>
                    <a:pt x="740734" y="795595"/>
                  </a:lnTo>
                  <a:lnTo>
                    <a:pt x="745760" y="804324"/>
                  </a:lnTo>
                  <a:lnTo>
                    <a:pt x="750522" y="812788"/>
                  </a:lnTo>
                  <a:lnTo>
                    <a:pt x="755549" y="820987"/>
                  </a:lnTo>
                  <a:lnTo>
                    <a:pt x="760840" y="828922"/>
                  </a:lnTo>
                  <a:lnTo>
                    <a:pt x="766131" y="836327"/>
                  </a:lnTo>
                  <a:lnTo>
                    <a:pt x="771686" y="843469"/>
                  </a:lnTo>
                  <a:lnTo>
                    <a:pt x="776977" y="850346"/>
                  </a:lnTo>
                  <a:lnTo>
                    <a:pt x="782268" y="856958"/>
                  </a:lnTo>
                  <a:lnTo>
                    <a:pt x="787824" y="863041"/>
                  </a:lnTo>
                  <a:lnTo>
                    <a:pt x="798141" y="875208"/>
                  </a:lnTo>
                  <a:lnTo>
                    <a:pt x="808458" y="885788"/>
                  </a:lnTo>
                  <a:lnTo>
                    <a:pt x="826977" y="905096"/>
                  </a:lnTo>
                  <a:lnTo>
                    <a:pt x="834649" y="913824"/>
                  </a:lnTo>
                  <a:lnTo>
                    <a:pt x="841262" y="921759"/>
                  </a:lnTo>
                  <a:lnTo>
                    <a:pt x="844172" y="925726"/>
                  </a:lnTo>
                  <a:lnTo>
                    <a:pt x="846553" y="929165"/>
                  </a:lnTo>
                  <a:lnTo>
                    <a:pt x="848934" y="932338"/>
                  </a:lnTo>
                  <a:lnTo>
                    <a:pt x="850521" y="935512"/>
                  </a:lnTo>
                  <a:lnTo>
                    <a:pt x="851844" y="938686"/>
                  </a:lnTo>
                  <a:lnTo>
                    <a:pt x="852902" y="941067"/>
                  </a:lnTo>
                  <a:lnTo>
                    <a:pt x="853961" y="943976"/>
                  </a:lnTo>
                  <a:lnTo>
                    <a:pt x="854490" y="946092"/>
                  </a:lnTo>
                  <a:lnTo>
                    <a:pt x="856341" y="957994"/>
                  </a:lnTo>
                  <a:lnTo>
                    <a:pt x="857929" y="969896"/>
                  </a:lnTo>
                  <a:lnTo>
                    <a:pt x="858987" y="981799"/>
                  </a:lnTo>
                  <a:lnTo>
                    <a:pt x="859781" y="993436"/>
                  </a:lnTo>
                  <a:lnTo>
                    <a:pt x="860310" y="1003752"/>
                  </a:lnTo>
                  <a:lnTo>
                    <a:pt x="860574" y="1012744"/>
                  </a:lnTo>
                  <a:lnTo>
                    <a:pt x="860574" y="1025176"/>
                  </a:lnTo>
                  <a:lnTo>
                    <a:pt x="860574" y="1026762"/>
                  </a:lnTo>
                  <a:lnTo>
                    <a:pt x="860574" y="1027291"/>
                  </a:lnTo>
                  <a:lnTo>
                    <a:pt x="860574" y="1027556"/>
                  </a:lnTo>
                  <a:lnTo>
                    <a:pt x="860574" y="1027820"/>
                  </a:lnTo>
                  <a:lnTo>
                    <a:pt x="860839" y="1031788"/>
                  </a:lnTo>
                  <a:lnTo>
                    <a:pt x="861103" y="1036020"/>
                  </a:lnTo>
                  <a:lnTo>
                    <a:pt x="861632" y="1039987"/>
                  </a:lnTo>
                  <a:lnTo>
                    <a:pt x="862161" y="1043955"/>
                  </a:lnTo>
                  <a:lnTo>
                    <a:pt x="863220" y="1047922"/>
                  </a:lnTo>
                  <a:lnTo>
                    <a:pt x="864278" y="1051360"/>
                  </a:lnTo>
                  <a:lnTo>
                    <a:pt x="865601" y="1055063"/>
                  </a:lnTo>
                  <a:lnTo>
                    <a:pt x="867188" y="1058766"/>
                  </a:lnTo>
                  <a:lnTo>
                    <a:pt x="868511" y="1062469"/>
                  </a:lnTo>
                  <a:lnTo>
                    <a:pt x="870362" y="1065643"/>
                  </a:lnTo>
                  <a:lnTo>
                    <a:pt x="872479" y="1069081"/>
                  </a:lnTo>
                  <a:lnTo>
                    <a:pt x="874331" y="1072255"/>
                  </a:lnTo>
                  <a:lnTo>
                    <a:pt x="876712" y="1075694"/>
                  </a:lnTo>
                  <a:lnTo>
                    <a:pt x="878828" y="1078339"/>
                  </a:lnTo>
                  <a:lnTo>
                    <a:pt x="881473" y="1081513"/>
                  </a:lnTo>
                  <a:lnTo>
                    <a:pt x="884119" y="1083893"/>
                  </a:lnTo>
                  <a:lnTo>
                    <a:pt x="887029" y="1086802"/>
                  </a:lnTo>
                  <a:lnTo>
                    <a:pt x="889939" y="1089447"/>
                  </a:lnTo>
                  <a:lnTo>
                    <a:pt x="892849" y="1091563"/>
                  </a:lnTo>
                  <a:lnTo>
                    <a:pt x="896024" y="1093944"/>
                  </a:lnTo>
                  <a:lnTo>
                    <a:pt x="899198" y="1095795"/>
                  </a:lnTo>
                  <a:lnTo>
                    <a:pt x="902373" y="1097647"/>
                  </a:lnTo>
                  <a:lnTo>
                    <a:pt x="905812" y="1099763"/>
                  </a:lnTo>
                  <a:lnTo>
                    <a:pt x="909516" y="1101085"/>
                  </a:lnTo>
                  <a:lnTo>
                    <a:pt x="913219" y="1102408"/>
                  </a:lnTo>
                  <a:lnTo>
                    <a:pt x="916658" y="1103994"/>
                  </a:lnTo>
                  <a:lnTo>
                    <a:pt x="920627" y="1105052"/>
                  </a:lnTo>
                  <a:lnTo>
                    <a:pt x="924330" y="1105846"/>
                  </a:lnTo>
                  <a:lnTo>
                    <a:pt x="928298" y="1106375"/>
                  </a:lnTo>
                  <a:lnTo>
                    <a:pt x="932267" y="1106904"/>
                  </a:lnTo>
                  <a:lnTo>
                    <a:pt x="936499" y="1107433"/>
                  </a:lnTo>
                  <a:lnTo>
                    <a:pt x="940468" y="1107697"/>
                  </a:lnTo>
                  <a:lnTo>
                    <a:pt x="1124857" y="1107697"/>
                  </a:lnTo>
                  <a:lnTo>
                    <a:pt x="1129090" y="1107433"/>
                  </a:lnTo>
                  <a:lnTo>
                    <a:pt x="1133058" y="1106904"/>
                  </a:lnTo>
                  <a:lnTo>
                    <a:pt x="1137027" y="1106375"/>
                  </a:lnTo>
                  <a:lnTo>
                    <a:pt x="1140730" y="1105846"/>
                  </a:lnTo>
                  <a:lnTo>
                    <a:pt x="1144699" y="1105052"/>
                  </a:lnTo>
                  <a:lnTo>
                    <a:pt x="1148667" y="1103994"/>
                  </a:lnTo>
                  <a:lnTo>
                    <a:pt x="1152370" y="1102408"/>
                  </a:lnTo>
                  <a:lnTo>
                    <a:pt x="1156074" y="1101085"/>
                  </a:lnTo>
                  <a:lnTo>
                    <a:pt x="1159513" y="1099763"/>
                  </a:lnTo>
                  <a:lnTo>
                    <a:pt x="1162688" y="1097647"/>
                  </a:lnTo>
                  <a:lnTo>
                    <a:pt x="1166127" y="1095795"/>
                  </a:lnTo>
                  <a:lnTo>
                    <a:pt x="1169566" y="1093944"/>
                  </a:lnTo>
                  <a:lnTo>
                    <a:pt x="1172476" y="1091563"/>
                  </a:lnTo>
                  <a:lnTo>
                    <a:pt x="1175651" y="1089447"/>
                  </a:lnTo>
                  <a:lnTo>
                    <a:pt x="1178561" y="1086802"/>
                  </a:lnTo>
                  <a:lnTo>
                    <a:pt x="1181206" y="1083893"/>
                  </a:lnTo>
                  <a:lnTo>
                    <a:pt x="1183852" y="1081248"/>
                  </a:lnTo>
                  <a:lnTo>
                    <a:pt x="1186233" y="1078339"/>
                  </a:lnTo>
                  <a:lnTo>
                    <a:pt x="1188878" y="1075429"/>
                  </a:lnTo>
                  <a:lnTo>
                    <a:pt x="1190994" y="1072255"/>
                  </a:lnTo>
                  <a:lnTo>
                    <a:pt x="1193111" y="1069081"/>
                  </a:lnTo>
                  <a:lnTo>
                    <a:pt x="1194963" y="1065643"/>
                  </a:lnTo>
                  <a:lnTo>
                    <a:pt x="1196814" y="1062469"/>
                  </a:lnTo>
                  <a:lnTo>
                    <a:pt x="1198402" y="1058766"/>
                  </a:lnTo>
                  <a:lnTo>
                    <a:pt x="1199725" y="1055063"/>
                  </a:lnTo>
                  <a:lnTo>
                    <a:pt x="1201047" y="1051360"/>
                  </a:lnTo>
                  <a:lnTo>
                    <a:pt x="1202105" y="1047922"/>
                  </a:lnTo>
                  <a:lnTo>
                    <a:pt x="1202899" y="1043955"/>
                  </a:lnTo>
                  <a:lnTo>
                    <a:pt x="1203693" y="1039987"/>
                  </a:lnTo>
                  <a:lnTo>
                    <a:pt x="1204222" y="1036020"/>
                  </a:lnTo>
                  <a:lnTo>
                    <a:pt x="1204486" y="1031788"/>
                  </a:lnTo>
                  <a:lnTo>
                    <a:pt x="1204486" y="1027820"/>
                  </a:lnTo>
                  <a:lnTo>
                    <a:pt x="1204486" y="1027556"/>
                  </a:lnTo>
                  <a:lnTo>
                    <a:pt x="1204486" y="1027291"/>
                  </a:lnTo>
                  <a:lnTo>
                    <a:pt x="1204486" y="1026762"/>
                  </a:lnTo>
                  <a:lnTo>
                    <a:pt x="1204486" y="1025176"/>
                  </a:lnTo>
                  <a:lnTo>
                    <a:pt x="1204751" y="1013009"/>
                  </a:lnTo>
                  <a:lnTo>
                    <a:pt x="1205280" y="1004016"/>
                  </a:lnTo>
                  <a:lnTo>
                    <a:pt x="1205809" y="993701"/>
                  </a:lnTo>
                  <a:lnTo>
                    <a:pt x="1206338" y="982063"/>
                  </a:lnTo>
                  <a:lnTo>
                    <a:pt x="1207661" y="969896"/>
                  </a:lnTo>
                  <a:lnTo>
                    <a:pt x="1208984" y="957994"/>
                  </a:lnTo>
                  <a:lnTo>
                    <a:pt x="1211100" y="946092"/>
                  </a:lnTo>
                  <a:lnTo>
                    <a:pt x="1211894" y="943183"/>
                  </a:lnTo>
                  <a:lnTo>
                    <a:pt x="1212952" y="939480"/>
                  </a:lnTo>
                  <a:lnTo>
                    <a:pt x="1215068" y="935512"/>
                  </a:lnTo>
                  <a:lnTo>
                    <a:pt x="1217185" y="931280"/>
                  </a:lnTo>
                  <a:lnTo>
                    <a:pt x="1220095" y="927313"/>
                  </a:lnTo>
                  <a:lnTo>
                    <a:pt x="1223005" y="923081"/>
                  </a:lnTo>
                  <a:lnTo>
                    <a:pt x="1226708" y="918585"/>
                  </a:lnTo>
                  <a:lnTo>
                    <a:pt x="1230677" y="913824"/>
                  </a:lnTo>
                  <a:lnTo>
                    <a:pt x="1239936" y="903773"/>
                  </a:lnTo>
                  <a:lnTo>
                    <a:pt x="1250253" y="892929"/>
                  </a:lnTo>
                  <a:lnTo>
                    <a:pt x="1258719" y="883936"/>
                  </a:lnTo>
                  <a:lnTo>
                    <a:pt x="1267713" y="873885"/>
                  </a:lnTo>
                  <a:lnTo>
                    <a:pt x="1276972" y="863570"/>
                  </a:lnTo>
                  <a:lnTo>
                    <a:pt x="1286496" y="852461"/>
                  </a:lnTo>
                  <a:lnTo>
                    <a:pt x="1296020" y="840559"/>
                  </a:lnTo>
                  <a:lnTo>
                    <a:pt x="1300517" y="834211"/>
                  </a:lnTo>
                  <a:lnTo>
                    <a:pt x="1305279" y="827335"/>
                  </a:lnTo>
                  <a:lnTo>
                    <a:pt x="1309776" y="820722"/>
                  </a:lnTo>
                  <a:lnTo>
                    <a:pt x="1314274" y="813581"/>
                  </a:lnTo>
                  <a:lnTo>
                    <a:pt x="1318506" y="806175"/>
                  </a:lnTo>
                  <a:lnTo>
                    <a:pt x="1322739" y="798505"/>
                  </a:lnTo>
                  <a:lnTo>
                    <a:pt x="1326972" y="790570"/>
                  </a:lnTo>
                  <a:lnTo>
                    <a:pt x="1330940" y="782371"/>
                  </a:lnTo>
                  <a:lnTo>
                    <a:pt x="1334908" y="773907"/>
                  </a:lnTo>
                  <a:lnTo>
                    <a:pt x="1338612" y="765179"/>
                  </a:lnTo>
                  <a:lnTo>
                    <a:pt x="1341787" y="755922"/>
                  </a:lnTo>
                  <a:lnTo>
                    <a:pt x="1344961" y="746135"/>
                  </a:lnTo>
                  <a:lnTo>
                    <a:pt x="1347871" y="736614"/>
                  </a:lnTo>
                  <a:lnTo>
                    <a:pt x="1350517" y="726563"/>
                  </a:lnTo>
                  <a:lnTo>
                    <a:pt x="1352898" y="715983"/>
                  </a:lnTo>
                  <a:lnTo>
                    <a:pt x="1355014" y="705403"/>
                  </a:lnTo>
                  <a:lnTo>
                    <a:pt x="1357130" y="694030"/>
                  </a:lnTo>
                  <a:lnTo>
                    <a:pt x="1358453" y="682657"/>
                  </a:lnTo>
                  <a:lnTo>
                    <a:pt x="1359511" y="670755"/>
                  </a:lnTo>
                  <a:lnTo>
                    <a:pt x="1360834" y="658588"/>
                  </a:lnTo>
                  <a:lnTo>
                    <a:pt x="1361099" y="646157"/>
                  </a:lnTo>
                  <a:lnTo>
                    <a:pt x="1361363" y="633197"/>
                  </a:lnTo>
                  <a:lnTo>
                    <a:pt x="1361099" y="619443"/>
                  </a:lnTo>
                  <a:lnTo>
                    <a:pt x="1360041" y="605689"/>
                  </a:lnTo>
                  <a:lnTo>
                    <a:pt x="1358718" y="591936"/>
                  </a:lnTo>
                  <a:lnTo>
                    <a:pt x="1356866" y="578447"/>
                  </a:lnTo>
                  <a:lnTo>
                    <a:pt x="1354220" y="565222"/>
                  </a:lnTo>
                  <a:lnTo>
                    <a:pt x="1351046" y="552262"/>
                  </a:lnTo>
                  <a:lnTo>
                    <a:pt x="1347871" y="539302"/>
                  </a:lnTo>
                  <a:lnTo>
                    <a:pt x="1343639" y="526606"/>
                  </a:lnTo>
                  <a:lnTo>
                    <a:pt x="1339141" y="514439"/>
                  </a:lnTo>
                  <a:lnTo>
                    <a:pt x="1334115" y="502008"/>
                  </a:lnTo>
                  <a:lnTo>
                    <a:pt x="1328824" y="490106"/>
                  </a:lnTo>
                  <a:lnTo>
                    <a:pt x="1322739" y="478468"/>
                  </a:lnTo>
                  <a:lnTo>
                    <a:pt x="1316390" y="467095"/>
                  </a:lnTo>
                  <a:lnTo>
                    <a:pt x="1309512" y="455986"/>
                  </a:lnTo>
                  <a:lnTo>
                    <a:pt x="1302369" y="445407"/>
                  </a:lnTo>
                  <a:lnTo>
                    <a:pt x="1294697" y="434562"/>
                  </a:lnTo>
                  <a:lnTo>
                    <a:pt x="1287819" y="425570"/>
                  </a:lnTo>
                  <a:lnTo>
                    <a:pt x="1280412" y="416841"/>
                  </a:lnTo>
                  <a:lnTo>
                    <a:pt x="1272740" y="408642"/>
                  </a:lnTo>
                  <a:lnTo>
                    <a:pt x="1265068" y="400443"/>
                  </a:lnTo>
                  <a:lnTo>
                    <a:pt x="1256867" y="392508"/>
                  </a:lnTo>
                  <a:lnTo>
                    <a:pt x="1248401" y="384838"/>
                  </a:lnTo>
                  <a:lnTo>
                    <a:pt x="1239671" y="377696"/>
                  </a:lnTo>
                  <a:lnTo>
                    <a:pt x="1230677" y="370555"/>
                  </a:lnTo>
                  <a:lnTo>
                    <a:pt x="1221417" y="363943"/>
                  </a:lnTo>
                  <a:lnTo>
                    <a:pt x="1211894" y="357330"/>
                  </a:lnTo>
                  <a:lnTo>
                    <a:pt x="1202370" y="351247"/>
                  </a:lnTo>
                  <a:lnTo>
                    <a:pt x="1192317" y="345693"/>
                  </a:lnTo>
                  <a:lnTo>
                    <a:pt x="1182000" y="340403"/>
                  </a:lnTo>
                  <a:lnTo>
                    <a:pt x="1171947" y="334848"/>
                  </a:lnTo>
                  <a:lnTo>
                    <a:pt x="1161365" y="330352"/>
                  </a:lnTo>
                  <a:lnTo>
                    <a:pt x="1150783" y="325856"/>
                  </a:lnTo>
                  <a:lnTo>
                    <a:pt x="1151048" y="324269"/>
                  </a:lnTo>
                  <a:lnTo>
                    <a:pt x="1126180" y="317392"/>
                  </a:lnTo>
                  <a:lnTo>
                    <a:pt x="1119302" y="315276"/>
                  </a:lnTo>
                  <a:lnTo>
                    <a:pt x="1111895" y="313424"/>
                  </a:lnTo>
                  <a:lnTo>
                    <a:pt x="1104752" y="311573"/>
                  </a:lnTo>
                  <a:lnTo>
                    <a:pt x="1097345" y="310251"/>
                  </a:lnTo>
                  <a:lnTo>
                    <a:pt x="1089673" y="308928"/>
                  </a:lnTo>
                  <a:lnTo>
                    <a:pt x="1082530" y="307606"/>
                  </a:lnTo>
                  <a:lnTo>
                    <a:pt x="1074858" y="306548"/>
                  </a:lnTo>
                  <a:lnTo>
                    <a:pt x="1067186" y="305754"/>
                  </a:lnTo>
                  <a:lnTo>
                    <a:pt x="1064541" y="305490"/>
                  </a:lnTo>
                  <a:lnTo>
                    <a:pt x="1064276" y="305490"/>
                  </a:lnTo>
                  <a:lnTo>
                    <a:pt x="1049197" y="304432"/>
                  </a:lnTo>
                  <a:lnTo>
                    <a:pt x="1041525" y="303903"/>
                  </a:lnTo>
                  <a:lnTo>
                    <a:pt x="1033588" y="303903"/>
                  </a:lnTo>
                  <a:lnTo>
                    <a:pt x="1032795" y="303903"/>
                  </a:lnTo>
                  <a:lnTo>
                    <a:pt x="1032530" y="303903"/>
                  </a:lnTo>
                  <a:lnTo>
                    <a:pt x="1032001" y="303903"/>
                  </a:lnTo>
                  <a:lnTo>
                    <a:pt x="1024065" y="303903"/>
                  </a:lnTo>
                  <a:close/>
                  <a:moveTo>
                    <a:pt x="1388083" y="226671"/>
                  </a:moveTo>
                  <a:lnTo>
                    <a:pt x="1384643" y="226935"/>
                  </a:lnTo>
                  <a:lnTo>
                    <a:pt x="1381204" y="227464"/>
                  </a:lnTo>
                  <a:lnTo>
                    <a:pt x="1377765" y="228258"/>
                  </a:lnTo>
                  <a:lnTo>
                    <a:pt x="1374591" y="229316"/>
                  </a:lnTo>
                  <a:lnTo>
                    <a:pt x="1371416" y="230903"/>
                  </a:lnTo>
                  <a:lnTo>
                    <a:pt x="1368241" y="232490"/>
                  </a:lnTo>
                  <a:lnTo>
                    <a:pt x="1365596" y="234606"/>
                  </a:lnTo>
                  <a:lnTo>
                    <a:pt x="1362686" y="237250"/>
                  </a:lnTo>
                  <a:lnTo>
                    <a:pt x="1273269" y="326649"/>
                  </a:lnTo>
                  <a:lnTo>
                    <a:pt x="1280147" y="332468"/>
                  </a:lnTo>
                  <a:lnTo>
                    <a:pt x="1286496" y="338551"/>
                  </a:lnTo>
                  <a:lnTo>
                    <a:pt x="1293110" y="344899"/>
                  </a:lnTo>
                  <a:lnTo>
                    <a:pt x="1299195" y="351247"/>
                  </a:lnTo>
                  <a:lnTo>
                    <a:pt x="1305279" y="357859"/>
                  </a:lnTo>
                  <a:lnTo>
                    <a:pt x="1311364" y="364736"/>
                  </a:lnTo>
                  <a:lnTo>
                    <a:pt x="1317184" y="371348"/>
                  </a:lnTo>
                  <a:lnTo>
                    <a:pt x="1322739" y="378490"/>
                  </a:lnTo>
                  <a:lnTo>
                    <a:pt x="1413479" y="288033"/>
                  </a:lnTo>
                  <a:lnTo>
                    <a:pt x="1416125" y="285388"/>
                  </a:lnTo>
                  <a:lnTo>
                    <a:pt x="1417976" y="282479"/>
                  </a:lnTo>
                  <a:lnTo>
                    <a:pt x="1420093" y="279305"/>
                  </a:lnTo>
                  <a:lnTo>
                    <a:pt x="1421416" y="276131"/>
                  </a:lnTo>
                  <a:lnTo>
                    <a:pt x="1422474" y="272957"/>
                  </a:lnTo>
                  <a:lnTo>
                    <a:pt x="1423267" y="269519"/>
                  </a:lnTo>
                  <a:lnTo>
                    <a:pt x="1423797" y="266080"/>
                  </a:lnTo>
                  <a:lnTo>
                    <a:pt x="1423797" y="262642"/>
                  </a:lnTo>
                  <a:lnTo>
                    <a:pt x="1423797" y="259203"/>
                  </a:lnTo>
                  <a:lnTo>
                    <a:pt x="1423267" y="255765"/>
                  </a:lnTo>
                  <a:lnTo>
                    <a:pt x="1422474" y="252327"/>
                  </a:lnTo>
                  <a:lnTo>
                    <a:pt x="1421416" y="249153"/>
                  </a:lnTo>
                  <a:lnTo>
                    <a:pt x="1420093" y="245979"/>
                  </a:lnTo>
                  <a:lnTo>
                    <a:pt x="1417976" y="242805"/>
                  </a:lnTo>
                  <a:lnTo>
                    <a:pt x="1416125" y="240160"/>
                  </a:lnTo>
                  <a:lnTo>
                    <a:pt x="1413479" y="237250"/>
                  </a:lnTo>
                  <a:lnTo>
                    <a:pt x="1410834" y="234606"/>
                  </a:lnTo>
                  <a:lnTo>
                    <a:pt x="1407924" y="232490"/>
                  </a:lnTo>
                  <a:lnTo>
                    <a:pt x="1404749" y="230903"/>
                  </a:lnTo>
                  <a:lnTo>
                    <a:pt x="1401839" y="229316"/>
                  </a:lnTo>
                  <a:lnTo>
                    <a:pt x="1398400" y="228258"/>
                  </a:lnTo>
                  <a:lnTo>
                    <a:pt x="1394961" y="227464"/>
                  </a:lnTo>
                  <a:lnTo>
                    <a:pt x="1391522" y="226935"/>
                  </a:lnTo>
                  <a:lnTo>
                    <a:pt x="1388083" y="226671"/>
                  </a:lnTo>
                  <a:close/>
                  <a:moveTo>
                    <a:pt x="677243" y="226671"/>
                  </a:moveTo>
                  <a:lnTo>
                    <a:pt x="673803" y="226935"/>
                  </a:lnTo>
                  <a:lnTo>
                    <a:pt x="670629" y="227464"/>
                  </a:lnTo>
                  <a:lnTo>
                    <a:pt x="667190" y="228258"/>
                  </a:lnTo>
                  <a:lnTo>
                    <a:pt x="663751" y="229316"/>
                  </a:lnTo>
                  <a:lnTo>
                    <a:pt x="660576" y="230903"/>
                  </a:lnTo>
                  <a:lnTo>
                    <a:pt x="657666" y="232490"/>
                  </a:lnTo>
                  <a:lnTo>
                    <a:pt x="654491" y="234606"/>
                  </a:lnTo>
                  <a:lnTo>
                    <a:pt x="651846" y="237250"/>
                  </a:lnTo>
                  <a:lnTo>
                    <a:pt x="649465" y="240160"/>
                  </a:lnTo>
                  <a:lnTo>
                    <a:pt x="647084" y="242805"/>
                  </a:lnTo>
                  <a:lnTo>
                    <a:pt x="645497" y="245979"/>
                  </a:lnTo>
                  <a:lnTo>
                    <a:pt x="644174" y="249153"/>
                  </a:lnTo>
                  <a:lnTo>
                    <a:pt x="642587" y="252327"/>
                  </a:lnTo>
                  <a:lnTo>
                    <a:pt x="642058" y="255765"/>
                  </a:lnTo>
                  <a:lnTo>
                    <a:pt x="641529" y="259203"/>
                  </a:lnTo>
                  <a:lnTo>
                    <a:pt x="641264" y="262642"/>
                  </a:lnTo>
                  <a:lnTo>
                    <a:pt x="641529" y="266080"/>
                  </a:lnTo>
                  <a:lnTo>
                    <a:pt x="642058" y="269519"/>
                  </a:lnTo>
                  <a:lnTo>
                    <a:pt x="642587" y="272957"/>
                  </a:lnTo>
                  <a:lnTo>
                    <a:pt x="644174" y="276131"/>
                  </a:lnTo>
                  <a:lnTo>
                    <a:pt x="645497" y="279305"/>
                  </a:lnTo>
                  <a:lnTo>
                    <a:pt x="647084" y="282479"/>
                  </a:lnTo>
                  <a:lnTo>
                    <a:pt x="649465" y="285388"/>
                  </a:lnTo>
                  <a:lnTo>
                    <a:pt x="651846" y="288033"/>
                  </a:lnTo>
                  <a:lnTo>
                    <a:pt x="742321" y="378490"/>
                  </a:lnTo>
                  <a:lnTo>
                    <a:pt x="748406" y="371348"/>
                  </a:lnTo>
                  <a:lnTo>
                    <a:pt x="753961" y="364736"/>
                  </a:lnTo>
                  <a:lnTo>
                    <a:pt x="760046" y="357859"/>
                  </a:lnTo>
                  <a:lnTo>
                    <a:pt x="765866" y="351247"/>
                  </a:lnTo>
                  <a:lnTo>
                    <a:pt x="772480" y="344899"/>
                  </a:lnTo>
                  <a:lnTo>
                    <a:pt x="778564" y="338551"/>
                  </a:lnTo>
                  <a:lnTo>
                    <a:pt x="785443" y="332468"/>
                  </a:lnTo>
                  <a:lnTo>
                    <a:pt x="791792" y="326649"/>
                  </a:lnTo>
                  <a:lnTo>
                    <a:pt x="702639" y="237250"/>
                  </a:lnTo>
                  <a:lnTo>
                    <a:pt x="699994" y="234606"/>
                  </a:lnTo>
                  <a:lnTo>
                    <a:pt x="696819" y="232490"/>
                  </a:lnTo>
                  <a:lnTo>
                    <a:pt x="694174" y="230903"/>
                  </a:lnTo>
                  <a:lnTo>
                    <a:pt x="690734" y="229316"/>
                  </a:lnTo>
                  <a:lnTo>
                    <a:pt x="687295" y="228258"/>
                  </a:lnTo>
                  <a:lnTo>
                    <a:pt x="683856" y="227464"/>
                  </a:lnTo>
                  <a:lnTo>
                    <a:pt x="680682" y="226935"/>
                  </a:lnTo>
                  <a:lnTo>
                    <a:pt x="677243" y="226671"/>
                  </a:lnTo>
                  <a:close/>
                  <a:moveTo>
                    <a:pt x="1032795" y="79348"/>
                  </a:moveTo>
                  <a:lnTo>
                    <a:pt x="1029091" y="79877"/>
                  </a:lnTo>
                  <a:lnTo>
                    <a:pt x="1025387" y="80406"/>
                  </a:lnTo>
                  <a:lnTo>
                    <a:pt x="1021948" y="81200"/>
                  </a:lnTo>
                  <a:lnTo>
                    <a:pt x="1018774" y="82257"/>
                  </a:lnTo>
                  <a:lnTo>
                    <a:pt x="1015599" y="83844"/>
                  </a:lnTo>
                  <a:lnTo>
                    <a:pt x="1012425" y="85696"/>
                  </a:lnTo>
                  <a:lnTo>
                    <a:pt x="1010044" y="87547"/>
                  </a:lnTo>
                  <a:lnTo>
                    <a:pt x="1007134" y="90192"/>
                  </a:lnTo>
                  <a:lnTo>
                    <a:pt x="1005017" y="92573"/>
                  </a:lnTo>
                  <a:lnTo>
                    <a:pt x="1002901" y="95482"/>
                  </a:lnTo>
                  <a:lnTo>
                    <a:pt x="1001049" y="98392"/>
                  </a:lnTo>
                  <a:lnTo>
                    <a:pt x="999726" y="101301"/>
                  </a:lnTo>
                  <a:lnTo>
                    <a:pt x="998404" y="104739"/>
                  </a:lnTo>
                  <a:lnTo>
                    <a:pt x="997610" y="108178"/>
                  </a:lnTo>
                  <a:lnTo>
                    <a:pt x="997081" y="111881"/>
                  </a:lnTo>
                  <a:lnTo>
                    <a:pt x="996816" y="115319"/>
                  </a:lnTo>
                  <a:lnTo>
                    <a:pt x="996816" y="236986"/>
                  </a:lnTo>
                  <a:lnTo>
                    <a:pt x="1005546" y="236192"/>
                  </a:lnTo>
                  <a:lnTo>
                    <a:pt x="1014276" y="235664"/>
                  </a:lnTo>
                  <a:lnTo>
                    <a:pt x="1023007" y="235399"/>
                  </a:lnTo>
                  <a:lnTo>
                    <a:pt x="1031737" y="235135"/>
                  </a:lnTo>
                  <a:lnTo>
                    <a:pt x="1032795" y="235135"/>
                  </a:lnTo>
                  <a:lnTo>
                    <a:pt x="1033588" y="235135"/>
                  </a:lnTo>
                  <a:lnTo>
                    <a:pt x="1042583" y="235399"/>
                  </a:lnTo>
                  <a:lnTo>
                    <a:pt x="1051313" y="235664"/>
                  </a:lnTo>
                  <a:lnTo>
                    <a:pt x="1060043" y="236192"/>
                  </a:lnTo>
                  <a:lnTo>
                    <a:pt x="1068773" y="236986"/>
                  </a:lnTo>
                  <a:lnTo>
                    <a:pt x="1068773" y="115319"/>
                  </a:lnTo>
                  <a:lnTo>
                    <a:pt x="1068509" y="111881"/>
                  </a:lnTo>
                  <a:lnTo>
                    <a:pt x="1067715" y="108178"/>
                  </a:lnTo>
                  <a:lnTo>
                    <a:pt x="1066922" y="104739"/>
                  </a:lnTo>
                  <a:lnTo>
                    <a:pt x="1065863" y="101301"/>
                  </a:lnTo>
                  <a:lnTo>
                    <a:pt x="1064276" y="98392"/>
                  </a:lnTo>
                  <a:lnTo>
                    <a:pt x="1062424" y="95482"/>
                  </a:lnTo>
                  <a:lnTo>
                    <a:pt x="1060308" y="92573"/>
                  </a:lnTo>
                  <a:lnTo>
                    <a:pt x="1057927" y="90192"/>
                  </a:lnTo>
                  <a:lnTo>
                    <a:pt x="1055546" y="87547"/>
                  </a:lnTo>
                  <a:lnTo>
                    <a:pt x="1052636" y="85696"/>
                  </a:lnTo>
                  <a:lnTo>
                    <a:pt x="1049990" y="83844"/>
                  </a:lnTo>
                  <a:lnTo>
                    <a:pt x="1046816" y="82257"/>
                  </a:lnTo>
                  <a:lnTo>
                    <a:pt x="1043377" y="81200"/>
                  </a:lnTo>
                  <a:lnTo>
                    <a:pt x="1039938" y="80406"/>
                  </a:lnTo>
                  <a:lnTo>
                    <a:pt x="1036498" y="79877"/>
                  </a:lnTo>
                  <a:lnTo>
                    <a:pt x="1032795" y="79348"/>
                  </a:lnTo>
                  <a:close/>
                  <a:moveTo>
                    <a:pt x="986234" y="0"/>
                  </a:moveTo>
                  <a:lnTo>
                    <a:pt x="1012954" y="265"/>
                  </a:lnTo>
                  <a:lnTo>
                    <a:pt x="1039938" y="1058"/>
                  </a:lnTo>
                  <a:lnTo>
                    <a:pt x="1066922" y="2381"/>
                  </a:lnTo>
                  <a:lnTo>
                    <a:pt x="1093641" y="4232"/>
                  </a:lnTo>
                  <a:lnTo>
                    <a:pt x="1120096" y="6612"/>
                  </a:lnTo>
                  <a:lnTo>
                    <a:pt x="1146286" y="8993"/>
                  </a:lnTo>
                  <a:lnTo>
                    <a:pt x="1172212" y="12431"/>
                  </a:lnTo>
                  <a:lnTo>
                    <a:pt x="1198137" y="16134"/>
                  </a:lnTo>
                  <a:lnTo>
                    <a:pt x="1223798" y="20366"/>
                  </a:lnTo>
                  <a:lnTo>
                    <a:pt x="1248930" y="25127"/>
                  </a:lnTo>
                  <a:lnTo>
                    <a:pt x="1274327" y="30417"/>
                  </a:lnTo>
                  <a:lnTo>
                    <a:pt x="1298930" y="35971"/>
                  </a:lnTo>
                  <a:lnTo>
                    <a:pt x="1323268" y="42055"/>
                  </a:lnTo>
                  <a:lnTo>
                    <a:pt x="1347871" y="48931"/>
                  </a:lnTo>
                  <a:lnTo>
                    <a:pt x="1371681" y="56073"/>
                  </a:lnTo>
                  <a:lnTo>
                    <a:pt x="1395225" y="64007"/>
                  </a:lnTo>
                  <a:lnTo>
                    <a:pt x="1418506" y="72207"/>
                  </a:lnTo>
                  <a:lnTo>
                    <a:pt x="1441521" y="80935"/>
                  </a:lnTo>
                  <a:lnTo>
                    <a:pt x="1464272" y="90192"/>
                  </a:lnTo>
                  <a:lnTo>
                    <a:pt x="1486494" y="99979"/>
                  </a:lnTo>
                  <a:lnTo>
                    <a:pt x="1508716" y="110029"/>
                  </a:lnTo>
                  <a:lnTo>
                    <a:pt x="1530145" y="120873"/>
                  </a:lnTo>
                  <a:lnTo>
                    <a:pt x="1551309" y="131982"/>
                  </a:lnTo>
                  <a:lnTo>
                    <a:pt x="1572208" y="143884"/>
                  </a:lnTo>
                  <a:lnTo>
                    <a:pt x="1592313" y="156051"/>
                  </a:lnTo>
                  <a:lnTo>
                    <a:pt x="1612684" y="168747"/>
                  </a:lnTo>
                  <a:lnTo>
                    <a:pt x="1631996" y="181971"/>
                  </a:lnTo>
                  <a:lnTo>
                    <a:pt x="1651043" y="195725"/>
                  </a:lnTo>
                  <a:lnTo>
                    <a:pt x="1660567" y="202602"/>
                  </a:lnTo>
                  <a:lnTo>
                    <a:pt x="1669826" y="210008"/>
                  </a:lnTo>
                  <a:lnTo>
                    <a:pt x="1678821" y="217413"/>
                  </a:lnTo>
                  <a:lnTo>
                    <a:pt x="1687815" y="224819"/>
                  </a:lnTo>
                  <a:lnTo>
                    <a:pt x="1696810" y="232225"/>
                  </a:lnTo>
                  <a:lnTo>
                    <a:pt x="1705804" y="240160"/>
                  </a:lnTo>
                  <a:lnTo>
                    <a:pt x="1714535" y="247830"/>
                  </a:lnTo>
                  <a:lnTo>
                    <a:pt x="1723000" y="255765"/>
                  </a:lnTo>
                  <a:lnTo>
                    <a:pt x="1731466" y="263964"/>
                  </a:lnTo>
                  <a:lnTo>
                    <a:pt x="1739931" y="272164"/>
                  </a:lnTo>
                  <a:lnTo>
                    <a:pt x="1747868" y="280098"/>
                  </a:lnTo>
                  <a:lnTo>
                    <a:pt x="1756069" y="288827"/>
                  </a:lnTo>
                  <a:lnTo>
                    <a:pt x="1764005" y="297290"/>
                  </a:lnTo>
                  <a:lnTo>
                    <a:pt x="1771941" y="306019"/>
                  </a:lnTo>
                  <a:lnTo>
                    <a:pt x="1779349" y="314747"/>
                  </a:lnTo>
                  <a:lnTo>
                    <a:pt x="1787021" y="323740"/>
                  </a:lnTo>
                  <a:lnTo>
                    <a:pt x="1794163" y="332997"/>
                  </a:lnTo>
                  <a:lnTo>
                    <a:pt x="1801571" y="341990"/>
                  </a:lnTo>
                  <a:lnTo>
                    <a:pt x="1808714" y="351512"/>
                  </a:lnTo>
                  <a:lnTo>
                    <a:pt x="1815592" y="360769"/>
                  </a:lnTo>
                  <a:lnTo>
                    <a:pt x="1822735" y="370291"/>
                  </a:lnTo>
                  <a:lnTo>
                    <a:pt x="1829348" y="380077"/>
                  </a:lnTo>
                  <a:lnTo>
                    <a:pt x="1835962" y="389863"/>
                  </a:lnTo>
                  <a:lnTo>
                    <a:pt x="1842311" y="399914"/>
                  </a:lnTo>
                  <a:lnTo>
                    <a:pt x="1848396" y="409964"/>
                  </a:lnTo>
                  <a:lnTo>
                    <a:pt x="1854745" y="420280"/>
                  </a:lnTo>
                  <a:lnTo>
                    <a:pt x="1860830" y="430330"/>
                  </a:lnTo>
                  <a:lnTo>
                    <a:pt x="1866385" y="441175"/>
                  </a:lnTo>
                  <a:lnTo>
                    <a:pt x="1872470" y="451490"/>
                  </a:lnTo>
                  <a:lnTo>
                    <a:pt x="1877761" y="462070"/>
                  </a:lnTo>
                  <a:lnTo>
                    <a:pt x="1883316" y="473178"/>
                  </a:lnTo>
                  <a:lnTo>
                    <a:pt x="1888342" y="484023"/>
                  </a:lnTo>
                  <a:lnTo>
                    <a:pt x="1893369" y="495396"/>
                  </a:lnTo>
                  <a:lnTo>
                    <a:pt x="1898395" y="506240"/>
                  </a:lnTo>
                  <a:lnTo>
                    <a:pt x="1903157" y="517613"/>
                  </a:lnTo>
                  <a:lnTo>
                    <a:pt x="1907654" y="529251"/>
                  </a:lnTo>
                  <a:lnTo>
                    <a:pt x="1912152" y="540624"/>
                  </a:lnTo>
                  <a:lnTo>
                    <a:pt x="1916385" y="552526"/>
                  </a:lnTo>
                  <a:lnTo>
                    <a:pt x="1920617" y="564428"/>
                  </a:lnTo>
                  <a:lnTo>
                    <a:pt x="1924586" y="576331"/>
                  </a:lnTo>
                  <a:lnTo>
                    <a:pt x="1928289" y="588497"/>
                  </a:lnTo>
                  <a:lnTo>
                    <a:pt x="1931993" y="600664"/>
                  </a:lnTo>
                  <a:lnTo>
                    <a:pt x="1935432" y="612831"/>
                  </a:lnTo>
                  <a:lnTo>
                    <a:pt x="1938607" y="625526"/>
                  </a:lnTo>
                  <a:lnTo>
                    <a:pt x="1941781" y="637958"/>
                  </a:lnTo>
                  <a:lnTo>
                    <a:pt x="1944691" y="650918"/>
                  </a:lnTo>
                  <a:lnTo>
                    <a:pt x="1947337" y="663613"/>
                  </a:lnTo>
                  <a:lnTo>
                    <a:pt x="1950247" y="676574"/>
                  </a:lnTo>
                  <a:lnTo>
                    <a:pt x="1952363" y="689798"/>
                  </a:lnTo>
                  <a:lnTo>
                    <a:pt x="1954744" y="703023"/>
                  </a:lnTo>
                  <a:lnTo>
                    <a:pt x="1956596" y="716248"/>
                  </a:lnTo>
                  <a:lnTo>
                    <a:pt x="1958448" y="729737"/>
                  </a:lnTo>
                  <a:lnTo>
                    <a:pt x="1960299" y="743490"/>
                  </a:lnTo>
                  <a:lnTo>
                    <a:pt x="1961622" y="757244"/>
                  </a:lnTo>
                  <a:lnTo>
                    <a:pt x="1962945" y="770998"/>
                  </a:lnTo>
                  <a:lnTo>
                    <a:pt x="1964268" y="785016"/>
                  </a:lnTo>
                  <a:lnTo>
                    <a:pt x="1965061" y="799034"/>
                  </a:lnTo>
                  <a:lnTo>
                    <a:pt x="1965855" y="813317"/>
                  </a:lnTo>
                  <a:lnTo>
                    <a:pt x="1966384" y="827599"/>
                  </a:lnTo>
                  <a:lnTo>
                    <a:pt x="1966649" y="842411"/>
                  </a:lnTo>
                  <a:lnTo>
                    <a:pt x="1966913" y="856958"/>
                  </a:lnTo>
                  <a:lnTo>
                    <a:pt x="1966913" y="871769"/>
                  </a:lnTo>
                  <a:lnTo>
                    <a:pt x="1966649" y="886581"/>
                  </a:lnTo>
                  <a:lnTo>
                    <a:pt x="1966120" y="901393"/>
                  </a:lnTo>
                  <a:lnTo>
                    <a:pt x="1965590" y="916733"/>
                  </a:lnTo>
                  <a:lnTo>
                    <a:pt x="1964797" y="931809"/>
                  </a:lnTo>
                  <a:lnTo>
                    <a:pt x="1964003" y="947150"/>
                  </a:lnTo>
                  <a:lnTo>
                    <a:pt x="1962416" y="962755"/>
                  </a:lnTo>
                  <a:lnTo>
                    <a:pt x="1961093" y="978360"/>
                  </a:lnTo>
                  <a:lnTo>
                    <a:pt x="1959506" y="994230"/>
                  </a:lnTo>
                  <a:lnTo>
                    <a:pt x="1957654" y="1010099"/>
                  </a:lnTo>
                  <a:lnTo>
                    <a:pt x="1955802" y="1026233"/>
                  </a:lnTo>
                  <a:lnTo>
                    <a:pt x="1953950" y="1038929"/>
                  </a:lnTo>
                  <a:lnTo>
                    <a:pt x="1952363" y="1051360"/>
                  </a:lnTo>
                  <a:lnTo>
                    <a:pt x="1950247" y="1064056"/>
                  </a:lnTo>
                  <a:lnTo>
                    <a:pt x="1947866" y="1076752"/>
                  </a:lnTo>
                  <a:lnTo>
                    <a:pt x="1944956" y="1089447"/>
                  </a:lnTo>
                  <a:lnTo>
                    <a:pt x="1942046" y="1101879"/>
                  </a:lnTo>
                  <a:lnTo>
                    <a:pt x="1938607" y="1114574"/>
                  </a:lnTo>
                  <a:lnTo>
                    <a:pt x="1935167" y="1127005"/>
                  </a:lnTo>
                  <a:lnTo>
                    <a:pt x="1931199" y="1139701"/>
                  </a:lnTo>
                  <a:lnTo>
                    <a:pt x="1927231" y="1152132"/>
                  </a:lnTo>
                  <a:lnTo>
                    <a:pt x="1922998" y="1164828"/>
                  </a:lnTo>
                  <a:lnTo>
                    <a:pt x="1918501" y="1177524"/>
                  </a:lnTo>
                  <a:lnTo>
                    <a:pt x="1913210" y="1189955"/>
                  </a:lnTo>
                  <a:lnTo>
                    <a:pt x="1908448" y="1202386"/>
                  </a:lnTo>
                  <a:lnTo>
                    <a:pt x="1903157" y="1214817"/>
                  </a:lnTo>
                  <a:lnTo>
                    <a:pt x="1897866" y="1227513"/>
                  </a:lnTo>
                  <a:lnTo>
                    <a:pt x="1892311" y="1239944"/>
                  </a:lnTo>
                  <a:lnTo>
                    <a:pt x="1886491" y="1252111"/>
                  </a:lnTo>
                  <a:lnTo>
                    <a:pt x="1880142" y="1264806"/>
                  </a:lnTo>
                  <a:lnTo>
                    <a:pt x="1874321" y="1276973"/>
                  </a:lnTo>
                  <a:lnTo>
                    <a:pt x="1861359" y="1301571"/>
                  </a:lnTo>
                  <a:lnTo>
                    <a:pt x="1847867" y="1325904"/>
                  </a:lnTo>
                  <a:lnTo>
                    <a:pt x="1834110" y="1350238"/>
                  </a:lnTo>
                  <a:lnTo>
                    <a:pt x="1819825" y="1374306"/>
                  </a:lnTo>
                  <a:lnTo>
                    <a:pt x="1805274" y="1397846"/>
                  </a:lnTo>
                  <a:lnTo>
                    <a:pt x="1790195" y="1421386"/>
                  </a:lnTo>
                  <a:lnTo>
                    <a:pt x="1774851" y="1444662"/>
                  </a:lnTo>
                  <a:lnTo>
                    <a:pt x="1759772" y="1467673"/>
                  </a:lnTo>
                  <a:lnTo>
                    <a:pt x="1744164" y="1490154"/>
                  </a:lnTo>
                  <a:lnTo>
                    <a:pt x="1728820" y="1512636"/>
                  </a:lnTo>
                  <a:lnTo>
                    <a:pt x="1697868" y="1556278"/>
                  </a:lnTo>
                  <a:lnTo>
                    <a:pt x="1667974" y="1598332"/>
                  </a:lnTo>
                  <a:lnTo>
                    <a:pt x="1639403" y="1638535"/>
                  </a:lnTo>
                  <a:lnTo>
                    <a:pt x="1625647" y="1658108"/>
                  </a:lnTo>
                  <a:lnTo>
                    <a:pt x="1612419" y="1676887"/>
                  </a:lnTo>
                  <a:lnTo>
                    <a:pt x="1599985" y="1695401"/>
                  </a:lnTo>
                  <a:lnTo>
                    <a:pt x="1587816" y="1713387"/>
                  </a:lnTo>
                  <a:lnTo>
                    <a:pt x="1576705" y="1730843"/>
                  </a:lnTo>
                  <a:lnTo>
                    <a:pt x="1566388" y="1748035"/>
                  </a:lnTo>
                  <a:lnTo>
                    <a:pt x="1607393" y="2062253"/>
                  </a:lnTo>
                  <a:lnTo>
                    <a:pt x="1556070" y="2077329"/>
                  </a:lnTo>
                  <a:lnTo>
                    <a:pt x="1479087" y="2100605"/>
                  </a:lnTo>
                  <a:lnTo>
                    <a:pt x="1371681" y="2133931"/>
                  </a:lnTo>
                  <a:lnTo>
                    <a:pt x="1245491" y="2173076"/>
                  </a:lnTo>
                  <a:lnTo>
                    <a:pt x="1113217" y="2214601"/>
                  </a:lnTo>
                  <a:lnTo>
                    <a:pt x="986499" y="2254804"/>
                  </a:lnTo>
                  <a:lnTo>
                    <a:pt x="877241" y="2289188"/>
                  </a:lnTo>
                  <a:lnTo>
                    <a:pt x="797347" y="2314844"/>
                  </a:lnTo>
                  <a:lnTo>
                    <a:pt x="772480" y="2323043"/>
                  </a:lnTo>
                  <a:lnTo>
                    <a:pt x="759252" y="2327275"/>
                  </a:lnTo>
                  <a:lnTo>
                    <a:pt x="710046" y="2094521"/>
                  </a:lnTo>
                  <a:lnTo>
                    <a:pt x="701846" y="2097431"/>
                  </a:lnTo>
                  <a:lnTo>
                    <a:pt x="680153" y="2105630"/>
                  </a:lnTo>
                  <a:lnTo>
                    <a:pt x="664544" y="2110920"/>
                  </a:lnTo>
                  <a:lnTo>
                    <a:pt x="646820" y="2117003"/>
                  </a:lnTo>
                  <a:lnTo>
                    <a:pt x="626978" y="2123351"/>
                  </a:lnTo>
                  <a:lnTo>
                    <a:pt x="605550" y="2129699"/>
                  </a:lnTo>
                  <a:lnTo>
                    <a:pt x="582799" y="2136576"/>
                  </a:lnTo>
                  <a:lnTo>
                    <a:pt x="559254" y="2142923"/>
                  </a:lnTo>
                  <a:lnTo>
                    <a:pt x="535180" y="2149007"/>
                  </a:lnTo>
                  <a:lnTo>
                    <a:pt x="523011" y="2151652"/>
                  </a:lnTo>
                  <a:lnTo>
                    <a:pt x="511107" y="2154297"/>
                  </a:lnTo>
                  <a:lnTo>
                    <a:pt x="498937" y="2156413"/>
                  </a:lnTo>
                  <a:lnTo>
                    <a:pt x="486768" y="2158793"/>
                  </a:lnTo>
                  <a:lnTo>
                    <a:pt x="475128" y="2160644"/>
                  </a:lnTo>
                  <a:lnTo>
                    <a:pt x="463488" y="2162496"/>
                  </a:lnTo>
                  <a:lnTo>
                    <a:pt x="452112" y="2163554"/>
                  </a:lnTo>
                  <a:lnTo>
                    <a:pt x="441001" y="2164612"/>
                  </a:lnTo>
                  <a:lnTo>
                    <a:pt x="430419" y="2165141"/>
                  </a:lnTo>
                  <a:lnTo>
                    <a:pt x="420102" y="2165141"/>
                  </a:lnTo>
                  <a:lnTo>
                    <a:pt x="410049" y="2164876"/>
                  </a:lnTo>
                  <a:lnTo>
                    <a:pt x="400261" y="2164083"/>
                  </a:lnTo>
                  <a:lnTo>
                    <a:pt x="391002" y="2162760"/>
                  </a:lnTo>
                  <a:lnTo>
                    <a:pt x="382272" y="2160644"/>
                  </a:lnTo>
                  <a:lnTo>
                    <a:pt x="373806" y="2158264"/>
                  </a:lnTo>
                  <a:lnTo>
                    <a:pt x="365870" y="2155355"/>
                  </a:lnTo>
                  <a:lnTo>
                    <a:pt x="357933" y="2151916"/>
                  </a:lnTo>
                  <a:lnTo>
                    <a:pt x="350790" y="2148213"/>
                  </a:lnTo>
                  <a:lnTo>
                    <a:pt x="343648" y="2144246"/>
                  </a:lnTo>
                  <a:lnTo>
                    <a:pt x="337034" y="2139749"/>
                  </a:lnTo>
                  <a:lnTo>
                    <a:pt x="330685" y="2135253"/>
                  </a:lnTo>
                  <a:lnTo>
                    <a:pt x="324600" y="2129963"/>
                  </a:lnTo>
                  <a:lnTo>
                    <a:pt x="319045" y="2124938"/>
                  </a:lnTo>
                  <a:lnTo>
                    <a:pt x="313489" y="2119384"/>
                  </a:lnTo>
                  <a:lnTo>
                    <a:pt x="308463" y="2114094"/>
                  </a:lnTo>
                  <a:lnTo>
                    <a:pt x="303966" y="2108539"/>
                  </a:lnTo>
                  <a:lnTo>
                    <a:pt x="299468" y="2102456"/>
                  </a:lnTo>
                  <a:lnTo>
                    <a:pt x="295500" y="2096902"/>
                  </a:lnTo>
                  <a:lnTo>
                    <a:pt x="291796" y="2091083"/>
                  </a:lnTo>
                  <a:lnTo>
                    <a:pt x="288357" y="2085264"/>
                  </a:lnTo>
                  <a:lnTo>
                    <a:pt x="285183" y="2079445"/>
                  </a:lnTo>
                  <a:lnTo>
                    <a:pt x="282537" y="2073891"/>
                  </a:lnTo>
                  <a:lnTo>
                    <a:pt x="279892" y="2068336"/>
                  </a:lnTo>
                  <a:lnTo>
                    <a:pt x="277511" y="2062782"/>
                  </a:lnTo>
                  <a:lnTo>
                    <a:pt x="275394" y="2057757"/>
                  </a:lnTo>
                  <a:lnTo>
                    <a:pt x="273807" y="2052467"/>
                  </a:lnTo>
                  <a:lnTo>
                    <a:pt x="272220" y="2047706"/>
                  </a:lnTo>
                  <a:lnTo>
                    <a:pt x="271162" y="2042945"/>
                  </a:lnTo>
                  <a:lnTo>
                    <a:pt x="270103" y="2038713"/>
                  </a:lnTo>
                  <a:lnTo>
                    <a:pt x="269574" y="2035275"/>
                  </a:lnTo>
                  <a:lnTo>
                    <a:pt x="269310" y="2031572"/>
                  </a:lnTo>
                  <a:lnTo>
                    <a:pt x="269045" y="2028398"/>
                  </a:lnTo>
                  <a:lnTo>
                    <a:pt x="269045" y="2025489"/>
                  </a:lnTo>
                  <a:lnTo>
                    <a:pt x="269310" y="2022050"/>
                  </a:lnTo>
                  <a:lnTo>
                    <a:pt x="270632" y="2013851"/>
                  </a:lnTo>
                  <a:lnTo>
                    <a:pt x="272484" y="2004329"/>
                  </a:lnTo>
                  <a:lnTo>
                    <a:pt x="274865" y="1993749"/>
                  </a:lnTo>
                  <a:lnTo>
                    <a:pt x="280156" y="1969680"/>
                  </a:lnTo>
                  <a:lnTo>
                    <a:pt x="282802" y="1957249"/>
                  </a:lnTo>
                  <a:lnTo>
                    <a:pt x="284918" y="1944289"/>
                  </a:lnTo>
                  <a:lnTo>
                    <a:pt x="285712" y="1937677"/>
                  </a:lnTo>
                  <a:lnTo>
                    <a:pt x="286770" y="1931329"/>
                  </a:lnTo>
                  <a:lnTo>
                    <a:pt x="287034" y="1924981"/>
                  </a:lnTo>
                  <a:lnTo>
                    <a:pt x="287299" y="1918633"/>
                  </a:lnTo>
                  <a:lnTo>
                    <a:pt x="287564" y="1912285"/>
                  </a:lnTo>
                  <a:lnTo>
                    <a:pt x="287299" y="1906202"/>
                  </a:lnTo>
                  <a:lnTo>
                    <a:pt x="286770" y="1900383"/>
                  </a:lnTo>
                  <a:lnTo>
                    <a:pt x="285712" y="1894564"/>
                  </a:lnTo>
                  <a:lnTo>
                    <a:pt x="284654" y="1889010"/>
                  </a:lnTo>
                  <a:lnTo>
                    <a:pt x="283066" y="1883985"/>
                  </a:lnTo>
                  <a:lnTo>
                    <a:pt x="280950" y="1878695"/>
                  </a:lnTo>
                  <a:lnTo>
                    <a:pt x="278569" y="1873934"/>
                  </a:lnTo>
                  <a:lnTo>
                    <a:pt x="275659" y="1869438"/>
                  </a:lnTo>
                  <a:lnTo>
                    <a:pt x="272220" y="1865735"/>
                  </a:lnTo>
                  <a:lnTo>
                    <a:pt x="268781" y="1862032"/>
                  </a:lnTo>
                  <a:lnTo>
                    <a:pt x="264283" y="1858593"/>
                  </a:lnTo>
                  <a:lnTo>
                    <a:pt x="235712" y="1840343"/>
                  </a:lnTo>
                  <a:lnTo>
                    <a:pt x="215077" y="1826854"/>
                  </a:lnTo>
                  <a:lnTo>
                    <a:pt x="198146" y="1816274"/>
                  </a:lnTo>
                  <a:lnTo>
                    <a:pt x="194443" y="1807017"/>
                  </a:lnTo>
                  <a:lnTo>
                    <a:pt x="191004" y="1797231"/>
                  </a:lnTo>
                  <a:lnTo>
                    <a:pt x="187300" y="1785064"/>
                  </a:lnTo>
                  <a:lnTo>
                    <a:pt x="185448" y="1778981"/>
                  </a:lnTo>
                  <a:lnTo>
                    <a:pt x="184125" y="1772369"/>
                  </a:lnTo>
                  <a:lnTo>
                    <a:pt x="182803" y="1766285"/>
                  </a:lnTo>
                  <a:lnTo>
                    <a:pt x="182009" y="1759937"/>
                  </a:lnTo>
                  <a:lnTo>
                    <a:pt x="181744" y="1754383"/>
                  </a:lnTo>
                  <a:lnTo>
                    <a:pt x="181744" y="1749093"/>
                  </a:lnTo>
                  <a:lnTo>
                    <a:pt x="182009" y="1746977"/>
                  </a:lnTo>
                  <a:lnTo>
                    <a:pt x="182538" y="1744597"/>
                  </a:lnTo>
                  <a:lnTo>
                    <a:pt x="183067" y="1742745"/>
                  </a:lnTo>
                  <a:lnTo>
                    <a:pt x="183861" y="1740629"/>
                  </a:lnTo>
                  <a:lnTo>
                    <a:pt x="186242" y="1737191"/>
                  </a:lnTo>
                  <a:lnTo>
                    <a:pt x="188623" y="1734017"/>
                  </a:lnTo>
                  <a:lnTo>
                    <a:pt x="191797" y="1730579"/>
                  </a:lnTo>
                  <a:lnTo>
                    <a:pt x="194707" y="1727140"/>
                  </a:lnTo>
                  <a:lnTo>
                    <a:pt x="201586" y="1720792"/>
                  </a:lnTo>
                  <a:lnTo>
                    <a:pt x="208199" y="1714445"/>
                  </a:lnTo>
                  <a:lnTo>
                    <a:pt x="214548" y="1709155"/>
                  </a:lnTo>
                  <a:lnTo>
                    <a:pt x="219310" y="1704394"/>
                  </a:lnTo>
                  <a:lnTo>
                    <a:pt x="220897" y="1702542"/>
                  </a:lnTo>
                  <a:lnTo>
                    <a:pt x="221691" y="1700691"/>
                  </a:lnTo>
                  <a:lnTo>
                    <a:pt x="222220" y="1699369"/>
                  </a:lnTo>
                  <a:lnTo>
                    <a:pt x="221956" y="1698840"/>
                  </a:lnTo>
                  <a:lnTo>
                    <a:pt x="221691" y="1698311"/>
                  </a:lnTo>
                  <a:lnTo>
                    <a:pt x="220104" y="1697253"/>
                  </a:lnTo>
                  <a:lnTo>
                    <a:pt x="216929" y="1695666"/>
                  </a:lnTo>
                  <a:lnTo>
                    <a:pt x="207141" y="1691169"/>
                  </a:lnTo>
                  <a:lnTo>
                    <a:pt x="193914" y="1686144"/>
                  </a:lnTo>
                  <a:lnTo>
                    <a:pt x="178834" y="1680061"/>
                  </a:lnTo>
                  <a:lnTo>
                    <a:pt x="163491" y="1674242"/>
                  </a:lnTo>
                  <a:lnTo>
                    <a:pt x="148940" y="1668158"/>
                  </a:lnTo>
                  <a:lnTo>
                    <a:pt x="137300" y="1663133"/>
                  </a:lnTo>
                  <a:lnTo>
                    <a:pt x="132803" y="1661282"/>
                  </a:lnTo>
                  <a:lnTo>
                    <a:pt x="129628" y="1659166"/>
                  </a:lnTo>
                  <a:lnTo>
                    <a:pt x="128570" y="1658372"/>
                  </a:lnTo>
                  <a:lnTo>
                    <a:pt x="127248" y="1657314"/>
                  </a:lnTo>
                  <a:lnTo>
                    <a:pt x="124602" y="1654140"/>
                  </a:lnTo>
                  <a:lnTo>
                    <a:pt x="122221" y="1649908"/>
                  </a:lnTo>
                  <a:lnTo>
                    <a:pt x="119576" y="1645147"/>
                  </a:lnTo>
                  <a:lnTo>
                    <a:pt x="116930" y="1639593"/>
                  </a:lnTo>
                  <a:lnTo>
                    <a:pt x="115078" y="1633774"/>
                  </a:lnTo>
                  <a:lnTo>
                    <a:pt x="112697" y="1627162"/>
                  </a:lnTo>
                  <a:lnTo>
                    <a:pt x="111375" y="1620814"/>
                  </a:lnTo>
                  <a:lnTo>
                    <a:pt x="110052" y="1613937"/>
                  </a:lnTo>
                  <a:lnTo>
                    <a:pt x="109258" y="1607589"/>
                  </a:lnTo>
                  <a:lnTo>
                    <a:pt x="108994" y="1601506"/>
                  </a:lnTo>
                  <a:lnTo>
                    <a:pt x="109258" y="1595158"/>
                  </a:lnTo>
                  <a:lnTo>
                    <a:pt x="109523" y="1592513"/>
                  </a:lnTo>
                  <a:lnTo>
                    <a:pt x="110052" y="1589868"/>
                  </a:lnTo>
                  <a:lnTo>
                    <a:pt x="110846" y="1587488"/>
                  </a:lnTo>
                  <a:lnTo>
                    <a:pt x="111639" y="1585107"/>
                  </a:lnTo>
                  <a:lnTo>
                    <a:pt x="112697" y="1582992"/>
                  </a:lnTo>
                  <a:lnTo>
                    <a:pt x="114285" y="1581140"/>
                  </a:lnTo>
                  <a:lnTo>
                    <a:pt x="115607" y="1579553"/>
                  </a:lnTo>
                  <a:lnTo>
                    <a:pt x="117195" y="1578231"/>
                  </a:lnTo>
                  <a:lnTo>
                    <a:pt x="120898" y="1575321"/>
                  </a:lnTo>
                  <a:lnTo>
                    <a:pt x="124338" y="1572412"/>
                  </a:lnTo>
                  <a:lnTo>
                    <a:pt x="127512" y="1569502"/>
                  </a:lnTo>
                  <a:lnTo>
                    <a:pt x="130158" y="1566328"/>
                  </a:lnTo>
                  <a:lnTo>
                    <a:pt x="132803" y="1563155"/>
                  </a:lnTo>
                  <a:lnTo>
                    <a:pt x="134655" y="1560245"/>
                  </a:lnTo>
                  <a:lnTo>
                    <a:pt x="136771" y="1556807"/>
                  </a:lnTo>
                  <a:lnTo>
                    <a:pt x="138094" y="1553368"/>
                  </a:lnTo>
                  <a:lnTo>
                    <a:pt x="139417" y="1549930"/>
                  </a:lnTo>
                  <a:lnTo>
                    <a:pt x="140475" y="1546756"/>
                  </a:lnTo>
                  <a:lnTo>
                    <a:pt x="141004" y="1543318"/>
                  </a:lnTo>
                  <a:lnTo>
                    <a:pt x="141004" y="1539879"/>
                  </a:lnTo>
                  <a:lnTo>
                    <a:pt x="141004" y="1536705"/>
                  </a:lnTo>
                  <a:lnTo>
                    <a:pt x="140475" y="1533531"/>
                  </a:lnTo>
                  <a:lnTo>
                    <a:pt x="139417" y="1530093"/>
                  </a:lnTo>
                  <a:lnTo>
                    <a:pt x="138359" y="1526919"/>
                  </a:lnTo>
                  <a:lnTo>
                    <a:pt x="136771" y="1524010"/>
                  </a:lnTo>
                  <a:lnTo>
                    <a:pt x="134655" y="1521100"/>
                  </a:lnTo>
                  <a:lnTo>
                    <a:pt x="132539" y="1518455"/>
                  </a:lnTo>
                  <a:lnTo>
                    <a:pt x="129628" y="1515546"/>
                  </a:lnTo>
                  <a:lnTo>
                    <a:pt x="126718" y="1512901"/>
                  </a:lnTo>
                  <a:lnTo>
                    <a:pt x="123279" y="1510520"/>
                  </a:lnTo>
                  <a:lnTo>
                    <a:pt x="119576" y="1508404"/>
                  </a:lnTo>
                  <a:lnTo>
                    <a:pt x="115343" y="1506289"/>
                  </a:lnTo>
                  <a:lnTo>
                    <a:pt x="110581" y="1504702"/>
                  </a:lnTo>
                  <a:lnTo>
                    <a:pt x="105555" y="1502850"/>
                  </a:lnTo>
                  <a:lnTo>
                    <a:pt x="100264" y="1501792"/>
                  </a:lnTo>
                  <a:lnTo>
                    <a:pt x="94179" y="1500734"/>
                  </a:lnTo>
                  <a:lnTo>
                    <a:pt x="88094" y="1499676"/>
                  </a:lnTo>
                  <a:lnTo>
                    <a:pt x="81481" y="1499147"/>
                  </a:lnTo>
                  <a:lnTo>
                    <a:pt x="74338" y="1498883"/>
                  </a:lnTo>
                  <a:lnTo>
                    <a:pt x="66666" y="1498883"/>
                  </a:lnTo>
                  <a:lnTo>
                    <a:pt x="60846" y="1498883"/>
                  </a:lnTo>
                  <a:lnTo>
                    <a:pt x="55026" y="1498354"/>
                  </a:lnTo>
                  <a:lnTo>
                    <a:pt x="49735" y="1497560"/>
                  </a:lnTo>
                  <a:lnTo>
                    <a:pt x="44709" y="1496238"/>
                  </a:lnTo>
                  <a:lnTo>
                    <a:pt x="39947" y="1494386"/>
                  </a:lnTo>
                  <a:lnTo>
                    <a:pt x="35449" y="1492270"/>
                  </a:lnTo>
                  <a:lnTo>
                    <a:pt x="31217" y="1489625"/>
                  </a:lnTo>
                  <a:lnTo>
                    <a:pt x="27248" y="1486981"/>
                  </a:lnTo>
                  <a:lnTo>
                    <a:pt x="23545" y="1483807"/>
                  </a:lnTo>
                  <a:lnTo>
                    <a:pt x="20106" y="1480368"/>
                  </a:lnTo>
                  <a:lnTo>
                    <a:pt x="17196" y="1476665"/>
                  </a:lnTo>
                  <a:lnTo>
                    <a:pt x="14286" y="1472962"/>
                  </a:lnTo>
                  <a:lnTo>
                    <a:pt x="11640" y="1468995"/>
                  </a:lnTo>
                  <a:lnTo>
                    <a:pt x="9524" y="1464499"/>
                  </a:lnTo>
                  <a:lnTo>
                    <a:pt x="7407" y="1460002"/>
                  </a:lnTo>
                  <a:lnTo>
                    <a:pt x="5820" y="1455506"/>
                  </a:lnTo>
                  <a:lnTo>
                    <a:pt x="4233" y="1450745"/>
                  </a:lnTo>
                  <a:lnTo>
                    <a:pt x="2910" y="1445720"/>
                  </a:lnTo>
                  <a:lnTo>
                    <a:pt x="1852" y="1440959"/>
                  </a:lnTo>
                  <a:lnTo>
                    <a:pt x="1058" y="1435669"/>
                  </a:lnTo>
                  <a:lnTo>
                    <a:pt x="529" y="1430643"/>
                  </a:lnTo>
                  <a:lnTo>
                    <a:pt x="265" y="1425354"/>
                  </a:lnTo>
                  <a:lnTo>
                    <a:pt x="0" y="1420328"/>
                  </a:lnTo>
                  <a:lnTo>
                    <a:pt x="0" y="1415303"/>
                  </a:lnTo>
                  <a:lnTo>
                    <a:pt x="265" y="1410278"/>
                  </a:lnTo>
                  <a:lnTo>
                    <a:pt x="794" y="1405252"/>
                  </a:lnTo>
                  <a:lnTo>
                    <a:pt x="1323" y="1400227"/>
                  </a:lnTo>
                  <a:lnTo>
                    <a:pt x="2116" y="1395466"/>
                  </a:lnTo>
                  <a:lnTo>
                    <a:pt x="2910" y="1390705"/>
                  </a:lnTo>
                  <a:lnTo>
                    <a:pt x="4233" y="1386209"/>
                  </a:lnTo>
                  <a:lnTo>
                    <a:pt x="5556" y="1381977"/>
                  </a:lnTo>
                  <a:lnTo>
                    <a:pt x="6878" y="1377745"/>
                  </a:lnTo>
                  <a:lnTo>
                    <a:pt x="11640" y="1365843"/>
                  </a:lnTo>
                  <a:lnTo>
                    <a:pt x="19048" y="1349444"/>
                  </a:lnTo>
                  <a:lnTo>
                    <a:pt x="39947" y="1303687"/>
                  </a:lnTo>
                  <a:lnTo>
                    <a:pt x="65608" y="1245763"/>
                  </a:lnTo>
                  <a:lnTo>
                    <a:pt x="79629" y="1214288"/>
                  </a:lnTo>
                  <a:lnTo>
                    <a:pt x="93650" y="1182020"/>
                  </a:lnTo>
                  <a:lnTo>
                    <a:pt x="107406" y="1149487"/>
                  </a:lnTo>
                  <a:lnTo>
                    <a:pt x="120634" y="1117484"/>
                  </a:lnTo>
                  <a:lnTo>
                    <a:pt x="133068" y="1086802"/>
                  </a:lnTo>
                  <a:lnTo>
                    <a:pt x="138623" y="1072255"/>
                  </a:lnTo>
                  <a:lnTo>
                    <a:pt x="143914" y="1057973"/>
                  </a:lnTo>
                  <a:lnTo>
                    <a:pt x="148411" y="1044748"/>
                  </a:lnTo>
                  <a:lnTo>
                    <a:pt x="152909" y="1031788"/>
                  </a:lnTo>
                  <a:lnTo>
                    <a:pt x="156612" y="1019886"/>
                  </a:lnTo>
                  <a:lnTo>
                    <a:pt x="159787" y="1009041"/>
                  </a:lnTo>
                  <a:lnTo>
                    <a:pt x="162168" y="999255"/>
                  </a:lnTo>
                  <a:lnTo>
                    <a:pt x="164020" y="990527"/>
                  </a:lnTo>
                  <a:lnTo>
                    <a:pt x="164813" y="982857"/>
                  </a:lnTo>
                  <a:lnTo>
                    <a:pt x="165078" y="979683"/>
                  </a:lnTo>
                  <a:lnTo>
                    <a:pt x="165078" y="976509"/>
                  </a:lnTo>
                  <a:lnTo>
                    <a:pt x="164549" y="965929"/>
                  </a:lnTo>
                  <a:lnTo>
                    <a:pt x="163755" y="956143"/>
                  </a:lnTo>
                  <a:lnTo>
                    <a:pt x="162697" y="947944"/>
                  </a:lnTo>
                  <a:lnTo>
                    <a:pt x="161374" y="940273"/>
                  </a:lnTo>
                  <a:lnTo>
                    <a:pt x="160051" y="933396"/>
                  </a:lnTo>
                  <a:lnTo>
                    <a:pt x="158729" y="927578"/>
                  </a:lnTo>
                  <a:lnTo>
                    <a:pt x="157141" y="922288"/>
                  </a:lnTo>
                  <a:lnTo>
                    <a:pt x="155554" y="917527"/>
                  </a:lnTo>
                  <a:lnTo>
                    <a:pt x="152380" y="908799"/>
                  </a:lnTo>
                  <a:lnTo>
                    <a:pt x="149999" y="900864"/>
                  </a:lnTo>
                  <a:lnTo>
                    <a:pt x="148940" y="897425"/>
                  </a:lnTo>
                  <a:lnTo>
                    <a:pt x="148147" y="893458"/>
                  </a:lnTo>
                  <a:lnTo>
                    <a:pt x="147618" y="889226"/>
                  </a:lnTo>
                  <a:lnTo>
                    <a:pt x="147353" y="884730"/>
                  </a:lnTo>
                  <a:lnTo>
                    <a:pt x="147618" y="861190"/>
                  </a:lnTo>
                  <a:lnTo>
                    <a:pt x="148411" y="837385"/>
                  </a:lnTo>
                  <a:lnTo>
                    <a:pt x="149734" y="814374"/>
                  </a:lnTo>
                  <a:lnTo>
                    <a:pt x="151321" y="791364"/>
                  </a:lnTo>
                  <a:lnTo>
                    <a:pt x="153438" y="768617"/>
                  </a:lnTo>
                  <a:lnTo>
                    <a:pt x="156083" y="745871"/>
                  </a:lnTo>
                  <a:lnTo>
                    <a:pt x="159258" y="723653"/>
                  </a:lnTo>
                  <a:lnTo>
                    <a:pt x="162697" y="701700"/>
                  </a:lnTo>
                  <a:lnTo>
                    <a:pt x="166665" y="679747"/>
                  </a:lnTo>
                  <a:lnTo>
                    <a:pt x="171163" y="657795"/>
                  </a:lnTo>
                  <a:lnTo>
                    <a:pt x="176189" y="636371"/>
                  </a:lnTo>
                  <a:lnTo>
                    <a:pt x="181744" y="615476"/>
                  </a:lnTo>
                  <a:lnTo>
                    <a:pt x="187300" y="594316"/>
                  </a:lnTo>
                  <a:lnTo>
                    <a:pt x="193649" y="573686"/>
                  </a:lnTo>
                  <a:lnTo>
                    <a:pt x="200263" y="553320"/>
                  </a:lnTo>
                  <a:lnTo>
                    <a:pt x="207406" y="533218"/>
                  </a:lnTo>
                  <a:lnTo>
                    <a:pt x="215077" y="513117"/>
                  </a:lnTo>
                  <a:lnTo>
                    <a:pt x="223014" y="493809"/>
                  </a:lnTo>
                  <a:lnTo>
                    <a:pt x="231215" y="474501"/>
                  </a:lnTo>
                  <a:lnTo>
                    <a:pt x="239945" y="455457"/>
                  </a:lnTo>
                  <a:lnTo>
                    <a:pt x="249204" y="436943"/>
                  </a:lnTo>
                  <a:lnTo>
                    <a:pt x="259257" y="418428"/>
                  </a:lnTo>
                  <a:lnTo>
                    <a:pt x="269045" y="400443"/>
                  </a:lnTo>
                  <a:lnTo>
                    <a:pt x="279627" y="382722"/>
                  </a:lnTo>
                  <a:lnTo>
                    <a:pt x="290209" y="365265"/>
                  </a:lnTo>
                  <a:lnTo>
                    <a:pt x="301585" y="348073"/>
                  </a:lnTo>
                  <a:lnTo>
                    <a:pt x="313225" y="331410"/>
                  </a:lnTo>
                  <a:lnTo>
                    <a:pt x="325394" y="315011"/>
                  </a:lnTo>
                  <a:lnTo>
                    <a:pt x="337828" y="299142"/>
                  </a:lnTo>
                  <a:lnTo>
                    <a:pt x="350261" y="283272"/>
                  </a:lnTo>
                  <a:lnTo>
                    <a:pt x="363489" y="267932"/>
                  </a:lnTo>
                  <a:lnTo>
                    <a:pt x="376981" y="252856"/>
                  </a:lnTo>
                  <a:lnTo>
                    <a:pt x="391002" y="238044"/>
                  </a:lnTo>
                  <a:lnTo>
                    <a:pt x="405552" y="224026"/>
                  </a:lnTo>
                  <a:lnTo>
                    <a:pt x="420102" y="210008"/>
                  </a:lnTo>
                  <a:lnTo>
                    <a:pt x="434917" y="196519"/>
                  </a:lnTo>
                  <a:lnTo>
                    <a:pt x="450261" y="183558"/>
                  </a:lnTo>
                  <a:lnTo>
                    <a:pt x="466133" y="171127"/>
                  </a:lnTo>
                  <a:lnTo>
                    <a:pt x="482006" y="158696"/>
                  </a:lnTo>
                  <a:lnTo>
                    <a:pt x="498673" y="146794"/>
                  </a:lnTo>
                  <a:lnTo>
                    <a:pt x="515339" y="135421"/>
                  </a:lnTo>
                  <a:lnTo>
                    <a:pt x="532270" y="124312"/>
                  </a:lnTo>
                  <a:lnTo>
                    <a:pt x="549731" y="113732"/>
                  </a:lnTo>
                  <a:lnTo>
                    <a:pt x="567455" y="103681"/>
                  </a:lnTo>
                  <a:lnTo>
                    <a:pt x="585709" y="93895"/>
                  </a:lnTo>
                  <a:lnTo>
                    <a:pt x="603963" y="84638"/>
                  </a:lnTo>
                  <a:lnTo>
                    <a:pt x="622746" y="75645"/>
                  </a:lnTo>
                  <a:lnTo>
                    <a:pt x="641793" y="67446"/>
                  </a:lnTo>
                  <a:lnTo>
                    <a:pt x="661105" y="59247"/>
                  </a:lnTo>
                  <a:lnTo>
                    <a:pt x="680946" y="51841"/>
                  </a:lnTo>
                  <a:lnTo>
                    <a:pt x="700787" y="44964"/>
                  </a:lnTo>
                  <a:lnTo>
                    <a:pt x="721157" y="38616"/>
                  </a:lnTo>
                  <a:lnTo>
                    <a:pt x="741528" y="32533"/>
                  </a:lnTo>
                  <a:lnTo>
                    <a:pt x="762427" y="26978"/>
                  </a:lnTo>
                  <a:lnTo>
                    <a:pt x="783326" y="21953"/>
                  </a:lnTo>
                  <a:lnTo>
                    <a:pt x="805019" y="17457"/>
                  </a:lnTo>
                  <a:lnTo>
                    <a:pt x="826712" y="13489"/>
                  </a:lnTo>
                  <a:lnTo>
                    <a:pt x="848405" y="9786"/>
                  </a:lnTo>
                  <a:lnTo>
                    <a:pt x="870627" y="7141"/>
                  </a:lnTo>
                  <a:lnTo>
                    <a:pt x="893378" y="4497"/>
                  </a:lnTo>
                  <a:lnTo>
                    <a:pt x="916129" y="2645"/>
                  </a:lnTo>
                  <a:lnTo>
                    <a:pt x="939145" y="1058"/>
                  </a:lnTo>
                  <a:lnTo>
                    <a:pt x="962425" y="265"/>
                  </a:lnTo>
                  <a:lnTo>
                    <a:pt x="986234" y="0"/>
                  </a:lnTo>
                  <a:close/>
                </a:path>
              </a:pathLst>
            </a:custGeom>
            <a:solidFill>
              <a:srgbClr val="09839B"/>
            </a:solidFill>
            <a:ln>
              <a:solidFill>
                <a:srgbClr val="609DA7"/>
              </a:solid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9" name="椭圆 18"/>
            <p:cNvSpPr/>
            <p:nvPr/>
          </p:nvSpPr>
          <p:spPr>
            <a:xfrm>
              <a:off x="9711363" y="2118492"/>
              <a:ext cx="914400" cy="914400"/>
            </a:xfrm>
            <a:prstGeom prst="ellipse">
              <a:avLst/>
            </a:prstGeom>
            <a:noFill/>
            <a:ln>
              <a:solidFill>
                <a:srgbClr val="0983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745035" y="1580414"/>
            <a:ext cx="721703" cy="721703"/>
            <a:chOff x="13675582" y="2465383"/>
            <a:chExt cx="914400" cy="914400"/>
          </a:xfrm>
        </p:grpSpPr>
        <p:sp>
          <p:nvSpPr>
            <p:cNvPr id="24" name="KSO_Shape"/>
            <p:cNvSpPr>
              <a:spLocks/>
            </p:cNvSpPr>
            <p:nvPr/>
          </p:nvSpPr>
          <p:spPr bwMode="auto">
            <a:xfrm>
              <a:off x="13832965" y="2715210"/>
              <a:ext cx="599634" cy="414747"/>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rgbClr val="FAAF3B"/>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5" name="椭圆 24"/>
            <p:cNvSpPr/>
            <p:nvPr/>
          </p:nvSpPr>
          <p:spPr>
            <a:xfrm>
              <a:off x="13675582" y="2465383"/>
              <a:ext cx="914400" cy="914400"/>
            </a:xfrm>
            <a:prstGeom prst="ellipse">
              <a:avLst/>
            </a:prstGeom>
            <a:noFill/>
            <a:ln>
              <a:solidFill>
                <a:srgbClr val="FAA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2085634" y="2302117"/>
            <a:ext cx="0" cy="247464"/>
          </a:xfrm>
          <a:prstGeom prst="line">
            <a:avLst/>
          </a:prstGeom>
          <a:ln>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085634" y="3271283"/>
            <a:ext cx="0" cy="247464"/>
          </a:xfrm>
          <a:prstGeom prst="line">
            <a:avLst/>
          </a:prstGeom>
          <a:ln>
            <a:solidFill>
              <a:srgbClr val="09839B"/>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085634" y="4240449"/>
            <a:ext cx="0" cy="247464"/>
          </a:xfrm>
          <a:prstGeom prst="line">
            <a:avLst/>
          </a:prstGeom>
          <a:ln>
            <a:solidFill>
              <a:srgbClr val="09839B"/>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 name="KSO_Shape"/>
          <p:cNvSpPr>
            <a:spLocks/>
          </p:cNvSpPr>
          <p:nvPr/>
        </p:nvSpPr>
        <p:spPr bwMode="auto">
          <a:xfrm>
            <a:off x="1862477" y="2651600"/>
            <a:ext cx="515845" cy="546832"/>
          </a:xfrm>
          <a:custGeom>
            <a:avLst/>
            <a:gdLst>
              <a:gd name="T0" fmla="*/ 871762 w 2344738"/>
              <a:gd name="T1" fmla="*/ 2409190 h 2484437"/>
              <a:gd name="T2" fmla="*/ 1162059 w 2344738"/>
              <a:gd name="T3" fmla="*/ 2170588 h 2484437"/>
              <a:gd name="T4" fmla="*/ 1847045 w 2344738"/>
              <a:gd name="T5" fmla="*/ 1914799 h 2484437"/>
              <a:gd name="T6" fmla="*/ 1989223 w 2344738"/>
              <a:gd name="T7" fmla="*/ 2174222 h 2484437"/>
              <a:gd name="T8" fmla="*/ 2171725 w 2344738"/>
              <a:gd name="T9" fmla="*/ 2027497 h 2484437"/>
              <a:gd name="T10" fmla="*/ 577756 w 2344738"/>
              <a:gd name="T11" fmla="*/ 1710690 h 2484437"/>
              <a:gd name="T12" fmla="*/ 918226 w 2344738"/>
              <a:gd name="T13" fmla="*/ 1971358 h 2484437"/>
              <a:gd name="T14" fmla="*/ 916117 w 2344738"/>
              <a:gd name="T15" fmla="*/ 1782955 h 2484437"/>
              <a:gd name="T16" fmla="*/ 1163655 w 2344738"/>
              <a:gd name="T17" fmla="*/ 1791018 h 2484437"/>
              <a:gd name="T18" fmla="*/ 1369346 w 2344738"/>
              <a:gd name="T19" fmla="*/ 1978503 h 2484437"/>
              <a:gd name="T20" fmla="*/ 1844763 w 2344738"/>
              <a:gd name="T21" fmla="*/ 1695450 h 2484437"/>
              <a:gd name="T22" fmla="*/ 1613852 w 2344738"/>
              <a:gd name="T23" fmla="*/ 1757995 h 2484437"/>
              <a:gd name="T24" fmla="*/ 1466215 w 2344738"/>
              <a:gd name="T25" fmla="*/ 1665804 h 2484437"/>
              <a:gd name="T26" fmla="*/ 139383 w 2344738"/>
              <a:gd name="T27" fmla="*/ 1551132 h 2484437"/>
              <a:gd name="T28" fmla="*/ 121920 w 2344738"/>
              <a:gd name="T29" fmla="*/ 1806533 h 2484437"/>
              <a:gd name="T30" fmla="*/ 349213 w 2344738"/>
              <a:gd name="T31" fmla="*/ 1603596 h 2484437"/>
              <a:gd name="T32" fmla="*/ 904689 w 2344738"/>
              <a:gd name="T33" fmla="*/ 1386127 h 2484437"/>
              <a:gd name="T34" fmla="*/ 637223 w 2344738"/>
              <a:gd name="T35" fmla="*/ 1626218 h 2484437"/>
              <a:gd name="T36" fmla="*/ 468909 w 2344738"/>
              <a:gd name="T37" fmla="*/ 1265925 h 2484437"/>
              <a:gd name="T38" fmla="*/ 430842 w 2344738"/>
              <a:gd name="T39" fmla="*/ 1122045 h 2484437"/>
              <a:gd name="T40" fmla="*/ 1268838 w 2344738"/>
              <a:gd name="T41" fmla="*/ 1494705 h 2484437"/>
              <a:gd name="T42" fmla="*/ 1607502 w 2344738"/>
              <a:gd name="T43" fmla="*/ 1509397 h 2484437"/>
              <a:gd name="T44" fmla="*/ 1745572 w 2344738"/>
              <a:gd name="T45" fmla="*/ 1626218 h 2484437"/>
              <a:gd name="T46" fmla="*/ 1985330 w 2344738"/>
              <a:gd name="T47" fmla="*/ 1321435 h 2484437"/>
              <a:gd name="T48" fmla="*/ 959075 w 2344738"/>
              <a:gd name="T49" fmla="*/ 1223010 h 2484437"/>
              <a:gd name="T50" fmla="*/ 1590675 w 2344738"/>
              <a:gd name="T51" fmla="*/ 717903 h 2484437"/>
              <a:gd name="T52" fmla="*/ 1221105 w 2344738"/>
              <a:gd name="T53" fmla="*/ 1447738 h 2484437"/>
              <a:gd name="T54" fmla="*/ 1833657 w 2344738"/>
              <a:gd name="T55" fmla="*/ 772478 h 2484437"/>
              <a:gd name="T56" fmla="*/ 707217 w 2344738"/>
              <a:gd name="T57" fmla="*/ 636270 h 2484437"/>
              <a:gd name="T58" fmla="*/ 651510 w 2344738"/>
              <a:gd name="T59" fmla="*/ 1030166 h 2484437"/>
              <a:gd name="T60" fmla="*/ 1878779 w 2344738"/>
              <a:gd name="T61" fmla="*/ 599489 h 2484437"/>
              <a:gd name="T62" fmla="*/ 2173605 w 2344738"/>
              <a:gd name="T63" fmla="*/ 692847 h 2484437"/>
              <a:gd name="T64" fmla="*/ 2093597 w 2344738"/>
              <a:gd name="T65" fmla="*/ 537027 h 2484437"/>
              <a:gd name="T66" fmla="*/ 260298 w 2344738"/>
              <a:gd name="T67" fmla="*/ 577256 h 2484437"/>
              <a:gd name="T68" fmla="*/ 273014 w 2344738"/>
              <a:gd name="T69" fmla="*/ 751147 h 2484437"/>
              <a:gd name="T70" fmla="*/ 532634 w 2344738"/>
              <a:gd name="T71" fmla="*/ 599489 h 2484437"/>
              <a:gd name="T72" fmla="*/ 932432 w 2344738"/>
              <a:gd name="T73" fmla="*/ 577533 h 2484437"/>
              <a:gd name="T74" fmla="*/ 1226230 w 2344738"/>
              <a:gd name="T75" fmla="*/ 474027 h 2484437"/>
              <a:gd name="T76" fmla="*/ 1322388 w 2344738"/>
              <a:gd name="T77" fmla="*/ 712503 h 2484437"/>
              <a:gd name="T78" fmla="*/ 1595994 w 2344738"/>
              <a:gd name="T79" fmla="*/ 561340 h 2484437"/>
              <a:gd name="T80" fmla="*/ 1022828 w 2344738"/>
              <a:gd name="T81" fmla="*/ 100965 h 2484437"/>
              <a:gd name="T82" fmla="*/ 1158106 w 2344738"/>
              <a:gd name="T83" fmla="*/ 312420 h 2484437"/>
              <a:gd name="T84" fmla="*/ 1118615 w 2344738"/>
              <a:gd name="T85" fmla="*/ 67628 h 2484437"/>
              <a:gd name="T86" fmla="*/ 1343177 w 2344738"/>
              <a:gd name="T87" fmla="*/ 191770 h 2484437"/>
              <a:gd name="T88" fmla="*/ 1909128 w 2344738"/>
              <a:gd name="T89" fmla="*/ 458790 h 2484437"/>
              <a:gd name="T90" fmla="*/ 2231565 w 2344738"/>
              <a:gd name="T91" fmla="*/ 430530 h 2484437"/>
              <a:gd name="T92" fmla="*/ 2344738 w 2344738"/>
              <a:gd name="T93" fmla="*/ 562777 h 2484437"/>
              <a:gd name="T94" fmla="*/ 2230438 w 2344738"/>
              <a:gd name="T95" fmla="*/ 724605 h 2484437"/>
              <a:gd name="T96" fmla="*/ 2134871 w 2344738"/>
              <a:gd name="T97" fmla="*/ 1265400 h 2484437"/>
              <a:gd name="T98" fmla="*/ 2171407 w 2344738"/>
              <a:gd name="T99" fmla="*/ 1880454 h 2484437"/>
              <a:gd name="T100" fmla="*/ 2202512 w 2344738"/>
              <a:gd name="T101" fmla="*/ 2178986 h 2484437"/>
              <a:gd name="T102" fmla="*/ 1751813 w 2344738"/>
              <a:gd name="T103" fmla="*/ 2197723 h 2484437"/>
              <a:gd name="T104" fmla="*/ 1125316 w 2344738"/>
              <a:gd name="T105" fmla="*/ 2346007 h 2484437"/>
              <a:gd name="T106" fmla="*/ 852722 w 2344738"/>
              <a:gd name="T107" fmla="*/ 2471102 h 2484437"/>
              <a:gd name="T108" fmla="*/ 691196 w 2344738"/>
              <a:gd name="T109" fmla="*/ 2049780 h 2484437"/>
              <a:gd name="T110" fmla="*/ 149860 w 2344738"/>
              <a:gd name="T111" fmla="*/ 1882136 h 2484437"/>
              <a:gd name="T112" fmla="*/ 2540 w 2344738"/>
              <a:gd name="T113" fmla="*/ 1690904 h 2484437"/>
              <a:gd name="T114" fmla="*/ 276542 w 2344738"/>
              <a:gd name="T115" fmla="*/ 1265400 h 2484437"/>
              <a:gd name="T116" fmla="*/ 162385 w 2344738"/>
              <a:gd name="T117" fmla="*/ 796289 h 2484437"/>
              <a:gd name="T118" fmla="*/ 49212 w 2344738"/>
              <a:gd name="T119" fmla="*/ 664361 h 2484437"/>
              <a:gd name="T120" fmla="*/ 161613 w 2344738"/>
              <a:gd name="T121" fmla="*/ 520400 h 2484437"/>
              <a:gd name="T122" fmla="*/ 567447 w 2344738"/>
              <a:gd name="T123" fmla="*/ 475939 h 2484437"/>
              <a:gd name="T124" fmla="*/ 925454 w 2344738"/>
              <a:gd name="T125" fmla="*/ 141922 h 248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4738" h="2484437">
                <a:moveTo>
                  <a:pt x="756092" y="2055731"/>
                </a:moveTo>
                <a:lnTo>
                  <a:pt x="756568" y="2065020"/>
                </a:lnTo>
                <a:lnTo>
                  <a:pt x="759424" y="2100897"/>
                </a:lnTo>
                <a:lnTo>
                  <a:pt x="761011" y="2118360"/>
                </a:lnTo>
                <a:lnTo>
                  <a:pt x="762915" y="2135187"/>
                </a:lnTo>
                <a:lnTo>
                  <a:pt x="765136" y="2151697"/>
                </a:lnTo>
                <a:lnTo>
                  <a:pt x="767675" y="2167255"/>
                </a:lnTo>
                <a:lnTo>
                  <a:pt x="770214" y="2183130"/>
                </a:lnTo>
                <a:lnTo>
                  <a:pt x="773070" y="2198052"/>
                </a:lnTo>
                <a:lnTo>
                  <a:pt x="775609" y="2212975"/>
                </a:lnTo>
                <a:lnTo>
                  <a:pt x="778782" y="2227262"/>
                </a:lnTo>
                <a:lnTo>
                  <a:pt x="781955" y="2241232"/>
                </a:lnTo>
                <a:lnTo>
                  <a:pt x="785129" y="2254250"/>
                </a:lnTo>
                <a:lnTo>
                  <a:pt x="788619" y="2267267"/>
                </a:lnTo>
                <a:lnTo>
                  <a:pt x="792427" y="2279650"/>
                </a:lnTo>
                <a:lnTo>
                  <a:pt x="796553" y="2291397"/>
                </a:lnTo>
                <a:lnTo>
                  <a:pt x="800678" y="2303145"/>
                </a:lnTo>
                <a:lnTo>
                  <a:pt x="804486" y="2314257"/>
                </a:lnTo>
                <a:lnTo>
                  <a:pt x="808929" y="2324735"/>
                </a:lnTo>
                <a:lnTo>
                  <a:pt x="813372" y="2334577"/>
                </a:lnTo>
                <a:lnTo>
                  <a:pt x="817815" y="2343785"/>
                </a:lnTo>
                <a:lnTo>
                  <a:pt x="822892" y="2352992"/>
                </a:lnTo>
                <a:lnTo>
                  <a:pt x="827969" y="2361247"/>
                </a:lnTo>
                <a:lnTo>
                  <a:pt x="833047" y="2369185"/>
                </a:lnTo>
                <a:lnTo>
                  <a:pt x="837807" y="2376487"/>
                </a:lnTo>
                <a:lnTo>
                  <a:pt x="843202" y="2383472"/>
                </a:lnTo>
                <a:lnTo>
                  <a:pt x="848596" y="2389505"/>
                </a:lnTo>
                <a:lnTo>
                  <a:pt x="854309" y="2395220"/>
                </a:lnTo>
                <a:lnTo>
                  <a:pt x="860021" y="2400617"/>
                </a:lnTo>
                <a:lnTo>
                  <a:pt x="866050" y="2405380"/>
                </a:lnTo>
                <a:lnTo>
                  <a:pt x="871762" y="2409190"/>
                </a:lnTo>
                <a:lnTo>
                  <a:pt x="877792" y="2412682"/>
                </a:lnTo>
                <a:lnTo>
                  <a:pt x="884138" y="2415540"/>
                </a:lnTo>
                <a:lnTo>
                  <a:pt x="890485" y="2417445"/>
                </a:lnTo>
                <a:lnTo>
                  <a:pt x="896515" y="2419350"/>
                </a:lnTo>
                <a:lnTo>
                  <a:pt x="904765" y="2420620"/>
                </a:lnTo>
                <a:lnTo>
                  <a:pt x="913334" y="2420937"/>
                </a:lnTo>
                <a:lnTo>
                  <a:pt x="921584" y="2420620"/>
                </a:lnTo>
                <a:lnTo>
                  <a:pt x="930470" y="2419032"/>
                </a:lnTo>
                <a:lnTo>
                  <a:pt x="939355" y="2417127"/>
                </a:lnTo>
                <a:lnTo>
                  <a:pt x="948241" y="2413635"/>
                </a:lnTo>
                <a:lnTo>
                  <a:pt x="957444" y="2409825"/>
                </a:lnTo>
                <a:lnTo>
                  <a:pt x="966964" y="2405380"/>
                </a:lnTo>
                <a:lnTo>
                  <a:pt x="976484" y="2399665"/>
                </a:lnTo>
                <a:lnTo>
                  <a:pt x="986004" y="2392997"/>
                </a:lnTo>
                <a:lnTo>
                  <a:pt x="996159" y="2386012"/>
                </a:lnTo>
                <a:lnTo>
                  <a:pt x="1005997" y="2378075"/>
                </a:lnTo>
                <a:lnTo>
                  <a:pt x="1016151" y="2368867"/>
                </a:lnTo>
                <a:lnTo>
                  <a:pt x="1026624" y="2359025"/>
                </a:lnTo>
                <a:lnTo>
                  <a:pt x="1036778" y="2348865"/>
                </a:lnTo>
                <a:lnTo>
                  <a:pt x="1047251" y="2337752"/>
                </a:lnTo>
                <a:lnTo>
                  <a:pt x="1057723" y="2325687"/>
                </a:lnTo>
                <a:lnTo>
                  <a:pt x="1067878" y="2312987"/>
                </a:lnTo>
                <a:lnTo>
                  <a:pt x="1078667" y="2299652"/>
                </a:lnTo>
                <a:lnTo>
                  <a:pt x="1089457" y="2285365"/>
                </a:lnTo>
                <a:lnTo>
                  <a:pt x="1100246" y="2270442"/>
                </a:lnTo>
                <a:lnTo>
                  <a:pt x="1111036" y="2254567"/>
                </a:lnTo>
                <a:lnTo>
                  <a:pt x="1121825" y="2238057"/>
                </a:lnTo>
                <a:lnTo>
                  <a:pt x="1132615" y="2221230"/>
                </a:lnTo>
                <a:lnTo>
                  <a:pt x="1143404" y="2203450"/>
                </a:lnTo>
                <a:lnTo>
                  <a:pt x="1153877" y="2185035"/>
                </a:lnTo>
                <a:lnTo>
                  <a:pt x="1162059" y="2170588"/>
                </a:lnTo>
                <a:lnTo>
                  <a:pt x="1158106" y="2170430"/>
                </a:lnTo>
                <a:lnTo>
                  <a:pt x="1134306" y="2168842"/>
                </a:lnTo>
                <a:lnTo>
                  <a:pt x="1110823" y="2166619"/>
                </a:lnTo>
                <a:lnTo>
                  <a:pt x="1087340" y="2164079"/>
                </a:lnTo>
                <a:lnTo>
                  <a:pt x="1063857" y="2160903"/>
                </a:lnTo>
                <a:lnTo>
                  <a:pt x="1041326" y="2157093"/>
                </a:lnTo>
                <a:lnTo>
                  <a:pt x="1018160" y="2152647"/>
                </a:lnTo>
                <a:lnTo>
                  <a:pt x="995629" y="2147884"/>
                </a:lnTo>
                <a:lnTo>
                  <a:pt x="973415" y="2142485"/>
                </a:lnTo>
                <a:lnTo>
                  <a:pt x="951519" y="2136134"/>
                </a:lnTo>
                <a:lnTo>
                  <a:pt x="928988" y="2129783"/>
                </a:lnTo>
                <a:lnTo>
                  <a:pt x="907727" y="2122797"/>
                </a:lnTo>
                <a:lnTo>
                  <a:pt x="886148" y="2115176"/>
                </a:lnTo>
                <a:lnTo>
                  <a:pt x="864886" y="2106919"/>
                </a:lnTo>
                <a:lnTo>
                  <a:pt x="843942" y="2098663"/>
                </a:lnTo>
                <a:lnTo>
                  <a:pt x="822997" y="2089454"/>
                </a:lnTo>
                <a:lnTo>
                  <a:pt x="802688" y="2079609"/>
                </a:lnTo>
                <a:lnTo>
                  <a:pt x="782378" y="2069765"/>
                </a:lnTo>
                <a:lnTo>
                  <a:pt x="762386" y="2059286"/>
                </a:lnTo>
                <a:lnTo>
                  <a:pt x="756092" y="2055731"/>
                </a:lnTo>
                <a:close/>
                <a:moveTo>
                  <a:pt x="1982350" y="1752593"/>
                </a:moveTo>
                <a:lnTo>
                  <a:pt x="1976519" y="1761420"/>
                </a:lnTo>
                <a:lnTo>
                  <a:pt x="1963826" y="1779838"/>
                </a:lnTo>
                <a:lnTo>
                  <a:pt x="1950498" y="1797939"/>
                </a:lnTo>
                <a:lnTo>
                  <a:pt x="1937169" y="1815722"/>
                </a:lnTo>
                <a:lnTo>
                  <a:pt x="1923207" y="1832870"/>
                </a:lnTo>
                <a:lnTo>
                  <a:pt x="1908609" y="1850335"/>
                </a:lnTo>
                <a:lnTo>
                  <a:pt x="1893694" y="1866848"/>
                </a:lnTo>
                <a:lnTo>
                  <a:pt x="1878779" y="1883043"/>
                </a:lnTo>
                <a:lnTo>
                  <a:pt x="1862912" y="1899239"/>
                </a:lnTo>
                <a:lnTo>
                  <a:pt x="1847045" y="1914799"/>
                </a:lnTo>
                <a:lnTo>
                  <a:pt x="1830544" y="1929724"/>
                </a:lnTo>
                <a:lnTo>
                  <a:pt x="1814043" y="1944966"/>
                </a:lnTo>
                <a:lnTo>
                  <a:pt x="1796906" y="1958939"/>
                </a:lnTo>
                <a:lnTo>
                  <a:pt x="1779453" y="1973229"/>
                </a:lnTo>
                <a:lnTo>
                  <a:pt x="1761999" y="1986884"/>
                </a:lnTo>
                <a:lnTo>
                  <a:pt x="1743911" y="1999903"/>
                </a:lnTo>
                <a:lnTo>
                  <a:pt x="1725505" y="2012923"/>
                </a:lnTo>
                <a:lnTo>
                  <a:pt x="1706465" y="2025308"/>
                </a:lnTo>
                <a:lnTo>
                  <a:pt x="1687742" y="2036740"/>
                </a:lnTo>
                <a:lnTo>
                  <a:pt x="1668385" y="2048172"/>
                </a:lnTo>
                <a:lnTo>
                  <a:pt x="1649027" y="2059286"/>
                </a:lnTo>
                <a:lnTo>
                  <a:pt x="1629035" y="2069765"/>
                </a:lnTo>
                <a:lnTo>
                  <a:pt x="1608725" y="2079609"/>
                </a:lnTo>
                <a:lnTo>
                  <a:pt x="1604716" y="2081523"/>
                </a:lnTo>
                <a:lnTo>
                  <a:pt x="1636599" y="2093237"/>
                </a:lnTo>
                <a:lnTo>
                  <a:pt x="1675639" y="2106893"/>
                </a:lnTo>
                <a:lnTo>
                  <a:pt x="1714043" y="2119279"/>
                </a:lnTo>
                <a:lnTo>
                  <a:pt x="1751496" y="2130395"/>
                </a:lnTo>
                <a:lnTo>
                  <a:pt x="1787679" y="2140558"/>
                </a:lnTo>
                <a:lnTo>
                  <a:pt x="1822275" y="2149450"/>
                </a:lnTo>
                <a:lnTo>
                  <a:pt x="1839096" y="2153261"/>
                </a:lnTo>
                <a:lnTo>
                  <a:pt x="1855918" y="2156755"/>
                </a:lnTo>
                <a:lnTo>
                  <a:pt x="1872105" y="2159613"/>
                </a:lnTo>
                <a:lnTo>
                  <a:pt x="1887975" y="2162789"/>
                </a:lnTo>
                <a:lnTo>
                  <a:pt x="1903527" y="2165329"/>
                </a:lnTo>
                <a:lnTo>
                  <a:pt x="1919079" y="2167870"/>
                </a:lnTo>
                <a:lnTo>
                  <a:pt x="1933679" y="2169776"/>
                </a:lnTo>
                <a:lnTo>
                  <a:pt x="1948280" y="2171364"/>
                </a:lnTo>
                <a:lnTo>
                  <a:pt x="1962245" y="2172634"/>
                </a:lnTo>
                <a:lnTo>
                  <a:pt x="1975893" y="2173587"/>
                </a:lnTo>
                <a:lnTo>
                  <a:pt x="1989223" y="2174222"/>
                </a:lnTo>
                <a:lnTo>
                  <a:pt x="2002237" y="2175175"/>
                </a:lnTo>
                <a:lnTo>
                  <a:pt x="2014615" y="2175175"/>
                </a:lnTo>
                <a:lnTo>
                  <a:pt x="2026993" y="2175175"/>
                </a:lnTo>
                <a:lnTo>
                  <a:pt x="2038737" y="2174222"/>
                </a:lnTo>
                <a:lnTo>
                  <a:pt x="2049845" y="2173587"/>
                </a:lnTo>
                <a:lnTo>
                  <a:pt x="2060637" y="2172634"/>
                </a:lnTo>
                <a:lnTo>
                  <a:pt x="2071111" y="2171364"/>
                </a:lnTo>
                <a:lnTo>
                  <a:pt x="2080950" y="2169776"/>
                </a:lnTo>
                <a:lnTo>
                  <a:pt x="2090789" y="2167870"/>
                </a:lnTo>
                <a:lnTo>
                  <a:pt x="2099994" y="2165329"/>
                </a:lnTo>
                <a:lnTo>
                  <a:pt x="2108246" y="2162789"/>
                </a:lnTo>
                <a:lnTo>
                  <a:pt x="2116815" y="2159930"/>
                </a:lnTo>
                <a:lnTo>
                  <a:pt x="2124433" y="2156755"/>
                </a:lnTo>
                <a:lnTo>
                  <a:pt x="2131415" y="2153261"/>
                </a:lnTo>
                <a:lnTo>
                  <a:pt x="2138398" y="2149768"/>
                </a:lnTo>
                <a:lnTo>
                  <a:pt x="2144429" y="2145321"/>
                </a:lnTo>
                <a:lnTo>
                  <a:pt x="2150142" y="2141193"/>
                </a:lnTo>
                <a:lnTo>
                  <a:pt x="2155537" y="2136747"/>
                </a:lnTo>
                <a:lnTo>
                  <a:pt x="2160298" y="2131665"/>
                </a:lnTo>
                <a:lnTo>
                  <a:pt x="2164425" y="2126266"/>
                </a:lnTo>
                <a:lnTo>
                  <a:pt x="2167916" y="2120867"/>
                </a:lnTo>
                <a:lnTo>
                  <a:pt x="2171725" y="2113563"/>
                </a:lnTo>
                <a:lnTo>
                  <a:pt x="2174899" y="2105941"/>
                </a:lnTo>
                <a:lnTo>
                  <a:pt x="2177120" y="2097683"/>
                </a:lnTo>
                <a:lnTo>
                  <a:pt x="2178707" y="2089109"/>
                </a:lnTo>
                <a:lnTo>
                  <a:pt x="2179025" y="2079581"/>
                </a:lnTo>
                <a:lnTo>
                  <a:pt x="2179025" y="2070053"/>
                </a:lnTo>
                <a:lnTo>
                  <a:pt x="2178390" y="2060208"/>
                </a:lnTo>
                <a:lnTo>
                  <a:pt x="2176803" y="2049728"/>
                </a:lnTo>
                <a:lnTo>
                  <a:pt x="2174899" y="2038930"/>
                </a:lnTo>
                <a:lnTo>
                  <a:pt x="2171725" y="2027497"/>
                </a:lnTo>
                <a:lnTo>
                  <a:pt x="2167916" y="2016064"/>
                </a:lnTo>
                <a:lnTo>
                  <a:pt x="2163790" y="2003996"/>
                </a:lnTo>
                <a:lnTo>
                  <a:pt x="2158394" y="1991292"/>
                </a:lnTo>
                <a:lnTo>
                  <a:pt x="2152681" y="1978589"/>
                </a:lnTo>
                <a:lnTo>
                  <a:pt x="2146016" y="1965568"/>
                </a:lnTo>
                <a:lnTo>
                  <a:pt x="2138716" y="1952229"/>
                </a:lnTo>
                <a:lnTo>
                  <a:pt x="2130781" y="1938255"/>
                </a:lnTo>
                <a:lnTo>
                  <a:pt x="2121894" y="1924281"/>
                </a:lnTo>
                <a:lnTo>
                  <a:pt x="2112689" y="1909672"/>
                </a:lnTo>
                <a:lnTo>
                  <a:pt x="2102533" y="1895063"/>
                </a:lnTo>
                <a:lnTo>
                  <a:pt x="2091741" y="1880137"/>
                </a:lnTo>
                <a:lnTo>
                  <a:pt x="2080315" y="1865210"/>
                </a:lnTo>
                <a:lnTo>
                  <a:pt x="2068572" y="1849331"/>
                </a:lnTo>
                <a:lnTo>
                  <a:pt x="2055241" y="1834087"/>
                </a:lnTo>
                <a:lnTo>
                  <a:pt x="2042228" y="1817890"/>
                </a:lnTo>
                <a:lnTo>
                  <a:pt x="2027945" y="1801693"/>
                </a:lnTo>
                <a:lnTo>
                  <a:pt x="2013345" y="1785814"/>
                </a:lnTo>
                <a:lnTo>
                  <a:pt x="1998110" y="1768982"/>
                </a:lnTo>
                <a:lnTo>
                  <a:pt x="1982350" y="1752593"/>
                </a:lnTo>
                <a:close/>
                <a:moveTo>
                  <a:pt x="704690" y="1683845"/>
                </a:moveTo>
                <a:lnTo>
                  <a:pt x="688658" y="1685924"/>
                </a:lnTo>
                <a:lnTo>
                  <a:pt x="671195" y="1688464"/>
                </a:lnTo>
                <a:lnTo>
                  <a:pt x="654368" y="1690052"/>
                </a:lnTo>
                <a:lnTo>
                  <a:pt x="638175" y="1691323"/>
                </a:lnTo>
                <a:lnTo>
                  <a:pt x="621983" y="1692593"/>
                </a:lnTo>
                <a:lnTo>
                  <a:pt x="606425" y="1693228"/>
                </a:lnTo>
                <a:lnTo>
                  <a:pt x="590550" y="1693863"/>
                </a:lnTo>
                <a:lnTo>
                  <a:pt x="575628" y="1693228"/>
                </a:lnTo>
                <a:lnTo>
                  <a:pt x="564912" y="1692995"/>
                </a:lnTo>
                <a:lnTo>
                  <a:pt x="566650" y="1695450"/>
                </a:lnTo>
                <a:lnTo>
                  <a:pt x="577756" y="1710690"/>
                </a:lnTo>
                <a:lnTo>
                  <a:pt x="589179" y="1725295"/>
                </a:lnTo>
                <a:lnTo>
                  <a:pt x="601236" y="1740535"/>
                </a:lnTo>
                <a:lnTo>
                  <a:pt x="612977" y="1754505"/>
                </a:lnTo>
                <a:lnTo>
                  <a:pt x="625669" y="1768793"/>
                </a:lnTo>
                <a:lnTo>
                  <a:pt x="638361" y="1782445"/>
                </a:lnTo>
                <a:lnTo>
                  <a:pt x="651371" y="1796098"/>
                </a:lnTo>
                <a:lnTo>
                  <a:pt x="665015" y="1809115"/>
                </a:lnTo>
                <a:lnTo>
                  <a:pt x="678659" y="1821815"/>
                </a:lnTo>
                <a:lnTo>
                  <a:pt x="692323" y="1833968"/>
                </a:lnTo>
                <a:lnTo>
                  <a:pt x="692466" y="1831022"/>
                </a:lnTo>
                <a:lnTo>
                  <a:pt x="695322" y="1784985"/>
                </a:lnTo>
                <a:lnTo>
                  <a:pt x="699130" y="1737995"/>
                </a:lnTo>
                <a:lnTo>
                  <a:pt x="703890" y="1691005"/>
                </a:lnTo>
                <a:lnTo>
                  <a:pt x="704690" y="1683845"/>
                </a:lnTo>
                <a:close/>
                <a:moveTo>
                  <a:pt x="769029" y="1673012"/>
                </a:moveTo>
                <a:lnTo>
                  <a:pt x="768310" y="1678622"/>
                </a:lnTo>
                <a:lnTo>
                  <a:pt x="763232" y="1726565"/>
                </a:lnTo>
                <a:lnTo>
                  <a:pt x="759424" y="1773555"/>
                </a:lnTo>
                <a:lnTo>
                  <a:pt x="756568" y="1819275"/>
                </a:lnTo>
                <a:lnTo>
                  <a:pt x="754029" y="1863725"/>
                </a:lnTo>
                <a:lnTo>
                  <a:pt x="753619" y="1882342"/>
                </a:lnTo>
                <a:lnTo>
                  <a:pt x="767505" y="1891983"/>
                </a:lnTo>
                <a:lnTo>
                  <a:pt x="783053" y="1902143"/>
                </a:lnTo>
                <a:lnTo>
                  <a:pt x="799236" y="1912303"/>
                </a:lnTo>
                <a:lnTo>
                  <a:pt x="815419" y="1921828"/>
                </a:lnTo>
                <a:lnTo>
                  <a:pt x="831919" y="1931035"/>
                </a:lnTo>
                <a:lnTo>
                  <a:pt x="848736" y="1939925"/>
                </a:lnTo>
                <a:lnTo>
                  <a:pt x="865870" y="1948498"/>
                </a:lnTo>
                <a:lnTo>
                  <a:pt x="883005" y="1956435"/>
                </a:lnTo>
                <a:lnTo>
                  <a:pt x="900774" y="1964055"/>
                </a:lnTo>
                <a:lnTo>
                  <a:pt x="918226" y="1971358"/>
                </a:lnTo>
                <a:lnTo>
                  <a:pt x="935995" y="1978025"/>
                </a:lnTo>
                <a:lnTo>
                  <a:pt x="954399" y="1984375"/>
                </a:lnTo>
                <a:lnTo>
                  <a:pt x="972486" y="1990090"/>
                </a:lnTo>
                <a:lnTo>
                  <a:pt x="990889" y="1996123"/>
                </a:lnTo>
                <a:lnTo>
                  <a:pt x="1009928" y="2000885"/>
                </a:lnTo>
                <a:lnTo>
                  <a:pt x="1028649" y="2005648"/>
                </a:lnTo>
                <a:lnTo>
                  <a:pt x="1047687" y="2009775"/>
                </a:lnTo>
                <a:lnTo>
                  <a:pt x="1067043" y="2013268"/>
                </a:lnTo>
                <a:lnTo>
                  <a:pt x="1086082" y="2016760"/>
                </a:lnTo>
                <a:lnTo>
                  <a:pt x="1105755" y="2019300"/>
                </a:lnTo>
                <a:lnTo>
                  <a:pt x="1125428" y="2021840"/>
                </a:lnTo>
                <a:lnTo>
                  <a:pt x="1145418" y="2023428"/>
                </a:lnTo>
                <a:lnTo>
                  <a:pt x="1165409" y="2024380"/>
                </a:lnTo>
                <a:lnTo>
                  <a:pt x="1185399" y="2025333"/>
                </a:lnTo>
                <a:lnTo>
                  <a:pt x="1205707" y="2025650"/>
                </a:lnTo>
                <a:lnTo>
                  <a:pt x="1226014" y="2025333"/>
                </a:lnTo>
                <a:lnTo>
                  <a:pt x="1246005" y="2024380"/>
                </a:lnTo>
                <a:lnTo>
                  <a:pt x="1265995" y="2023428"/>
                </a:lnTo>
                <a:lnTo>
                  <a:pt x="1285985" y="2021840"/>
                </a:lnTo>
                <a:lnTo>
                  <a:pt x="1305658" y="2019300"/>
                </a:lnTo>
                <a:lnTo>
                  <a:pt x="1309126" y="2018845"/>
                </a:lnTo>
                <a:lnTo>
                  <a:pt x="1285562" y="2006536"/>
                </a:lnTo>
                <a:lnTo>
                  <a:pt x="1242397" y="1983988"/>
                </a:lnTo>
                <a:lnTo>
                  <a:pt x="1199231" y="1960486"/>
                </a:lnTo>
                <a:lnTo>
                  <a:pt x="1156701" y="1936350"/>
                </a:lnTo>
                <a:lnTo>
                  <a:pt x="1114487" y="1911260"/>
                </a:lnTo>
                <a:lnTo>
                  <a:pt x="1074178" y="1886806"/>
                </a:lnTo>
                <a:lnTo>
                  <a:pt x="1033869" y="1861717"/>
                </a:lnTo>
                <a:lnTo>
                  <a:pt x="994195" y="1835992"/>
                </a:lnTo>
                <a:lnTo>
                  <a:pt x="955156" y="1809633"/>
                </a:lnTo>
                <a:lnTo>
                  <a:pt x="916117" y="1782955"/>
                </a:lnTo>
                <a:lnTo>
                  <a:pt x="877712" y="1755643"/>
                </a:lnTo>
                <a:lnTo>
                  <a:pt x="840577" y="1728013"/>
                </a:lnTo>
                <a:lnTo>
                  <a:pt x="803759" y="1700383"/>
                </a:lnTo>
                <a:lnTo>
                  <a:pt x="769029" y="1673012"/>
                </a:lnTo>
                <a:close/>
                <a:moveTo>
                  <a:pt x="1070070" y="1580060"/>
                </a:moveTo>
                <a:lnTo>
                  <a:pt x="1056640" y="1585250"/>
                </a:lnTo>
                <a:lnTo>
                  <a:pt x="1014730" y="1600812"/>
                </a:lnTo>
                <a:lnTo>
                  <a:pt x="973773" y="1615421"/>
                </a:lnTo>
                <a:lnTo>
                  <a:pt x="933450" y="1628441"/>
                </a:lnTo>
                <a:lnTo>
                  <a:pt x="893445" y="1640827"/>
                </a:lnTo>
                <a:lnTo>
                  <a:pt x="873443" y="1646544"/>
                </a:lnTo>
                <a:lnTo>
                  <a:pt x="854393" y="1651942"/>
                </a:lnTo>
                <a:lnTo>
                  <a:pt x="846810" y="1653777"/>
                </a:lnTo>
                <a:lnTo>
                  <a:pt x="858351" y="1662590"/>
                </a:lnTo>
                <a:lnTo>
                  <a:pt x="895169" y="1690855"/>
                </a:lnTo>
                <a:lnTo>
                  <a:pt x="933891" y="1718485"/>
                </a:lnTo>
                <a:lnTo>
                  <a:pt x="973882" y="1746433"/>
                </a:lnTo>
                <a:lnTo>
                  <a:pt x="1014826" y="1774381"/>
                </a:lnTo>
                <a:lnTo>
                  <a:pt x="1057674" y="1802328"/>
                </a:lnTo>
                <a:lnTo>
                  <a:pt x="1101792" y="1829958"/>
                </a:lnTo>
                <a:lnTo>
                  <a:pt x="1146861" y="1857271"/>
                </a:lnTo>
                <a:lnTo>
                  <a:pt x="1194471" y="1885218"/>
                </a:lnTo>
                <a:lnTo>
                  <a:pt x="1229421" y="1905168"/>
                </a:lnTo>
                <a:lnTo>
                  <a:pt x="1229311" y="1905000"/>
                </a:lnTo>
                <a:lnTo>
                  <a:pt x="1219795" y="1889760"/>
                </a:lnTo>
                <a:lnTo>
                  <a:pt x="1209963" y="1874203"/>
                </a:lnTo>
                <a:lnTo>
                  <a:pt x="1200447" y="1858645"/>
                </a:lnTo>
                <a:lnTo>
                  <a:pt x="1191249" y="1842135"/>
                </a:lnTo>
                <a:lnTo>
                  <a:pt x="1182051" y="1825625"/>
                </a:lnTo>
                <a:lnTo>
                  <a:pt x="1172853" y="1808163"/>
                </a:lnTo>
                <a:lnTo>
                  <a:pt x="1163655" y="1791018"/>
                </a:lnTo>
                <a:lnTo>
                  <a:pt x="1154457" y="1772920"/>
                </a:lnTo>
                <a:lnTo>
                  <a:pt x="1145576" y="1754823"/>
                </a:lnTo>
                <a:lnTo>
                  <a:pt x="1136695" y="1736408"/>
                </a:lnTo>
                <a:lnTo>
                  <a:pt x="1119250" y="1698308"/>
                </a:lnTo>
                <a:lnTo>
                  <a:pt x="1102122" y="1658938"/>
                </a:lnTo>
                <a:lnTo>
                  <a:pt x="1085312" y="1619250"/>
                </a:lnTo>
                <a:lnTo>
                  <a:pt x="1070070" y="1580060"/>
                </a:lnTo>
                <a:close/>
                <a:moveTo>
                  <a:pt x="1191479" y="1530183"/>
                </a:moveTo>
                <a:lnTo>
                  <a:pt x="1183323" y="1533802"/>
                </a:lnTo>
                <a:lnTo>
                  <a:pt x="1141095" y="1551904"/>
                </a:lnTo>
                <a:lnTo>
                  <a:pt x="1128914" y="1556814"/>
                </a:lnTo>
                <a:lnTo>
                  <a:pt x="1137012" y="1577658"/>
                </a:lnTo>
                <a:lnTo>
                  <a:pt x="1152871" y="1616393"/>
                </a:lnTo>
                <a:lnTo>
                  <a:pt x="1169047" y="1653858"/>
                </a:lnTo>
                <a:lnTo>
                  <a:pt x="1185223" y="1689418"/>
                </a:lnTo>
                <a:lnTo>
                  <a:pt x="1201716" y="1723708"/>
                </a:lnTo>
                <a:lnTo>
                  <a:pt x="1218209" y="1756410"/>
                </a:lnTo>
                <a:lnTo>
                  <a:pt x="1234703" y="1787525"/>
                </a:lnTo>
                <a:lnTo>
                  <a:pt x="1251196" y="1816735"/>
                </a:lnTo>
                <a:lnTo>
                  <a:pt x="1268006" y="1844675"/>
                </a:lnTo>
                <a:lnTo>
                  <a:pt x="1284500" y="1870710"/>
                </a:lnTo>
                <a:lnTo>
                  <a:pt x="1300993" y="1895158"/>
                </a:lnTo>
                <a:lnTo>
                  <a:pt x="1309557" y="1906905"/>
                </a:lnTo>
                <a:lnTo>
                  <a:pt x="1317486" y="1918018"/>
                </a:lnTo>
                <a:lnTo>
                  <a:pt x="1326050" y="1928495"/>
                </a:lnTo>
                <a:lnTo>
                  <a:pt x="1333979" y="1938973"/>
                </a:lnTo>
                <a:lnTo>
                  <a:pt x="1342226" y="1948815"/>
                </a:lnTo>
                <a:lnTo>
                  <a:pt x="1350473" y="1958023"/>
                </a:lnTo>
                <a:lnTo>
                  <a:pt x="1358719" y="1966913"/>
                </a:lnTo>
                <a:lnTo>
                  <a:pt x="1366331" y="1975485"/>
                </a:lnTo>
                <a:lnTo>
                  <a:pt x="1369346" y="1978503"/>
                </a:lnTo>
                <a:lnTo>
                  <a:pt x="1380463" y="1983988"/>
                </a:lnTo>
                <a:lnTo>
                  <a:pt x="1410560" y="1998615"/>
                </a:lnTo>
                <a:lnTo>
                  <a:pt x="1420523" y="1996123"/>
                </a:lnTo>
                <a:lnTo>
                  <a:pt x="1438927" y="1990090"/>
                </a:lnTo>
                <a:lnTo>
                  <a:pt x="1456697" y="1984375"/>
                </a:lnTo>
                <a:lnTo>
                  <a:pt x="1475418" y="1978025"/>
                </a:lnTo>
                <a:lnTo>
                  <a:pt x="1492869" y="1971358"/>
                </a:lnTo>
                <a:lnTo>
                  <a:pt x="1510639" y="1964055"/>
                </a:lnTo>
                <a:lnTo>
                  <a:pt x="1528408" y="1956435"/>
                </a:lnTo>
                <a:lnTo>
                  <a:pt x="1545543" y="1948498"/>
                </a:lnTo>
                <a:lnTo>
                  <a:pt x="1562360" y="1939925"/>
                </a:lnTo>
                <a:lnTo>
                  <a:pt x="1579494" y="1931035"/>
                </a:lnTo>
                <a:lnTo>
                  <a:pt x="1595994" y="1921828"/>
                </a:lnTo>
                <a:lnTo>
                  <a:pt x="1612177" y="1912303"/>
                </a:lnTo>
                <a:lnTo>
                  <a:pt x="1628042" y="1902143"/>
                </a:lnTo>
                <a:lnTo>
                  <a:pt x="1643908" y="1891983"/>
                </a:lnTo>
                <a:lnTo>
                  <a:pt x="1659139" y="1881188"/>
                </a:lnTo>
                <a:lnTo>
                  <a:pt x="1674687" y="1870075"/>
                </a:lnTo>
                <a:lnTo>
                  <a:pt x="1689600" y="1858328"/>
                </a:lnTo>
                <a:lnTo>
                  <a:pt x="1704196" y="1846580"/>
                </a:lnTo>
                <a:lnTo>
                  <a:pt x="1718475" y="1834515"/>
                </a:lnTo>
                <a:lnTo>
                  <a:pt x="1732754" y="1821815"/>
                </a:lnTo>
                <a:lnTo>
                  <a:pt x="1746398" y="1809115"/>
                </a:lnTo>
                <a:lnTo>
                  <a:pt x="1760042" y="1796098"/>
                </a:lnTo>
                <a:lnTo>
                  <a:pt x="1773052" y="1782445"/>
                </a:lnTo>
                <a:lnTo>
                  <a:pt x="1785744" y="1768793"/>
                </a:lnTo>
                <a:lnTo>
                  <a:pt x="1798436" y="1754505"/>
                </a:lnTo>
                <a:lnTo>
                  <a:pt x="1810177" y="1740535"/>
                </a:lnTo>
                <a:lnTo>
                  <a:pt x="1822234" y="1725295"/>
                </a:lnTo>
                <a:lnTo>
                  <a:pt x="1833657" y="1710690"/>
                </a:lnTo>
                <a:lnTo>
                  <a:pt x="1844763" y="1695450"/>
                </a:lnTo>
                <a:lnTo>
                  <a:pt x="1847759" y="1691218"/>
                </a:lnTo>
                <a:lnTo>
                  <a:pt x="1836392" y="1692275"/>
                </a:lnTo>
                <a:lnTo>
                  <a:pt x="1822102" y="1692910"/>
                </a:lnTo>
                <a:lnTo>
                  <a:pt x="1807177" y="1693228"/>
                </a:lnTo>
                <a:lnTo>
                  <a:pt x="1792252" y="1693863"/>
                </a:lnTo>
                <a:lnTo>
                  <a:pt x="1776692" y="1693228"/>
                </a:lnTo>
                <a:lnTo>
                  <a:pt x="1761132" y="1692593"/>
                </a:lnTo>
                <a:lnTo>
                  <a:pt x="1744937" y="1691323"/>
                </a:lnTo>
                <a:lnTo>
                  <a:pt x="1728424" y="1690052"/>
                </a:lnTo>
                <a:lnTo>
                  <a:pt x="1711276" y="1688464"/>
                </a:lnTo>
                <a:lnTo>
                  <a:pt x="1702865" y="1687195"/>
                </a:lnTo>
                <a:lnTo>
                  <a:pt x="1701800" y="1689328"/>
                </a:lnTo>
                <a:lnTo>
                  <a:pt x="1699260" y="1694733"/>
                </a:lnTo>
                <a:lnTo>
                  <a:pt x="1696085" y="1699501"/>
                </a:lnTo>
                <a:lnTo>
                  <a:pt x="1692910" y="1704906"/>
                </a:lnTo>
                <a:lnTo>
                  <a:pt x="1689100" y="1709992"/>
                </a:lnTo>
                <a:lnTo>
                  <a:pt x="1685607" y="1714760"/>
                </a:lnTo>
                <a:lnTo>
                  <a:pt x="1681480" y="1719211"/>
                </a:lnTo>
                <a:lnTo>
                  <a:pt x="1677670" y="1723344"/>
                </a:lnTo>
                <a:lnTo>
                  <a:pt x="1673225" y="1727794"/>
                </a:lnTo>
                <a:lnTo>
                  <a:pt x="1668462" y="1731927"/>
                </a:lnTo>
                <a:lnTo>
                  <a:pt x="1664017" y="1735424"/>
                </a:lnTo>
                <a:lnTo>
                  <a:pt x="1658937" y="1738921"/>
                </a:lnTo>
                <a:lnTo>
                  <a:pt x="1653857" y="1742418"/>
                </a:lnTo>
                <a:lnTo>
                  <a:pt x="1648460" y="1745279"/>
                </a:lnTo>
                <a:lnTo>
                  <a:pt x="1643062" y="1748140"/>
                </a:lnTo>
                <a:lnTo>
                  <a:pt x="1637347" y="1750683"/>
                </a:lnTo>
                <a:lnTo>
                  <a:pt x="1631632" y="1752591"/>
                </a:lnTo>
                <a:lnTo>
                  <a:pt x="1625917" y="1755134"/>
                </a:lnTo>
                <a:lnTo>
                  <a:pt x="1620202" y="1756723"/>
                </a:lnTo>
                <a:lnTo>
                  <a:pt x="1613852" y="1757995"/>
                </a:lnTo>
                <a:lnTo>
                  <a:pt x="1607502" y="1759267"/>
                </a:lnTo>
                <a:lnTo>
                  <a:pt x="1601152" y="1759902"/>
                </a:lnTo>
                <a:lnTo>
                  <a:pt x="1594802" y="1760538"/>
                </a:lnTo>
                <a:lnTo>
                  <a:pt x="1588452" y="1760538"/>
                </a:lnTo>
                <a:lnTo>
                  <a:pt x="1582102" y="1760538"/>
                </a:lnTo>
                <a:lnTo>
                  <a:pt x="1575435" y="1759902"/>
                </a:lnTo>
                <a:lnTo>
                  <a:pt x="1569402" y="1759267"/>
                </a:lnTo>
                <a:lnTo>
                  <a:pt x="1562735" y="1757995"/>
                </a:lnTo>
                <a:lnTo>
                  <a:pt x="1557020" y="1756723"/>
                </a:lnTo>
                <a:lnTo>
                  <a:pt x="1550987" y="1755134"/>
                </a:lnTo>
                <a:lnTo>
                  <a:pt x="1544955" y="1752591"/>
                </a:lnTo>
                <a:lnTo>
                  <a:pt x="1539240" y="1750683"/>
                </a:lnTo>
                <a:lnTo>
                  <a:pt x="1533525" y="1748140"/>
                </a:lnTo>
                <a:lnTo>
                  <a:pt x="1528127" y="1745279"/>
                </a:lnTo>
                <a:lnTo>
                  <a:pt x="1522730" y="1742418"/>
                </a:lnTo>
                <a:lnTo>
                  <a:pt x="1517967" y="1738921"/>
                </a:lnTo>
                <a:lnTo>
                  <a:pt x="1512887" y="1735424"/>
                </a:lnTo>
                <a:lnTo>
                  <a:pt x="1508125" y="1731927"/>
                </a:lnTo>
                <a:lnTo>
                  <a:pt x="1503680" y="1727794"/>
                </a:lnTo>
                <a:lnTo>
                  <a:pt x="1499235" y="1723344"/>
                </a:lnTo>
                <a:lnTo>
                  <a:pt x="1495107" y="1719211"/>
                </a:lnTo>
                <a:lnTo>
                  <a:pt x="1490980" y="1714760"/>
                </a:lnTo>
                <a:lnTo>
                  <a:pt x="1487487" y="1709992"/>
                </a:lnTo>
                <a:lnTo>
                  <a:pt x="1483677" y="1704906"/>
                </a:lnTo>
                <a:lnTo>
                  <a:pt x="1480502" y="1699501"/>
                </a:lnTo>
                <a:lnTo>
                  <a:pt x="1477327" y="1694733"/>
                </a:lnTo>
                <a:lnTo>
                  <a:pt x="1474787" y="1689328"/>
                </a:lnTo>
                <a:lnTo>
                  <a:pt x="1471930" y="1683606"/>
                </a:lnTo>
                <a:lnTo>
                  <a:pt x="1469707" y="1677566"/>
                </a:lnTo>
                <a:lnTo>
                  <a:pt x="1467802" y="1671844"/>
                </a:lnTo>
                <a:lnTo>
                  <a:pt x="1466215" y="1665804"/>
                </a:lnTo>
                <a:lnTo>
                  <a:pt x="1464627" y="1659446"/>
                </a:lnTo>
                <a:lnTo>
                  <a:pt x="1463675" y="1653406"/>
                </a:lnTo>
                <a:lnTo>
                  <a:pt x="1462722" y="1647366"/>
                </a:lnTo>
                <a:lnTo>
                  <a:pt x="1462405" y="1640690"/>
                </a:lnTo>
                <a:lnTo>
                  <a:pt x="1462087" y="1634332"/>
                </a:lnTo>
                <a:lnTo>
                  <a:pt x="1462182" y="1632333"/>
                </a:lnTo>
                <a:lnTo>
                  <a:pt x="1449611" y="1628441"/>
                </a:lnTo>
                <a:lnTo>
                  <a:pt x="1408965" y="1615421"/>
                </a:lnTo>
                <a:lnTo>
                  <a:pt x="1367683" y="1600812"/>
                </a:lnTo>
                <a:lnTo>
                  <a:pt x="1326401" y="1585250"/>
                </a:lnTo>
                <a:lnTo>
                  <a:pt x="1284483" y="1569054"/>
                </a:lnTo>
                <a:lnTo>
                  <a:pt x="1241931" y="1551904"/>
                </a:lnTo>
                <a:lnTo>
                  <a:pt x="1199697" y="1533802"/>
                </a:lnTo>
                <a:lnTo>
                  <a:pt x="1191479" y="1530183"/>
                </a:lnTo>
                <a:close/>
                <a:moveTo>
                  <a:pt x="1104493" y="1490234"/>
                </a:moveTo>
                <a:lnTo>
                  <a:pt x="1106563" y="1496060"/>
                </a:lnTo>
                <a:lnTo>
                  <a:pt x="1107088" y="1497526"/>
                </a:lnTo>
                <a:lnTo>
                  <a:pt x="1113937" y="1494744"/>
                </a:lnTo>
                <a:lnTo>
                  <a:pt x="1104493" y="1490234"/>
                </a:lnTo>
                <a:close/>
                <a:moveTo>
                  <a:pt x="287237" y="1385930"/>
                </a:moveTo>
                <a:lnTo>
                  <a:pt x="272098" y="1400560"/>
                </a:lnTo>
                <a:lnTo>
                  <a:pt x="245428" y="1426926"/>
                </a:lnTo>
                <a:lnTo>
                  <a:pt x="220980" y="1452657"/>
                </a:lnTo>
                <a:lnTo>
                  <a:pt x="208915" y="1465681"/>
                </a:lnTo>
                <a:lnTo>
                  <a:pt x="197803" y="1478387"/>
                </a:lnTo>
                <a:lnTo>
                  <a:pt x="187008" y="1490776"/>
                </a:lnTo>
                <a:lnTo>
                  <a:pt x="176530" y="1503165"/>
                </a:lnTo>
                <a:lnTo>
                  <a:pt x="166370" y="1515554"/>
                </a:lnTo>
                <a:lnTo>
                  <a:pt x="157163" y="1527625"/>
                </a:lnTo>
                <a:lnTo>
                  <a:pt x="147955" y="1539696"/>
                </a:lnTo>
                <a:lnTo>
                  <a:pt x="139383" y="1551132"/>
                </a:lnTo>
                <a:lnTo>
                  <a:pt x="131128" y="1563203"/>
                </a:lnTo>
                <a:lnTo>
                  <a:pt x="123190" y="1574321"/>
                </a:lnTo>
                <a:lnTo>
                  <a:pt x="115888" y="1585440"/>
                </a:lnTo>
                <a:lnTo>
                  <a:pt x="109538" y="1596558"/>
                </a:lnTo>
                <a:lnTo>
                  <a:pt x="102870" y="1607358"/>
                </a:lnTo>
                <a:lnTo>
                  <a:pt x="97155" y="1618159"/>
                </a:lnTo>
                <a:lnTo>
                  <a:pt x="91758" y="1628324"/>
                </a:lnTo>
                <a:lnTo>
                  <a:pt x="86678" y="1638807"/>
                </a:lnTo>
                <a:lnTo>
                  <a:pt x="82233" y="1648337"/>
                </a:lnTo>
                <a:lnTo>
                  <a:pt x="78423" y="1658502"/>
                </a:lnTo>
                <a:lnTo>
                  <a:pt x="74930" y="1668032"/>
                </a:lnTo>
                <a:lnTo>
                  <a:pt x="71755" y="1677244"/>
                </a:lnTo>
                <a:lnTo>
                  <a:pt x="69215" y="1686139"/>
                </a:lnTo>
                <a:lnTo>
                  <a:pt x="67310" y="1695033"/>
                </a:lnTo>
                <a:lnTo>
                  <a:pt x="65723" y="1703292"/>
                </a:lnTo>
                <a:lnTo>
                  <a:pt x="64453" y="1711869"/>
                </a:lnTo>
                <a:lnTo>
                  <a:pt x="64135" y="1719493"/>
                </a:lnTo>
                <a:lnTo>
                  <a:pt x="64135" y="1727435"/>
                </a:lnTo>
                <a:lnTo>
                  <a:pt x="64453" y="1735059"/>
                </a:lnTo>
                <a:lnTo>
                  <a:pt x="65405" y="1742047"/>
                </a:lnTo>
                <a:lnTo>
                  <a:pt x="66993" y="1748718"/>
                </a:lnTo>
                <a:lnTo>
                  <a:pt x="68898" y="1755389"/>
                </a:lnTo>
                <a:lnTo>
                  <a:pt x="71438" y="1761425"/>
                </a:lnTo>
                <a:lnTo>
                  <a:pt x="74295" y="1767143"/>
                </a:lnTo>
                <a:lnTo>
                  <a:pt x="78740" y="1774131"/>
                </a:lnTo>
                <a:lnTo>
                  <a:pt x="83820" y="1780802"/>
                </a:lnTo>
                <a:lnTo>
                  <a:pt x="89853" y="1786838"/>
                </a:lnTo>
                <a:lnTo>
                  <a:pt x="96838" y="1792238"/>
                </a:lnTo>
                <a:lnTo>
                  <a:pt x="104458" y="1797638"/>
                </a:lnTo>
                <a:lnTo>
                  <a:pt x="112713" y="1802403"/>
                </a:lnTo>
                <a:lnTo>
                  <a:pt x="121920" y="1806533"/>
                </a:lnTo>
                <a:lnTo>
                  <a:pt x="131763" y="1810345"/>
                </a:lnTo>
                <a:lnTo>
                  <a:pt x="142240" y="1813839"/>
                </a:lnTo>
                <a:lnTo>
                  <a:pt x="153353" y="1817016"/>
                </a:lnTo>
                <a:lnTo>
                  <a:pt x="165735" y="1819239"/>
                </a:lnTo>
                <a:lnTo>
                  <a:pt x="177800" y="1821463"/>
                </a:lnTo>
                <a:lnTo>
                  <a:pt x="191453" y="1823051"/>
                </a:lnTo>
                <a:lnTo>
                  <a:pt x="205740" y="1824322"/>
                </a:lnTo>
                <a:lnTo>
                  <a:pt x="220345" y="1824957"/>
                </a:lnTo>
                <a:lnTo>
                  <a:pt x="235585" y="1825275"/>
                </a:lnTo>
                <a:lnTo>
                  <a:pt x="251460" y="1825275"/>
                </a:lnTo>
                <a:lnTo>
                  <a:pt x="267970" y="1824639"/>
                </a:lnTo>
                <a:lnTo>
                  <a:pt x="285115" y="1823686"/>
                </a:lnTo>
                <a:lnTo>
                  <a:pt x="302895" y="1822098"/>
                </a:lnTo>
                <a:lnTo>
                  <a:pt x="320993" y="1820192"/>
                </a:lnTo>
                <a:lnTo>
                  <a:pt x="339725" y="1817968"/>
                </a:lnTo>
                <a:lnTo>
                  <a:pt x="359410" y="1814792"/>
                </a:lnTo>
                <a:lnTo>
                  <a:pt x="379413" y="1811615"/>
                </a:lnTo>
                <a:lnTo>
                  <a:pt x="399733" y="1808121"/>
                </a:lnTo>
                <a:lnTo>
                  <a:pt x="420370" y="1803674"/>
                </a:lnTo>
                <a:lnTo>
                  <a:pt x="441960" y="1798909"/>
                </a:lnTo>
                <a:lnTo>
                  <a:pt x="458716" y="1795021"/>
                </a:lnTo>
                <a:lnTo>
                  <a:pt x="447270" y="1779838"/>
                </a:lnTo>
                <a:lnTo>
                  <a:pt x="434894" y="1761420"/>
                </a:lnTo>
                <a:lnTo>
                  <a:pt x="422518" y="1742684"/>
                </a:lnTo>
                <a:lnTo>
                  <a:pt x="410459" y="1723949"/>
                </a:lnTo>
                <a:lnTo>
                  <a:pt x="399352" y="1704260"/>
                </a:lnTo>
                <a:lnTo>
                  <a:pt x="388245" y="1684572"/>
                </a:lnTo>
                <a:lnTo>
                  <a:pt x="377773" y="1664884"/>
                </a:lnTo>
                <a:lnTo>
                  <a:pt x="367936" y="1644560"/>
                </a:lnTo>
                <a:lnTo>
                  <a:pt x="358415" y="1624237"/>
                </a:lnTo>
                <a:lnTo>
                  <a:pt x="349213" y="1603596"/>
                </a:lnTo>
                <a:lnTo>
                  <a:pt x="340645" y="1582320"/>
                </a:lnTo>
                <a:lnTo>
                  <a:pt x="332711" y="1561361"/>
                </a:lnTo>
                <a:lnTo>
                  <a:pt x="324778" y="1539767"/>
                </a:lnTo>
                <a:lnTo>
                  <a:pt x="318114" y="1517856"/>
                </a:lnTo>
                <a:lnTo>
                  <a:pt x="311449" y="1495945"/>
                </a:lnTo>
                <a:lnTo>
                  <a:pt x="305420" y="1474034"/>
                </a:lnTo>
                <a:lnTo>
                  <a:pt x="300025" y="1451170"/>
                </a:lnTo>
                <a:lnTo>
                  <a:pt x="294948" y="1428941"/>
                </a:lnTo>
                <a:lnTo>
                  <a:pt x="290823" y="1406077"/>
                </a:lnTo>
                <a:lnTo>
                  <a:pt x="287237" y="1385930"/>
                </a:lnTo>
                <a:close/>
                <a:moveTo>
                  <a:pt x="825882" y="1340155"/>
                </a:moveTo>
                <a:lnTo>
                  <a:pt x="819719" y="1367155"/>
                </a:lnTo>
                <a:lnTo>
                  <a:pt x="808612" y="1421447"/>
                </a:lnTo>
                <a:lnTo>
                  <a:pt x="798457" y="1474787"/>
                </a:lnTo>
                <a:lnTo>
                  <a:pt x="789571" y="1527175"/>
                </a:lnTo>
                <a:lnTo>
                  <a:pt x="781321" y="1578610"/>
                </a:lnTo>
                <a:lnTo>
                  <a:pt x="778588" y="1599316"/>
                </a:lnTo>
                <a:lnTo>
                  <a:pt x="782951" y="1602926"/>
                </a:lnTo>
                <a:lnTo>
                  <a:pt x="789940" y="1601447"/>
                </a:lnTo>
                <a:lnTo>
                  <a:pt x="824230" y="1593190"/>
                </a:lnTo>
                <a:lnTo>
                  <a:pt x="859473" y="1583662"/>
                </a:lnTo>
                <a:lnTo>
                  <a:pt x="895985" y="1573182"/>
                </a:lnTo>
                <a:lnTo>
                  <a:pt x="933768" y="1561432"/>
                </a:lnTo>
                <a:lnTo>
                  <a:pt x="972185" y="1548729"/>
                </a:lnTo>
                <a:lnTo>
                  <a:pt x="1011555" y="1535073"/>
                </a:lnTo>
                <a:lnTo>
                  <a:pt x="1048349" y="1520873"/>
                </a:lnTo>
                <a:lnTo>
                  <a:pt x="1038369" y="1492568"/>
                </a:lnTo>
                <a:lnTo>
                  <a:pt x="1024413" y="1450656"/>
                </a:lnTo>
                <a:lnTo>
                  <a:pt x="987571" y="1431541"/>
                </a:lnTo>
                <a:lnTo>
                  <a:pt x="945971" y="1409310"/>
                </a:lnTo>
                <a:lnTo>
                  <a:pt x="904689" y="1386127"/>
                </a:lnTo>
                <a:lnTo>
                  <a:pt x="862455" y="1361991"/>
                </a:lnTo>
                <a:lnTo>
                  <a:pt x="825882" y="1340155"/>
                </a:lnTo>
                <a:close/>
                <a:moveTo>
                  <a:pt x="426033" y="1320824"/>
                </a:moveTo>
                <a:lnTo>
                  <a:pt x="426083" y="1321435"/>
                </a:lnTo>
                <a:lnTo>
                  <a:pt x="428304" y="1341438"/>
                </a:lnTo>
                <a:lnTo>
                  <a:pt x="430842" y="1361123"/>
                </a:lnTo>
                <a:lnTo>
                  <a:pt x="434333" y="1380490"/>
                </a:lnTo>
                <a:lnTo>
                  <a:pt x="437823" y="1399540"/>
                </a:lnTo>
                <a:lnTo>
                  <a:pt x="442265" y="1418908"/>
                </a:lnTo>
                <a:lnTo>
                  <a:pt x="446708" y="1437640"/>
                </a:lnTo>
                <a:lnTo>
                  <a:pt x="451785" y="1456055"/>
                </a:lnTo>
                <a:lnTo>
                  <a:pt x="457179" y="1474788"/>
                </a:lnTo>
                <a:lnTo>
                  <a:pt x="463208" y="1492885"/>
                </a:lnTo>
                <a:lnTo>
                  <a:pt x="469236" y="1510983"/>
                </a:lnTo>
                <a:lnTo>
                  <a:pt x="476217" y="1529080"/>
                </a:lnTo>
                <a:lnTo>
                  <a:pt x="483515" y="1546860"/>
                </a:lnTo>
                <a:lnTo>
                  <a:pt x="491131" y="1564005"/>
                </a:lnTo>
                <a:lnTo>
                  <a:pt x="499381" y="1581468"/>
                </a:lnTo>
                <a:lnTo>
                  <a:pt x="507631" y="1598613"/>
                </a:lnTo>
                <a:lnTo>
                  <a:pt x="516515" y="1615123"/>
                </a:lnTo>
                <a:lnTo>
                  <a:pt x="521451" y="1623979"/>
                </a:lnTo>
                <a:lnTo>
                  <a:pt x="528955" y="1624948"/>
                </a:lnTo>
                <a:lnTo>
                  <a:pt x="539433" y="1626218"/>
                </a:lnTo>
                <a:lnTo>
                  <a:pt x="550545" y="1627171"/>
                </a:lnTo>
                <a:lnTo>
                  <a:pt x="561658" y="1628124"/>
                </a:lnTo>
                <a:lnTo>
                  <a:pt x="573405" y="1628441"/>
                </a:lnTo>
                <a:lnTo>
                  <a:pt x="585470" y="1628441"/>
                </a:lnTo>
                <a:lnTo>
                  <a:pt x="597853" y="1628124"/>
                </a:lnTo>
                <a:lnTo>
                  <a:pt x="610553" y="1627489"/>
                </a:lnTo>
                <a:lnTo>
                  <a:pt x="623570" y="1626854"/>
                </a:lnTo>
                <a:lnTo>
                  <a:pt x="637223" y="1626218"/>
                </a:lnTo>
                <a:lnTo>
                  <a:pt x="650875" y="1624948"/>
                </a:lnTo>
                <a:lnTo>
                  <a:pt x="665163" y="1623360"/>
                </a:lnTo>
                <a:lnTo>
                  <a:pt x="694373" y="1619549"/>
                </a:lnTo>
                <a:lnTo>
                  <a:pt x="702748" y="1618167"/>
                </a:lnTo>
                <a:lnTo>
                  <a:pt x="699337" y="1615270"/>
                </a:lnTo>
                <a:lnTo>
                  <a:pt x="666011" y="1586687"/>
                </a:lnTo>
                <a:lnTo>
                  <a:pt x="634589" y="1557787"/>
                </a:lnTo>
                <a:lnTo>
                  <a:pt x="604436" y="1529204"/>
                </a:lnTo>
                <a:lnTo>
                  <a:pt x="589836" y="1514595"/>
                </a:lnTo>
                <a:lnTo>
                  <a:pt x="575236" y="1500304"/>
                </a:lnTo>
                <a:lnTo>
                  <a:pt x="561271" y="1486330"/>
                </a:lnTo>
                <a:lnTo>
                  <a:pt x="547940" y="1472038"/>
                </a:lnTo>
                <a:lnTo>
                  <a:pt x="534292" y="1457747"/>
                </a:lnTo>
                <a:lnTo>
                  <a:pt x="521597" y="1443456"/>
                </a:lnTo>
                <a:lnTo>
                  <a:pt x="508901" y="1429164"/>
                </a:lnTo>
                <a:lnTo>
                  <a:pt x="497157" y="1415508"/>
                </a:lnTo>
                <a:lnTo>
                  <a:pt x="485731" y="1401217"/>
                </a:lnTo>
                <a:lnTo>
                  <a:pt x="473988" y="1387561"/>
                </a:lnTo>
                <a:lnTo>
                  <a:pt x="463196" y="1373587"/>
                </a:lnTo>
                <a:lnTo>
                  <a:pt x="453357" y="1359613"/>
                </a:lnTo>
                <a:lnTo>
                  <a:pt x="443201" y="1345957"/>
                </a:lnTo>
                <a:lnTo>
                  <a:pt x="433679" y="1332300"/>
                </a:lnTo>
                <a:lnTo>
                  <a:pt x="426033" y="1320824"/>
                </a:lnTo>
                <a:close/>
                <a:moveTo>
                  <a:pt x="563522" y="1163592"/>
                </a:moveTo>
                <a:lnTo>
                  <a:pt x="542290" y="1178196"/>
                </a:lnTo>
                <a:lnTo>
                  <a:pt x="502920" y="1206786"/>
                </a:lnTo>
                <a:lnTo>
                  <a:pt x="465455" y="1234740"/>
                </a:lnTo>
                <a:lnTo>
                  <a:pt x="455660" y="1242410"/>
                </a:lnTo>
                <a:lnTo>
                  <a:pt x="456848" y="1244647"/>
                </a:lnTo>
                <a:lnTo>
                  <a:pt x="462562" y="1255445"/>
                </a:lnTo>
                <a:lnTo>
                  <a:pt x="468909" y="1265925"/>
                </a:lnTo>
                <a:lnTo>
                  <a:pt x="475575" y="1277040"/>
                </a:lnTo>
                <a:lnTo>
                  <a:pt x="482557" y="1287838"/>
                </a:lnTo>
                <a:lnTo>
                  <a:pt x="490175" y="1299271"/>
                </a:lnTo>
                <a:lnTo>
                  <a:pt x="498110" y="1310387"/>
                </a:lnTo>
                <a:lnTo>
                  <a:pt x="506362" y="1322138"/>
                </a:lnTo>
                <a:lnTo>
                  <a:pt x="524453" y="1345957"/>
                </a:lnTo>
                <a:lnTo>
                  <a:pt x="543497" y="1370093"/>
                </a:lnTo>
                <a:lnTo>
                  <a:pt x="564762" y="1394865"/>
                </a:lnTo>
                <a:lnTo>
                  <a:pt x="587297" y="1419954"/>
                </a:lnTo>
                <a:lnTo>
                  <a:pt x="611736" y="1445361"/>
                </a:lnTo>
                <a:lnTo>
                  <a:pt x="637445" y="1471721"/>
                </a:lnTo>
                <a:lnTo>
                  <a:pt x="664106" y="1498081"/>
                </a:lnTo>
                <a:lnTo>
                  <a:pt x="692989" y="1525075"/>
                </a:lnTo>
                <a:lnTo>
                  <a:pt x="721963" y="1551321"/>
                </a:lnTo>
                <a:lnTo>
                  <a:pt x="722613" y="1546860"/>
                </a:lnTo>
                <a:lnTo>
                  <a:pt x="730229" y="1498282"/>
                </a:lnTo>
                <a:lnTo>
                  <a:pt x="739115" y="1450340"/>
                </a:lnTo>
                <a:lnTo>
                  <a:pt x="748317" y="1401762"/>
                </a:lnTo>
                <a:lnTo>
                  <a:pt x="758472" y="1354137"/>
                </a:lnTo>
                <a:lnTo>
                  <a:pt x="768627" y="1308100"/>
                </a:lnTo>
                <a:lnTo>
                  <a:pt x="769341" y="1305052"/>
                </a:lnTo>
                <a:lnTo>
                  <a:pt x="737021" y="1284818"/>
                </a:lnTo>
                <a:lnTo>
                  <a:pt x="696374" y="1257824"/>
                </a:lnTo>
                <a:lnTo>
                  <a:pt x="656362" y="1230512"/>
                </a:lnTo>
                <a:lnTo>
                  <a:pt x="616985" y="1202882"/>
                </a:lnTo>
                <a:lnTo>
                  <a:pt x="578561" y="1174935"/>
                </a:lnTo>
                <a:lnTo>
                  <a:pt x="563522" y="1163592"/>
                </a:lnTo>
                <a:close/>
                <a:moveTo>
                  <a:pt x="441840" y="1066401"/>
                </a:moveTo>
                <a:lnTo>
                  <a:pt x="437823" y="1083628"/>
                </a:lnTo>
                <a:lnTo>
                  <a:pt x="434333" y="1102995"/>
                </a:lnTo>
                <a:lnTo>
                  <a:pt x="430842" y="1122045"/>
                </a:lnTo>
                <a:lnTo>
                  <a:pt x="428304" y="1141730"/>
                </a:lnTo>
                <a:lnTo>
                  <a:pt x="426083" y="1161415"/>
                </a:lnTo>
                <a:lnTo>
                  <a:pt x="425439" y="1169539"/>
                </a:lnTo>
                <a:lnTo>
                  <a:pt x="427648" y="1177001"/>
                </a:lnTo>
                <a:lnTo>
                  <a:pt x="429516" y="1183022"/>
                </a:lnTo>
                <a:lnTo>
                  <a:pt x="451485" y="1166443"/>
                </a:lnTo>
                <a:lnTo>
                  <a:pt x="489903" y="1138171"/>
                </a:lnTo>
                <a:lnTo>
                  <a:pt x="511337" y="1123125"/>
                </a:lnTo>
                <a:lnTo>
                  <a:pt x="504571" y="1117771"/>
                </a:lnTo>
                <a:lnTo>
                  <a:pt x="469005" y="1089506"/>
                </a:lnTo>
                <a:lnTo>
                  <a:pt x="441840" y="1066401"/>
                </a:lnTo>
                <a:close/>
                <a:moveTo>
                  <a:pt x="1964738" y="1045668"/>
                </a:moveTo>
                <a:lnTo>
                  <a:pt x="1964373" y="1045997"/>
                </a:lnTo>
                <a:lnTo>
                  <a:pt x="1947863" y="1060606"/>
                </a:lnTo>
                <a:lnTo>
                  <a:pt x="1913890" y="1089506"/>
                </a:lnTo>
                <a:lnTo>
                  <a:pt x="1878330" y="1117771"/>
                </a:lnTo>
                <a:lnTo>
                  <a:pt x="1841818" y="1146671"/>
                </a:lnTo>
                <a:lnTo>
                  <a:pt x="1804353" y="1174935"/>
                </a:lnTo>
                <a:lnTo>
                  <a:pt x="1765935" y="1202882"/>
                </a:lnTo>
                <a:lnTo>
                  <a:pt x="1726565" y="1230512"/>
                </a:lnTo>
                <a:lnTo>
                  <a:pt x="1686243" y="1257824"/>
                </a:lnTo>
                <a:lnTo>
                  <a:pt x="1645603" y="1284818"/>
                </a:lnTo>
                <a:lnTo>
                  <a:pt x="1604328" y="1310860"/>
                </a:lnTo>
                <a:lnTo>
                  <a:pt x="1562418" y="1336584"/>
                </a:lnTo>
                <a:lnTo>
                  <a:pt x="1520508" y="1361991"/>
                </a:lnTo>
                <a:lnTo>
                  <a:pt x="1477963" y="1386127"/>
                </a:lnTo>
                <a:lnTo>
                  <a:pt x="1437005" y="1409310"/>
                </a:lnTo>
                <a:lnTo>
                  <a:pt x="1395095" y="1431541"/>
                </a:lnTo>
                <a:lnTo>
                  <a:pt x="1353185" y="1453454"/>
                </a:lnTo>
                <a:lnTo>
                  <a:pt x="1310958" y="1474732"/>
                </a:lnTo>
                <a:lnTo>
                  <a:pt x="1268838" y="1494705"/>
                </a:lnTo>
                <a:lnTo>
                  <a:pt x="1289882" y="1503314"/>
                </a:lnTo>
                <a:lnTo>
                  <a:pt x="1330846" y="1519511"/>
                </a:lnTo>
                <a:lnTo>
                  <a:pt x="1371176" y="1535073"/>
                </a:lnTo>
                <a:lnTo>
                  <a:pt x="1410870" y="1548729"/>
                </a:lnTo>
                <a:lnTo>
                  <a:pt x="1449294" y="1561432"/>
                </a:lnTo>
                <a:lnTo>
                  <a:pt x="1479284" y="1570917"/>
                </a:lnTo>
                <a:lnTo>
                  <a:pt x="1480502" y="1568844"/>
                </a:lnTo>
                <a:lnTo>
                  <a:pt x="1483677" y="1563758"/>
                </a:lnTo>
                <a:lnTo>
                  <a:pt x="1487487" y="1558671"/>
                </a:lnTo>
                <a:lnTo>
                  <a:pt x="1490980" y="1554221"/>
                </a:lnTo>
                <a:lnTo>
                  <a:pt x="1495107" y="1549452"/>
                </a:lnTo>
                <a:lnTo>
                  <a:pt x="1499235" y="1545002"/>
                </a:lnTo>
                <a:lnTo>
                  <a:pt x="1503680" y="1540551"/>
                </a:lnTo>
                <a:lnTo>
                  <a:pt x="1508125" y="1536736"/>
                </a:lnTo>
                <a:lnTo>
                  <a:pt x="1512887" y="1532921"/>
                </a:lnTo>
                <a:lnTo>
                  <a:pt x="1517967" y="1529424"/>
                </a:lnTo>
                <a:lnTo>
                  <a:pt x="1522730" y="1526563"/>
                </a:lnTo>
                <a:lnTo>
                  <a:pt x="1528127" y="1523384"/>
                </a:lnTo>
                <a:lnTo>
                  <a:pt x="1533525" y="1520841"/>
                </a:lnTo>
                <a:lnTo>
                  <a:pt x="1539240" y="1517980"/>
                </a:lnTo>
                <a:lnTo>
                  <a:pt x="1544955" y="1515755"/>
                </a:lnTo>
                <a:lnTo>
                  <a:pt x="1550987" y="1513847"/>
                </a:lnTo>
                <a:lnTo>
                  <a:pt x="1557020" y="1512258"/>
                </a:lnTo>
                <a:lnTo>
                  <a:pt x="1562735" y="1510668"/>
                </a:lnTo>
                <a:lnTo>
                  <a:pt x="1569402" y="1509397"/>
                </a:lnTo>
                <a:lnTo>
                  <a:pt x="1575435" y="1508761"/>
                </a:lnTo>
                <a:lnTo>
                  <a:pt x="1582102" y="1508443"/>
                </a:lnTo>
                <a:lnTo>
                  <a:pt x="1588452" y="1508125"/>
                </a:lnTo>
                <a:lnTo>
                  <a:pt x="1594802" y="1508443"/>
                </a:lnTo>
                <a:lnTo>
                  <a:pt x="1601152" y="1508761"/>
                </a:lnTo>
                <a:lnTo>
                  <a:pt x="1607502" y="1509397"/>
                </a:lnTo>
                <a:lnTo>
                  <a:pt x="1613852" y="1510668"/>
                </a:lnTo>
                <a:lnTo>
                  <a:pt x="1620202" y="1512258"/>
                </a:lnTo>
                <a:lnTo>
                  <a:pt x="1625917" y="1513847"/>
                </a:lnTo>
                <a:lnTo>
                  <a:pt x="1631632" y="1515755"/>
                </a:lnTo>
                <a:lnTo>
                  <a:pt x="1637347" y="1517980"/>
                </a:lnTo>
                <a:lnTo>
                  <a:pt x="1643062" y="1520841"/>
                </a:lnTo>
                <a:lnTo>
                  <a:pt x="1648460" y="1523384"/>
                </a:lnTo>
                <a:lnTo>
                  <a:pt x="1653857" y="1526563"/>
                </a:lnTo>
                <a:lnTo>
                  <a:pt x="1658937" y="1529424"/>
                </a:lnTo>
                <a:lnTo>
                  <a:pt x="1664017" y="1532921"/>
                </a:lnTo>
                <a:lnTo>
                  <a:pt x="1668462" y="1536736"/>
                </a:lnTo>
                <a:lnTo>
                  <a:pt x="1673225" y="1540551"/>
                </a:lnTo>
                <a:lnTo>
                  <a:pt x="1677670" y="1545002"/>
                </a:lnTo>
                <a:lnTo>
                  <a:pt x="1681480" y="1549452"/>
                </a:lnTo>
                <a:lnTo>
                  <a:pt x="1685607" y="1554221"/>
                </a:lnTo>
                <a:lnTo>
                  <a:pt x="1689100" y="1558671"/>
                </a:lnTo>
                <a:lnTo>
                  <a:pt x="1692910" y="1563758"/>
                </a:lnTo>
                <a:lnTo>
                  <a:pt x="1696085" y="1568844"/>
                </a:lnTo>
                <a:lnTo>
                  <a:pt x="1699260" y="1574248"/>
                </a:lnTo>
                <a:lnTo>
                  <a:pt x="1701800" y="1579653"/>
                </a:lnTo>
                <a:lnTo>
                  <a:pt x="1704657" y="1585375"/>
                </a:lnTo>
                <a:lnTo>
                  <a:pt x="1706880" y="1591097"/>
                </a:lnTo>
                <a:lnTo>
                  <a:pt x="1708785" y="1596819"/>
                </a:lnTo>
                <a:lnTo>
                  <a:pt x="1710372" y="1602542"/>
                </a:lnTo>
                <a:lnTo>
                  <a:pt x="1711960" y="1608900"/>
                </a:lnTo>
                <a:lnTo>
                  <a:pt x="1712913" y="1614940"/>
                </a:lnTo>
                <a:lnTo>
                  <a:pt x="1713865" y="1621616"/>
                </a:lnTo>
                <a:lnTo>
                  <a:pt x="1713930" y="1622842"/>
                </a:lnTo>
                <a:lnTo>
                  <a:pt x="1717944" y="1623360"/>
                </a:lnTo>
                <a:lnTo>
                  <a:pt x="1731917" y="1624948"/>
                </a:lnTo>
                <a:lnTo>
                  <a:pt x="1745572" y="1626218"/>
                </a:lnTo>
                <a:lnTo>
                  <a:pt x="1759544" y="1626854"/>
                </a:lnTo>
                <a:lnTo>
                  <a:pt x="1772564" y="1627489"/>
                </a:lnTo>
                <a:lnTo>
                  <a:pt x="1785266" y="1628124"/>
                </a:lnTo>
                <a:lnTo>
                  <a:pt x="1797650" y="1628441"/>
                </a:lnTo>
                <a:lnTo>
                  <a:pt x="1809400" y="1628441"/>
                </a:lnTo>
                <a:lnTo>
                  <a:pt x="1821467" y="1628124"/>
                </a:lnTo>
                <a:lnTo>
                  <a:pt x="1832581" y="1627171"/>
                </a:lnTo>
                <a:lnTo>
                  <a:pt x="1843378" y="1626218"/>
                </a:lnTo>
                <a:lnTo>
                  <a:pt x="1853540" y="1624948"/>
                </a:lnTo>
                <a:lnTo>
                  <a:pt x="1864019" y="1623678"/>
                </a:lnTo>
                <a:lnTo>
                  <a:pt x="1873546" y="1621772"/>
                </a:lnTo>
                <a:lnTo>
                  <a:pt x="1882755" y="1619867"/>
                </a:lnTo>
                <a:lnTo>
                  <a:pt x="1891646" y="1617644"/>
                </a:lnTo>
                <a:lnTo>
                  <a:pt x="1893435" y="1617180"/>
                </a:lnTo>
                <a:lnTo>
                  <a:pt x="1894581" y="1615123"/>
                </a:lnTo>
                <a:lnTo>
                  <a:pt x="1903465" y="1598613"/>
                </a:lnTo>
                <a:lnTo>
                  <a:pt x="1912032" y="1581468"/>
                </a:lnTo>
                <a:lnTo>
                  <a:pt x="1919965" y="1564005"/>
                </a:lnTo>
                <a:lnTo>
                  <a:pt x="1927580" y="1546860"/>
                </a:lnTo>
                <a:lnTo>
                  <a:pt x="1934879" y="1529080"/>
                </a:lnTo>
                <a:lnTo>
                  <a:pt x="1941859" y="1510983"/>
                </a:lnTo>
                <a:lnTo>
                  <a:pt x="1948205" y="1492885"/>
                </a:lnTo>
                <a:lnTo>
                  <a:pt x="1954234" y="1474788"/>
                </a:lnTo>
                <a:lnTo>
                  <a:pt x="1959628" y="1456055"/>
                </a:lnTo>
                <a:lnTo>
                  <a:pt x="1964705" y="1437640"/>
                </a:lnTo>
                <a:lnTo>
                  <a:pt x="1969148" y="1418908"/>
                </a:lnTo>
                <a:lnTo>
                  <a:pt x="1973590" y="1399540"/>
                </a:lnTo>
                <a:lnTo>
                  <a:pt x="1977398" y="1380490"/>
                </a:lnTo>
                <a:lnTo>
                  <a:pt x="1980253" y="1361123"/>
                </a:lnTo>
                <a:lnTo>
                  <a:pt x="1983109" y="1341438"/>
                </a:lnTo>
                <a:lnTo>
                  <a:pt x="1985330" y="1321435"/>
                </a:lnTo>
                <a:lnTo>
                  <a:pt x="1986917" y="1302068"/>
                </a:lnTo>
                <a:lnTo>
                  <a:pt x="1988503" y="1282065"/>
                </a:lnTo>
                <a:lnTo>
                  <a:pt x="1989138" y="1261428"/>
                </a:lnTo>
                <a:lnTo>
                  <a:pt x="1989138" y="1241743"/>
                </a:lnTo>
                <a:lnTo>
                  <a:pt x="1989138" y="1221105"/>
                </a:lnTo>
                <a:lnTo>
                  <a:pt x="1988503" y="1201103"/>
                </a:lnTo>
                <a:lnTo>
                  <a:pt x="1986917" y="1181418"/>
                </a:lnTo>
                <a:lnTo>
                  <a:pt x="1985330" y="1161415"/>
                </a:lnTo>
                <a:lnTo>
                  <a:pt x="1983109" y="1141730"/>
                </a:lnTo>
                <a:lnTo>
                  <a:pt x="1980253" y="1122045"/>
                </a:lnTo>
                <a:lnTo>
                  <a:pt x="1977398" y="1102995"/>
                </a:lnTo>
                <a:lnTo>
                  <a:pt x="1973590" y="1083628"/>
                </a:lnTo>
                <a:lnTo>
                  <a:pt x="1969148" y="1064578"/>
                </a:lnTo>
                <a:lnTo>
                  <a:pt x="1964738" y="1045668"/>
                </a:lnTo>
                <a:close/>
                <a:moveTo>
                  <a:pt x="916037" y="1019660"/>
                </a:moveTo>
                <a:lnTo>
                  <a:pt x="912064" y="1031240"/>
                </a:lnTo>
                <a:lnTo>
                  <a:pt x="897467" y="1075690"/>
                </a:lnTo>
                <a:lnTo>
                  <a:pt x="883186" y="1121410"/>
                </a:lnTo>
                <a:lnTo>
                  <a:pt x="869541" y="1167765"/>
                </a:lnTo>
                <a:lnTo>
                  <a:pt x="856213" y="1215707"/>
                </a:lnTo>
                <a:lnTo>
                  <a:pt x="843519" y="1265555"/>
                </a:lnTo>
                <a:lnTo>
                  <a:pt x="841045" y="1275844"/>
                </a:lnTo>
                <a:lnTo>
                  <a:pt x="841178" y="1275926"/>
                </a:lnTo>
                <a:lnTo>
                  <a:pt x="887541" y="1303556"/>
                </a:lnTo>
                <a:lnTo>
                  <a:pt x="935809" y="1331185"/>
                </a:lnTo>
                <a:lnTo>
                  <a:pt x="981855" y="1356909"/>
                </a:lnTo>
                <a:lnTo>
                  <a:pt x="997943" y="1365625"/>
                </a:lnTo>
                <a:lnTo>
                  <a:pt x="996185" y="1359853"/>
                </a:lnTo>
                <a:lnTo>
                  <a:pt x="983180" y="1314450"/>
                </a:lnTo>
                <a:lnTo>
                  <a:pt x="970810" y="1268730"/>
                </a:lnTo>
                <a:lnTo>
                  <a:pt x="959075" y="1223010"/>
                </a:lnTo>
                <a:lnTo>
                  <a:pt x="948291" y="1176655"/>
                </a:lnTo>
                <a:lnTo>
                  <a:pt x="937824" y="1130618"/>
                </a:lnTo>
                <a:lnTo>
                  <a:pt x="927991" y="1082675"/>
                </a:lnTo>
                <a:lnTo>
                  <a:pt x="918793" y="1034733"/>
                </a:lnTo>
                <a:lnTo>
                  <a:pt x="916037" y="1019660"/>
                </a:lnTo>
                <a:close/>
                <a:moveTo>
                  <a:pt x="863289" y="979742"/>
                </a:moveTo>
                <a:lnTo>
                  <a:pt x="855028" y="984105"/>
                </a:lnTo>
                <a:lnTo>
                  <a:pt x="808990" y="1009835"/>
                </a:lnTo>
                <a:lnTo>
                  <a:pt x="761048" y="1037472"/>
                </a:lnTo>
                <a:lnTo>
                  <a:pt x="714375" y="1065426"/>
                </a:lnTo>
                <a:lnTo>
                  <a:pt x="668973" y="1093698"/>
                </a:lnTo>
                <a:lnTo>
                  <a:pt x="625158" y="1121652"/>
                </a:lnTo>
                <a:lnTo>
                  <a:pt x="618343" y="1126266"/>
                </a:lnTo>
                <a:lnTo>
                  <a:pt x="629688" y="1134920"/>
                </a:lnTo>
                <a:lnTo>
                  <a:pt x="669382" y="1162867"/>
                </a:lnTo>
                <a:lnTo>
                  <a:pt x="710029" y="1191450"/>
                </a:lnTo>
                <a:lnTo>
                  <a:pt x="752263" y="1219397"/>
                </a:lnTo>
                <a:lnTo>
                  <a:pt x="784932" y="1240860"/>
                </a:lnTo>
                <a:lnTo>
                  <a:pt x="791475" y="1215707"/>
                </a:lnTo>
                <a:lnTo>
                  <a:pt x="803852" y="1169987"/>
                </a:lnTo>
                <a:lnTo>
                  <a:pt x="816863" y="1124902"/>
                </a:lnTo>
                <a:lnTo>
                  <a:pt x="830191" y="1080135"/>
                </a:lnTo>
                <a:lnTo>
                  <a:pt x="844471" y="1035685"/>
                </a:lnTo>
                <a:lnTo>
                  <a:pt x="859069" y="991870"/>
                </a:lnTo>
                <a:lnTo>
                  <a:pt x="863289" y="979742"/>
                </a:lnTo>
                <a:close/>
                <a:moveTo>
                  <a:pt x="1657985" y="712821"/>
                </a:moveTo>
                <a:lnTo>
                  <a:pt x="1645285" y="713456"/>
                </a:lnTo>
                <a:lnTo>
                  <a:pt x="1632268" y="714092"/>
                </a:lnTo>
                <a:lnTo>
                  <a:pt x="1618615" y="715362"/>
                </a:lnTo>
                <a:lnTo>
                  <a:pt x="1604963" y="716315"/>
                </a:lnTo>
                <a:lnTo>
                  <a:pt x="1590675" y="717903"/>
                </a:lnTo>
                <a:lnTo>
                  <a:pt x="1561465" y="721715"/>
                </a:lnTo>
                <a:lnTo>
                  <a:pt x="1530668" y="726798"/>
                </a:lnTo>
                <a:lnTo>
                  <a:pt x="1498918" y="732516"/>
                </a:lnTo>
                <a:lnTo>
                  <a:pt x="1465898" y="739822"/>
                </a:lnTo>
                <a:lnTo>
                  <a:pt x="1431608" y="748081"/>
                </a:lnTo>
                <a:lnTo>
                  <a:pt x="1396048" y="757611"/>
                </a:lnTo>
                <a:lnTo>
                  <a:pt x="1359535" y="768094"/>
                </a:lnTo>
                <a:lnTo>
                  <a:pt x="1322070" y="779848"/>
                </a:lnTo>
                <a:lnTo>
                  <a:pt x="1283653" y="792554"/>
                </a:lnTo>
                <a:lnTo>
                  <a:pt x="1244283" y="806531"/>
                </a:lnTo>
                <a:lnTo>
                  <a:pt x="1203960" y="821461"/>
                </a:lnTo>
                <a:lnTo>
                  <a:pt x="1163003" y="837662"/>
                </a:lnTo>
                <a:lnTo>
                  <a:pt x="1121093" y="855134"/>
                </a:lnTo>
                <a:lnTo>
                  <a:pt x="1077913" y="873558"/>
                </a:lnTo>
                <a:lnTo>
                  <a:pt x="1035050" y="893253"/>
                </a:lnTo>
                <a:lnTo>
                  <a:pt x="990600" y="914537"/>
                </a:lnTo>
                <a:lnTo>
                  <a:pt x="964318" y="927496"/>
                </a:lnTo>
                <a:lnTo>
                  <a:pt x="968907" y="957263"/>
                </a:lnTo>
                <a:lnTo>
                  <a:pt x="978106" y="1009650"/>
                </a:lnTo>
                <a:lnTo>
                  <a:pt x="988255" y="1062990"/>
                </a:lnTo>
                <a:lnTo>
                  <a:pt x="999357" y="1117283"/>
                </a:lnTo>
                <a:lnTo>
                  <a:pt x="1010775" y="1168718"/>
                </a:lnTo>
                <a:lnTo>
                  <a:pt x="1023145" y="1219518"/>
                </a:lnTo>
                <a:lnTo>
                  <a:pt x="1035832" y="1268730"/>
                </a:lnTo>
                <a:lnTo>
                  <a:pt x="1049153" y="1316673"/>
                </a:lnTo>
                <a:lnTo>
                  <a:pt x="1062792" y="1363663"/>
                </a:lnTo>
                <a:lnTo>
                  <a:pt x="1075796" y="1405968"/>
                </a:lnTo>
                <a:lnTo>
                  <a:pt x="1117450" y="1427095"/>
                </a:lnTo>
                <a:lnTo>
                  <a:pt x="1161590" y="1447738"/>
                </a:lnTo>
                <a:lnTo>
                  <a:pt x="1191459" y="1461474"/>
                </a:lnTo>
                <a:lnTo>
                  <a:pt x="1221105" y="1447738"/>
                </a:lnTo>
                <a:lnTo>
                  <a:pt x="1264920" y="1427095"/>
                </a:lnTo>
                <a:lnTo>
                  <a:pt x="1309688" y="1404547"/>
                </a:lnTo>
                <a:lnTo>
                  <a:pt x="1355090" y="1381681"/>
                </a:lnTo>
                <a:lnTo>
                  <a:pt x="1400810" y="1356909"/>
                </a:lnTo>
                <a:lnTo>
                  <a:pt x="1446848" y="1331185"/>
                </a:lnTo>
                <a:lnTo>
                  <a:pt x="1494790" y="1303556"/>
                </a:lnTo>
                <a:lnTo>
                  <a:pt x="1541780" y="1275926"/>
                </a:lnTo>
                <a:lnTo>
                  <a:pt x="1586865" y="1247979"/>
                </a:lnTo>
                <a:lnTo>
                  <a:pt x="1630680" y="1219397"/>
                </a:lnTo>
                <a:lnTo>
                  <a:pt x="1672908" y="1191450"/>
                </a:lnTo>
                <a:lnTo>
                  <a:pt x="1713548" y="1162867"/>
                </a:lnTo>
                <a:lnTo>
                  <a:pt x="1752918" y="1134920"/>
                </a:lnTo>
                <a:lnTo>
                  <a:pt x="1790383" y="1106338"/>
                </a:lnTo>
                <a:lnTo>
                  <a:pt x="1826895" y="1078391"/>
                </a:lnTo>
                <a:lnTo>
                  <a:pt x="1861503" y="1050126"/>
                </a:lnTo>
                <a:lnTo>
                  <a:pt x="1894523" y="1022496"/>
                </a:lnTo>
                <a:lnTo>
                  <a:pt x="1925638" y="994867"/>
                </a:lnTo>
                <a:lnTo>
                  <a:pt x="1944123" y="978323"/>
                </a:lnTo>
                <a:lnTo>
                  <a:pt x="1941859" y="971868"/>
                </a:lnTo>
                <a:lnTo>
                  <a:pt x="1934879" y="954088"/>
                </a:lnTo>
                <a:lnTo>
                  <a:pt x="1927580" y="936308"/>
                </a:lnTo>
                <a:lnTo>
                  <a:pt x="1919965" y="918845"/>
                </a:lnTo>
                <a:lnTo>
                  <a:pt x="1912032" y="901383"/>
                </a:lnTo>
                <a:lnTo>
                  <a:pt x="1903465" y="884555"/>
                </a:lnTo>
                <a:lnTo>
                  <a:pt x="1894581" y="867728"/>
                </a:lnTo>
                <a:lnTo>
                  <a:pt x="1885379" y="851218"/>
                </a:lnTo>
                <a:lnTo>
                  <a:pt x="1875859" y="835025"/>
                </a:lnTo>
                <a:lnTo>
                  <a:pt x="1866023" y="818833"/>
                </a:lnTo>
                <a:lnTo>
                  <a:pt x="1855552" y="802958"/>
                </a:lnTo>
                <a:lnTo>
                  <a:pt x="1844763" y="787718"/>
                </a:lnTo>
                <a:lnTo>
                  <a:pt x="1833657" y="772478"/>
                </a:lnTo>
                <a:lnTo>
                  <a:pt x="1822234" y="757238"/>
                </a:lnTo>
                <a:lnTo>
                  <a:pt x="1812344" y="745258"/>
                </a:lnTo>
                <a:lnTo>
                  <a:pt x="1808481" y="742681"/>
                </a:lnTo>
                <a:lnTo>
                  <a:pt x="1802448" y="738869"/>
                </a:lnTo>
                <a:lnTo>
                  <a:pt x="1795463" y="734740"/>
                </a:lnTo>
                <a:lnTo>
                  <a:pt x="1788478" y="731881"/>
                </a:lnTo>
                <a:lnTo>
                  <a:pt x="1780858" y="728704"/>
                </a:lnTo>
                <a:lnTo>
                  <a:pt x="1772921" y="726163"/>
                </a:lnTo>
                <a:lnTo>
                  <a:pt x="1764348" y="723304"/>
                </a:lnTo>
                <a:lnTo>
                  <a:pt x="1755458" y="721080"/>
                </a:lnTo>
                <a:lnTo>
                  <a:pt x="1746251" y="719174"/>
                </a:lnTo>
                <a:lnTo>
                  <a:pt x="1736725" y="717586"/>
                </a:lnTo>
                <a:lnTo>
                  <a:pt x="1726565" y="715997"/>
                </a:lnTo>
                <a:lnTo>
                  <a:pt x="1716405" y="714727"/>
                </a:lnTo>
                <a:lnTo>
                  <a:pt x="1705293" y="714092"/>
                </a:lnTo>
                <a:lnTo>
                  <a:pt x="1694181" y="713456"/>
                </a:lnTo>
                <a:lnTo>
                  <a:pt x="1682433" y="712821"/>
                </a:lnTo>
                <a:lnTo>
                  <a:pt x="1670685" y="712821"/>
                </a:lnTo>
                <a:lnTo>
                  <a:pt x="1657985" y="712821"/>
                </a:lnTo>
                <a:close/>
                <a:moveTo>
                  <a:pt x="868468" y="533737"/>
                </a:moveTo>
                <a:lnTo>
                  <a:pt x="865870" y="534988"/>
                </a:lnTo>
                <a:lnTo>
                  <a:pt x="848736" y="543243"/>
                </a:lnTo>
                <a:lnTo>
                  <a:pt x="831919" y="552133"/>
                </a:lnTo>
                <a:lnTo>
                  <a:pt x="815419" y="561340"/>
                </a:lnTo>
                <a:lnTo>
                  <a:pt x="799236" y="570865"/>
                </a:lnTo>
                <a:lnTo>
                  <a:pt x="783053" y="581025"/>
                </a:lnTo>
                <a:lnTo>
                  <a:pt x="767505" y="591503"/>
                </a:lnTo>
                <a:lnTo>
                  <a:pt x="751957" y="601980"/>
                </a:lnTo>
                <a:lnTo>
                  <a:pt x="736726" y="613410"/>
                </a:lnTo>
                <a:lnTo>
                  <a:pt x="721813" y="624840"/>
                </a:lnTo>
                <a:lnTo>
                  <a:pt x="707217" y="636270"/>
                </a:lnTo>
                <a:lnTo>
                  <a:pt x="692938" y="648653"/>
                </a:lnTo>
                <a:lnTo>
                  <a:pt x="678659" y="661035"/>
                </a:lnTo>
                <a:lnTo>
                  <a:pt x="665015" y="674053"/>
                </a:lnTo>
                <a:lnTo>
                  <a:pt x="651371" y="687070"/>
                </a:lnTo>
                <a:lnTo>
                  <a:pt x="638361" y="700405"/>
                </a:lnTo>
                <a:lnTo>
                  <a:pt x="625669" y="714375"/>
                </a:lnTo>
                <a:lnTo>
                  <a:pt x="612977" y="728028"/>
                </a:lnTo>
                <a:lnTo>
                  <a:pt x="601236" y="742633"/>
                </a:lnTo>
                <a:lnTo>
                  <a:pt x="589179" y="757238"/>
                </a:lnTo>
                <a:lnTo>
                  <a:pt x="577756" y="772478"/>
                </a:lnTo>
                <a:lnTo>
                  <a:pt x="566650" y="787718"/>
                </a:lnTo>
                <a:lnTo>
                  <a:pt x="555861" y="802958"/>
                </a:lnTo>
                <a:lnTo>
                  <a:pt x="545390" y="818833"/>
                </a:lnTo>
                <a:lnTo>
                  <a:pt x="535554" y="835025"/>
                </a:lnTo>
                <a:lnTo>
                  <a:pt x="525717" y="851218"/>
                </a:lnTo>
                <a:lnTo>
                  <a:pt x="516515" y="867728"/>
                </a:lnTo>
                <a:lnTo>
                  <a:pt x="507631" y="884555"/>
                </a:lnTo>
                <a:lnTo>
                  <a:pt x="499381" y="901383"/>
                </a:lnTo>
                <a:lnTo>
                  <a:pt x="491131" y="918845"/>
                </a:lnTo>
                <a:lnTo>
                  <a:pt x="483515" y="936308"/>
                </a:lnTo>
                <a:lnTo>
                  <a:pt x="476217" y="954088"/>
                </a:lnTo>
                <a:lnTo>
                  <a:pt x="469236" y="971868"/>
                </a:lnTo>
                <a:lnTo>
                  <a:pt x="463208" y="989965"/>
                </a:lnTo>
                <a:lnTo>
                  <a:pt x="460561" y="998051"/>
                </a:lnTo>
                <a:lnTo>
                  <a:pt x="488376" y="1022496"/>
                </a:lnTo>
                <a:lnTo>
                  <a:pt x="521402" y="1050126"/>
                </a:lnTo>
                <a:lnTo>
                  <a:pt x="556015" y="1078391"/>
                </a:lnTo>
                <a:lnTo>
                  <a:pt x="565691" y="1085860"/>
                </a:lnTo>
                <a:lnTo>
                  <a:pt x="569595" y="1083215"/>
                </a:lnTo>
                <a:lnTo>
                  <a:pt x="610235" y="1056214"/>
                </a:lnTo>
                <a:lnTo>
                  <a:pt x="651510" y="1030166"/>
                </a:lnTo>
                <a:lnTo>
                  <a:pt x="693420" y="1004435"/>
                </a:lnTo>
                <a:lnTo>
                  <a:pt x="735013" y="979340"/>
                </a:lnTo>
                <a:lnTo>
                  <a:pt x="777875" y="954880"/>
                </a:lnTo>
                <a:lnTo>
                  <a:pt x="818833" y="932008"/>
                </a:lnTo>
                <a:lnTo>
                  <a:pt x="860743" y="909454"/>
                </a:lnTo>
                <a:lnTo>
                  <a:pt x="895555" y="891247"/>
                </a:lnTo>
                <a:lnTo>
                  <a:pt x="895322" y="889635"/>
                </a:lnTo>
                <a:lnTo>
                  <a:pt x="888661" y="841693"/>
                </a:lnTo>
                <a:lnTo>
                  <a:pt x="883269" y="794068"/>
                </a:lnTo>
                <a:lnTo>
                  <a:pt x="878829" y="746443"/>
                </a:lnTo>
                <a:lnTo>
                  <a:pt x="875023" y="699453"/>
                </a:lnTo>
                <a:lnTo>
                  <a:pt x="871851" y="653415"/>
                </a:lnTo>
                <a:lnTo>
                  <a:pt x="869948" y="608013"/>
                </a:lnTo>
                <a:lnTo>
                  <a:pt x="868679" y="562928"/>
                </a:lnTo>
                <a:lnTo>
                  <a:pt x="868468" y="533737"/>
                </a:lnTo>
                <a:close/>
                <a:moveTo>
                  <a:pt x="2020253" y="515954"/>
                </a:moveTo>
                <a:lnTo>
                  <a:pt x="2004378" y="516272"/>
                </a:lnTo>
                <a:lnTo>
                  <a:pt x="1987868" y="516589"/>
                </a:lnTo>
                <a:lnTo>
                  <a:pt x="1970723" y="517860"/>
                </a:lnTo>
                <a:lnTo>
                  <a:pt x="1952943" y="519448"/>
                </a:lnTo>
                <a:lnTo>
                  <a:pt x="1934845" y="521353"/>
                </a:lnTo>
                <a:lnTo>
                  <a:pt x="1916113" y="523576"/>
                </a:lnTo>
                <a:lnTo>
                  <a:pt x="1896428" y="526434"/>
                </a:lnTo>
                <a:lnTo>
                  <a:pt x="1876425" y="529610"/>
                </a:lnTo>
                <a:lnTo>
                  <a:pt x="1856105" y="533739"/>
                </a:lnTo>
                <a:lnTo>
                  <a:pt x="1835468" y="537867"/>
                </a:lnTo>
                <a:lnTo>
                  <a:pt x="1818071" y="541450"/>
                </a:lnTo>
                <a:lnTo>
                  <a:pt x="1830544" y="552491"/>
                </a:lnTo>
                <a:lnTo>
                  <a:pt x="1847045" y="568051"/>
                </a:lnTo>
                <a:lnTo>
                  <a:pt x="1862912" y="583929"/>
                </a:lnTo>
                <a:lnTo>
                  <a:pt x="1878779" y="599489"/>
                </a:lnTo>
                <a:lnTo>
                  <a:pt x="1893694" y="616002"/>
                </a:lnTo>
                <a:lnTo>
                  <a:pt x="1908609" y="632515"/>
                </a:lnTo>
                <a:lnTo>
                  <a:pt x="1923207" y="649345"/>
                </a:lnTo>
                <a:lnTo>
                  <a:pt x="1937169" y="667128"/>
                </a:lnTo>
                <a:lnTo>
                  <a:pt x="1950498" y="684911"/>
                </a:lnTo>
                <a:lnTo>
                  <a:pt x="1963826" y="703012"/>
                </a:lnTo>
                <a:lnTo>
                  <a:pt x="1976519" y="721430"/>
                </a:lnTo>
                <a:lnTo>
                  <a:pt x="1988895" y="739848"/>
                </a:lnTo>
                <a:lnTo>
                  <a:pt x="2000637" y="758901"/>
                </a:lnTo>
                <a:lnTo>
                  <a:pt x="2012378" y="778272"/>
                </a:lnTo>
                <a:lnTo>
                  <a:pt x="2023168" y="797961"/>
                </a:lnTo>
                <a:lnTo>
                  <a:pt x="2033323" y="817967"/>
                </a:lnTo>
                <a:lnTo>
                  <a:pt x="2043477" y="838290"/>
                </a:lnTo>
                <a:lnTo>
                  <a:pt x="2052998" y="858614"/>
                </a:lnTo>
                <a:lnTo>
                  <a:pt x="2056015" y="865380"/>
                </a:lnTo>
                <a:lnTo>
                  <a:pt x="2058035" y="863071"/>
                </a:lnTo>
                <a:lnTo>
                  <a:pt x="2069148" y="850367"/>
                </a:lnTo>
                <a:lnTo>
                  <a:pt x="2079308" y="837982"/>
                </a:lnTo>
                <a:lnTo>
                  <a:pt x="2089468" y="825914"/>
                </a:lnTo>
                <a:lnTo>
                  <a:pt x="2098675" y="813845"/>
                </a:lnTo>
                <a:lnTo>
                  <a:pt x="2107883" y="801777"/>
                </a:lnTo>
                <a:lnTo>
                  <a:pt x="2116455" y="790027"/>
                </a:lnTo>
                <a:lnTo>
                  <a:pt x="2124711" y="778594"/>
                </a:lnTo>
                <a:lnTo>
                  <a:pt x="2132331" y="766843"/>
                </a:lnTo>
                <a:lnTo>
                  <a:pt x="2139633" y="755728"/>
                </a:lnTo>
                <a:lnTo>
                  <a:pt x="2146301" y="744930"/>
                </a:lnTo>
                <a:lnTo>
                  <a:pt x="2152968" y="733815"/>
                </a:lnTo>
                <a:lnTo>
                  <a:pt x="2158683" y="723652"/>
                </a:lnTo>
                <a:lnTo>
                  <a:pt x="2164081" y="713172"/>
                </a:lnTo>
                <a:lnTo>
                  <a:pt x="2168843" y="702692"/>
                </a:lnTo>
                <a:lnTo>
                  <a:pt x="2173605" y="692847"/>
                </a:lnTo>
                <a:lnTo>
                  <a:pt x="2177415" y="683002"/>
                </a:lnTo>
                <a:lnTo>
                  <a:pt x="2179793" y="676516"/>
                </a:lnTo>
                <a:lnTo>
                  <a:pt x="2174979" y="674995"/>
                </a:lnTo>
                <a:lnTo>
                  <a:pt x="2169575" y="672452"/>
                </a:lnTo>
                <a:lnTo>
                  <a:pt x="2163853" y="669909"/>
                </a:lnTo>
                <a:lnTo>
                  <a:pt x="2158448" y="667048"/>
                </a:lnTo>
                <a:lnTo>
                  <a:pt x="2153044" y="664187"/>
                </a:lnTo>
                <a:lnTo>
                  <a:pt x="2147958" y="661008"/>
                </a:lnTo>
                <a:lnTo>
                  <a:pt x="2142871" y="657511"/>
                </a:lnTo>
                <a:lnTo>
                  <a:pt x="2138421" y="653696"/>
                </a:lnTo>
                <a:lnTo>
                  <a:pt x="2133652" y="649881"/>
                </a:lnTo>
                <a:lnTo>
                  <a:pt x="2129201" y="645749"/>
                </a:lnTo>
                <a:lnTo>
                  <a:pt x="2124751" y="640980"/>
                </a:lnTo>
                <a:lnTo>
                  <a:pt x="2120936" y="636529"/>
                </a:lnTo>
                <a:lnTo>
                  <a:pt x="2117121" y="631761"/>
                </a:lnTo>
                <a:lnTo>
                  <a:pt x="2113624" y="626675"/>
                </a:lnTo>
                <a:lnTo>
                  <a:pt x="2110763" y="621906"/>
                </a:lnTo>
                <a:lnTo>
                  <a:pt x="2107584" y="616502"/>
                </a:lnTo>
                <a:lnTo>
                  <a:pt x="2105041" y="611097"/>
                </a:lnTo>
                <a:lnTo>
                  <a:pt x="2102180" y="605375"/>
                </a:lnTo>
                <a:lnTo>
                  <a:pt x="2099955" y="599971"/>
                </a:lnTo>
                <a:lnTo>
                  <a:pt x="2098047" y="593613"/>
                </a:lnTo>
                <a:lnTo>
                  <a:pt x="2096458" y="587891"/>
                </a:lnTo>
                <a:lnTo>
                  <a:pt x="2094868" y="581851"/>
                </a:lnTo>
                <a:lnTo>
                  <a:pt x="2093597" y="575493"/>
                </a:lnTo>
                <a:lnTo>
                  <a:pt x="2092961" y="569135"/>
                </a:lnTo>
                <a:lnTo>
                  <a:pt x="2092643" y="562777"/>
                </a:lnTo>
                <a:lnTo>
                  <a:pt x="2092325" y="556419"/>
                </a:lnTo>
                <a:lnTo>
                  <a:pt x="2092643" y="549743"/>
                </a:lnTo>
                <a:lnTo>
                  <a:pt x="2092961" y="543385"/>
                </a:lnTo>
                <a:lnTo>
                  <a:pt x="2093597" y="537027"/>
                </a:lnTo>
                <a:lnTo>
                  <a:pt x="2094868" y="530987"/>
                </a:lnTo>
                <a:lnTo>
                  <a:pt x="2096458" y="524946"/>
                </a:lnTo>
                <a:lnTo>
                  <a:pt x="2096810" y="523537"/>
                </a:lnTo>
                <a:lnTo>
                  <a:pt x="2090103" y="521988"/>
                </a:lnTo>
                <a:lnTo>
                  <a:pt x="2078038" y="520083"/>
                </a:lnTo>
                <a:lnTo>
                  <a:pt x="2064385" y="518177"/>
                </a:lnTo>
                <a:lnTo>
                  <a:pt x="2050098" y="517225"/>
                </a:lnTo>
                <a:lnTo>
                  <a:pt x="2035493" y="516272"/>
                </a:lnTo>
                <a:lnTo>
                  <a:pt x="2020253" y="515954"/>
                </a:lnTo>
                <a:close/>
                <a:moveTo>
                  <a:pt x="362307" y="515954"/>
                </a:moveTo>
                <a:lnTo>
                  <a:pt x="346747" y="516272"/>
                </a:lnTo>
                <a:lnTo>
                  <a:pt x="332140" y="517225"/>
                </a:lnTo>
                <a:lnTo>
                  <a:pt x="318485" y="518177"/>
                </a:lnTo>
                <a:lnTo>
                  <a:pt x="304830" y="520083"/>
                </a:lnTo>
                <a:lnTo>
                  <a:pt x="292128" y="521988"/>
                </a:lnTo>
                <a:lnTo>
                  <a:pt x="280378" y="524846"/>
                </a:lnTo>
                <a:lnTo>
                  <a:pt x="269264" y="527387"/>
                </a:lnTo>
                <a:lnTo>
                  <a:pt x="258467" y="530881"/>
                </a:lnTo>
                <a:lnTo>
                  <a:pt x="248941" y="534692"/>
                </a:lnTo>
                <a:lnTo>
                  <a:pt x="239732" y="539455"/>
                </a:lnTo>
                <a:lnTo>
                  <a:pt x="231158" y="543901"/>
                </a:lnTo>
                <a:lnTo>
                  <a:pt x="223536" y="548983"/>
                </a:lnTo>
                <a:lnTo>
                  <a:pt x="219442" y="552492"/>
                </a:lnTo>
                <a:lnTo>
                  <a:pt x="224375" y="554685"/>
                </a:lnTo>
                <a:lnTo>
                  <a:pt x="230097" y="556910"/>
                </a:lnTo>
                <a:lnTo>
                  <a:pt x="235502" y="560089"/>
                </a:lnTo>
                <a:lnTo>
                  <a:pt x="240906" y="562632"/>
                </a:lnTo>
                <a:lnTo>
                  <a:pt x="245992" y="566129"/>
                </a:lnTo>
                <a:lnTo>
                  <a:pt x="251079" y="569626"/>
                </a:lnTo>
                <a:lnTo>
                  <a:pt x="255529" y="573441"/>
                </a:lnTo>
                <a:lnTo>
                  <a:pt x="260298" y="577256"/>
                </a:lnTo>
                <a:lnTo>
                  <a:pt x="264749" y="581389"/>
                </a:lnTo>
                <a:lnTo>
                  <a:pt x="268563" y="585839"/>
                </a:lnTo>
                <a:lnTo>
                  <a:pt x="273014" y="590290"/>
                </a:lnTo>
                <a:lnTo>
                  <a:pt x="276829" y="595376"/>
                </a:lnTo>
                <a:lnTo>
                  <a:pt x="280326" y="600463"/>
                </a:lnTo>
                <a:lnTo>
                  <a:pt x="283187" y="605549"/>
                </a:lnTo>
                <a:lnTo>
                  <a:pt x="286366" y="610635"/>
                </a:lnTo>
                <a:lnTo>
                  <a:pt x="289227" y="616040"/>
                </a:lnTo>
                <a:lnTo>
                  <a:pt x="291770" y="621444"/>
                </a:lnTo>
                <a:lnTo>
                  <a:pt x="293995" y="627484"/>
                </a:lnTo>
                <a:lnTo>
                  <a:pt x="295903" y="633206"/>
                </a:lnTo>
                <a:lnTo>
                  <a:pt x="297492" y="639246"/>
                </a:lnTo>
                <a:lnTo>
                  <a:pt x="299082" y="645287"/>
                </a:lnTo>
                <a:lnTo>
                  <a:pt x="300353" y="651645"/>
                </a:lnTo>
                <a:lnTo>
                  <a:pt x="300989" y="657685"/>
                </a:lnTo>
                <a:lnTo>
                  <a:pt x="301307" y="664361"/>
                </a:lnTo>
                <a:lnTo>
                  <a:pt x="301625" y="670719"/>
                </a:lnTo>
                <a:lnTo>
                  <a:pt x="301307" y="677394"/>
                </a:lnTo>
                <a:lnTo>
                  <a:pt x="300989" y="683752"/>
                </a:lnTo>
                <a:lnTo>
                  <a:pt x="300353" y="690111"/>
                </a:lnTo>
                <a:lnTo>
                  <a:pt x="299082" y="696151"/>
                </a:lnTo>
                <a:lnTo>
                  <a:pt x="297492" y="702509"/>
                </a:lnTo>
                <a:lnTo>
                  <a:pt x="295903" y="708549"/>
                </a:lnTo>
                <a:lnTo>
                  <a:pt x="293995" y="714271"/>
                </a:lnTo>
                <a:lnTo>
                  <a:pt x="291770" y="719993"/>
                </a:lnTo>
                <a:lnTo>
                  <a:pt x="289227" y="725397"/>
                </a:lnTo>
                <a:lnTo>
                  <a:pt x="286366" y="730802"/>
                </a:lnTo>
                <a:lnTo>
                  <a:pt x="283187" y="736206"/>
                </a:lnTo>
                <a:lnTo>
                  <a:pt x="280326" y="741292"/>
                </a:lnTo>
                <a:lnTo>
                  <a:pt x="276829" y="746379"/>
                </a:lnTo>
                <a:lnTo>
                  <a:pt x="273014" y="751147"/>
                </a:lnTo>
                <a:lnTo>
                  <a:pt x="268563" y="755916"/>
                </a:lnTo>
                <a:lnTo>
                  <a:pt x="264749" y="760049"/>
                </a:lnTo>
                <a:lnTo>
                  <a:pt x="260298" y="764181"/>
                </a:lnTo>
                <a:lnTo>
                  <a:pt x="255529" y="768314"/>
                </a:lnTo>
                <a:lnTo>
                  <a:pt x="252928" y="770544"/>
                </a:lnTo>
                <a:lnTo>
                  <a:pt x="258150" y="778594"/>
                </a:lnTo>
                <a:lnTo>
                  <a:pt x="266089" y="790027"/>
                </a:lnTo>
                <a:lnTo>
                  <a:pt x="274980" y="801777"/>
                </a:lnTo>
                <a:lnTo>
                  <a:pt x="283872" y="813845"/>
                </a:lnTo>
                <a:lnTo>
                  <a:pt x="293398" y="825914"/>
                </a:lnTo>
                <a:lnTo>
                  <a:pt x="303560" y="837982"/>
                </a:lnTo>
                <a:lnTo>
                  <a:pt x="313722" y="850367"/>
                </a:lnTo>
                <a:lnTo>
                  <a:pt x="324518" y="863071"/>
                </a:lnTo>
                <a:lnTo>
                  <a:pt x="335950" y="875774"/>
                </a:lnTo>
                <a:lnTo>
                  <a:pt x="346135" y="886785"/>
                </a:lnTo>
                <a:lnTo>
                  <a:pt x="349213" y="879255"/>
                </a:lnTo>
                <a:lnTo>
                  <a:pt x="358415" y="858614"/>
                </a:lnTo>
                <a:lnTo>
                  <a:pt x="367936" y="838290"/>
                </a:lnTo>
                <a:lnTo>
                  <a:pt x="377773" y="817967"/>
                </a:lnTo>
                <a:lnTo>
                  <a:pt x="388245" y="797961"/>
                </a:lnTo>
                <a:lnTo>
                  <a:pt x="399352" y="778272"/>
                </a:lnTo>
                <a:lnTo>
                  <a:pt x="410459" y="758901"/>
                </a:lnTo>
                <a:lnTo>
                  <a:pt x="422518" y="739848"/>
                </a:lnTo>
                <a:lnTo>
                  <a:pt x="434894" y="721430"/>
                </a:lnTo>
                <a:lnTo>
                  <a:pt x="447270" y="703012"/>
                </a:lnTo>
                <a:lnTo>
                  <a:pt x="460915" y="684911"/>
                </a:lnTo>
                <a:lnTo>
                  <a:pt x="474244" y="667128"/>
                </a:lnTo>
                <a:lnTo>
                  <a:pt x="488524" y="649345"/>
                </a:lnTo>
                <a:lnTo>
                  <a:pt x="502804" y="632515"/>
                </a:lnTo>
                <a:lnTo>
                  <a:pt x="517719" y="616002"/>
                </a:lnTo>
                <a:lnTo>
                  <a:pt x="532634" y="599489"/>
                </a:lnTo>
                <a:lnTo>
                  <a:pt x="548501" y="583929"/>
                </a:lnTo>
                <a:lnTo>
                  <a:pt x="564050" y="568051"/>
                </a:lnTo>
                <a:lnTo>
                  <a:pt x="580552" y="552491"/>
                </a:lnTo>
                <a:lnTo>
                  <a:pt x="587136" y="546773"/>
                </a:lnTo>
                <a:lnTo>
                  <a:pt x="569035" y="542313"/>
                </a:lnTo>
                <a:lnTo>
                  <a:pt x="547441" y="537867"/>
                </a:lnTo>
                <a:lnTo>
                  <a:pt x="526483" y="533739"/>
                </a:lnTo>
                <a:lnTo>
                  <a:pt x="505842" y="529610"/>
                </a:lnTo>
                <a:lnTo>
                  <a:pt x="486153" y="526434"/>
                </a:lnTo>
                <a:lnTo>
                  <a:pt x="466783" y="523576"/>
                </a:lnTo>
                <a:lnTo>
                  <a:pt x="448047" y="521353"/>
                </a:lnTo>
                <a:lnTo>
                  <a:pt x="429629" y="519448"/>
                </a:lnTo>
                <a:lnTo>
                  <a:pt x="411846" y="517860"/>
                </a:lnTo>
                <a:lnTo>
                  <a:pt x="395015" y="516589"/>
                </a:lnTo>
                <a:lnTo>
                  <a:pt x="378503" y="516272"/>
                </a:lnTo>
                <a:lnTo>
                  <a:pt x="362307" y="515954"/>
                </a:lnTo>
                <a:close/>
                <a:moveTo>
                  <a:pt x="1144594" y="459502"/>
                </a:moveTo>
                <a:lnTo>
                  <a:pt x="1125428" y="461328"/>
                </a:lnTo>
                <a:lnTo>
                  <a:pt x="1105755" y="463868"/>
                </a:lnTo>
                <a:lnTo>
                  <a:pt x="1086082" y="466408"/>
                </a:lnTo>
                <a:lnTo>
                  <a:pt x="1067043" y="469583"/>
                </a:lnTo>
                <a:lnTo>
                  <a:pt x="1047687" y="473393"/>
                </a:lnTo>
                <a:lnTo>
                  <a:pt x="1028649" y="477520"/>
                </a:lnTo>
                <a:lnTo>
                  <a:pt x="1009928" y="482283"/>
                </a:lnTo>
                <a:lnTo>
                  <a:pt x="990889" y="487045"/>
                </a:lnTo>
                <a:lnTo>
                  <a:pt x="972486" y="492443"/>
                </a:lnTo>
                <a:lnTo>
                  <a:pt x="954399" y="498793"/>
                </a:lnTo>
                <a:lnTo>
                  <a:pt x="935995" y="504825"/>
                </a:lnTo>
                <a:lnTo>
                  <a:pt x="932351" y="506258"/>
                </a:lnTo>
                <a:lnTo>
                  <a:pt x="932115" y="536258"/>
                </a:lnTo>
                <a:lnTo>
                  <a:pt x="932432" y="577533"/>
                </a:lnTo>
                <a:lnTo>
                  <a:pt x="933701" y="621030"/>
                </a:lnTo>
                <a:lnTo>
                  <a:pt x="935921" y="665163"/>
                </a:lnTo>
                <a:lnTo>
                  <a:pt x="939093" y="710883"/>
                </a:lnTo>
                <a:lnTo>
                  <a:pt x="942899" y="757873"/>
                </a:lnTo>
                <a:lnTo>
                  <a:pt x="944704" y="775147"/>
                </a:lnTo>
                <a:lnTo>
                  <a:pt x="957126" y="748030"/>
                </a:lnTo>
                <a:lnTo>
                  <a:pt x="966329" y="729615"/>
                </a:lnTo>
                <a:lnTo>
                  <a:pt x="974897" y="711517"/>
                </a:lnTo>
                <a:lnTo>
                  <a:pt x="984100" y="693420"/>
                </a:lnTo>
                <a:lnTo>
                  <a:pt x="992986" y="676275"/>
                </a:lnTo>
                <a:lnTo>
                  <a:pt x="1002189" y="659130"/>
                </a:lnTo>
                <a:lnTo>
                  <a:pt x="1012026" y="642620"/>
                </a:lnTo>
                <a:lnTo>
                  <a:pt x="1021229" y="626427"/>
                </a:lnTo>
                <a:lnTo>
                  <a:pt x="1030749" y="610235"/>
                </a:lnTo>
                <a:lnTo>
                  <a:pt x="1040269" y="594677"/>
                </a:lnTo>
                <a:lnTo>
                  <a:pt x="1049789" y="579755"/>
                </a:lnTo>
                <a:lnTo>
                  <a:pt x="1059627" y="564832"/>
                </a:lnTo>
                <a:lnTo>
                  <a:pt x="1069147" y="550862"/>
                </a:lnTo>
                <a:lnTo>
                  <a:pt x="1078985" y="537210"/>
                </a:lnTo>
                <a:lnTo>
                  <a:pt x="1088822" y="523557"/>
                </a:lnTo>
                <a:lnTo>
                  <a:pt x="1098660" y="511175"/>
                </a:lnTo>
                <a:lnTo>
                  <a:pt x="1108814" y="498792"/>
                </a:lnTo>
                <a:lnTo>
                  <a:pt x="1118652" y="487045"/>
                </a:lnTo>
                <a:lnTo>
                  <a:pt x="1129124" y="475932"/>
                </a:lnTo>
                <a:lnTo>
                  <a:pt x="1138962" y="465137"/>
                </a:lnTo>
                <a:lnTo>
                  <a:pt x="1144594" y="459502"/>
                </a:lnTo>
                <a:close/>
                <a:moveTo>
                  <a:pt x="1249064" y="458616"/>
                </a:moveTo>
                <a:lnTo>
                  <a:pt x="1248761" y="458787"/>
                </a:lnTo>
                <a:lnTo>
                  <a:pt x="1241462" y="463232"/>
                </a:lnTo>
                <a:lnTo>
                  <a:pt x="1233846" y="468312"/>
                </a:lnTo>
                <a:lnTo>
                  <a:pt x="1226230" y="474027"/>
                </a:lnTo>
                <a:lnTo>
                  <a:pt x="1218614" y="480377"/>
                </a:lnTo>
                <a:lnTo>
                  <a:pt x="1210997" y="486727"/>
                </a:lnTo>
                <a:lnTo>
                  <a:pt x="1203064" y="493712"/>
                </a:lnTo>
                <a:lnTo>
                  <a:pt x="1195131" y="501015"/>
                </a:lnTo>
                <a:lnTo>
                  <a:pt x="1187197" y="508952"/>
                </a:lnTo>
                <a:lnTo>
                  <a:pt x="1178946" y="517525"/>
                </a:lnTo>
                <a:lnTo>
                  <a:pt x="1171013" y="526415"/>
                </a:lnTo>
                <a:lnTo>
                  <a:pt x="1162762" y="535940"/>
                </a:lnTo>
                <a:lnTo>
                  <a:pt x="1154829" y="545465"/>
                </a:lnTo>
                <a:lnTo>
                  <a:pt x="1146578" y="555942"/>
                </a:lnTo>
                <a:lnTo>
                  <a:pt x="1138327" y="566737"/>
                </a:lnTo>
                <a:lnTo>
                  <a:pt x="1130076" y="577850"/>
                </a:lnTo>
                <a:lnTo>
                  <a:pt x="1121825" y="589280"/>
                </a:lnTo>
                <a:lnTo>
                  <a:pt x="1105324" y="613727"/>
                </a:lnTo>
                <a:lnTo>
                  <a:pt x="1088187" y="640080"/>
                </a:lnTo>
                <a:lnTo>
                  <a:pt x="1071686" y="667702"/>
                </a:lnTo>
                <a:lnTo>
                  <a:pt x="1055184" y="697547"/>
                </a:lnTo>
                <a:lnTo>
                  <a:pt x="1038365" y="728662"/>
                </a:lnTo>
                <a:lnTo>
                  <a:pt x="1021864" y="761365"/>
                </a:lnTo>
                <a:lnTo>
                  <a:pt x="1005679" y="795337"/>
                </a:lnTo>
                <a:lnTo>
                  <a:pt x="989178" y="831215"/>
                </a:lnTo>
                <a:lnTo>
                  <a:pt x="981773" y="848753"/>
                </a:lnTo>
                <a:lnTo>
                  <a:pt x="987743" y="845921"/>
                </a:lnTo>
                <a:lnTo>
                  <a:pt x="1029970" y="826544"/>
                </a:lnTo>
                <a:lnTo>
                  <a:pt x="1072515" y="807167"/>
                </a:lnTo>
                <a:lnTo>
                  <a:pt x="1114743" y="789060"/>
                </a:lnTo>
                <a:lnTo>
                  <a:pt x="1157288" y="772224"/>
                </a:lnTo>
                <a:lnTo>
                  <a:pt x="1198880" y="755705"/>
                </a:lnTo>
                <a:lnTo>
                  <a:pt x="1240790" y="740140"/>
                </a:lnTo>
                <a:lnTo>
                  <a:pt x="1282065" y="726163"/>
                </a:lnTo>
                <a:lnTo>
                  <a:pt x="1322388" y="712503"/>
                </a:lnTo>
                <a:lnTo>
                  <a:pt x="1362393" y="700114"/>
                </a:lnTo>
                <a:lnTo>
                  <a:pt x="1382395" y="695032"/>
                </a:lnTo>
                <a:lnTo>
                  <a:pt x="1401445" y="689632"/>
                </a:lnTo>
                <a:lnTo>
                  <a:pt x="1421130" y="684231"/>
                </a:lnTo>
                <a:lnTo>
                  <a:pt x="1439863" y="679466"/>
                </a:lnTo>
                <a:lnTo>
                  <a:pt x="1459230" y="675019"/>
                </a:lnTo>
                <a:lnTo>
                  <a:pt x="1477645" y="670889"/>
                </a:lnTo>
                <a:lnTo>
                  <a:pt x="1496060" y="667077"/>
                </a:lnTo>
                <a:lnTo>
                  <a:pt x="1514475" y="663583"/>
                </a:lnTo>
                <a:lnTo>
                  <a:pt x="1532255" y="660407"/>
                </a:lnTo>
                <a:lnTo>
                  <a:pt x="1550035" y="657548"/>
                </a:lnTo>
                <a:lnTo>
                  <a:pt x="1567180" y="655006"/>
                </a:lnTo>
                <a:lnTo>
                  <a:pt x="1584643" y="653100"/>
                </a:lnTo>
                <a:lnTo>
                  <a:pt x="1601470" y="651194"/>
                </a:lnTo>
                <a:lnTo>
                  <a:pt x="1617663" y="649606"/>
                </a:lnTo>
                <a:lnTo>
                  <a:pt x="1633855" y="648653"/>
                </a:lnTo>
                <a:lnTo>
                  <a:pt x="1649413" y="648018"/>
                </a:lnTo>
                <a:lnTo>
                  <a:pt x="1665288" y="647700"/>
                </a:lnTo>
                <a:lnTo>
                  <a:pt x="1680211" y="647700"/>
                </a:lnTo>
                <a:lnTo>
                  <a:pt x="1694815" y="648018"/>
                </a:lnTo>
                <a:lnTo>
                  <a:pt x="1709103" y="648653"/>
                </a:lnTo>
                <a:lnTo>
                  <a:pt x="1719853" y="649848"/>
                </a:lnTo>
                <a:lnTo>
                  <a:pt x="1718475" y="648653"/>
                </a:lnTo>
                <a:lnTo>
                  <a:pt x="1704196" y="636270"/>
                </a:lnTo>
                <a:lnTo>
                  <a:pt x="1689600" y="624840"/>
                </a:lnTo>
                <a:lnTo>
                  <a:pt x="1674687" y="613410"/>
                </a:lnTo>
                <a:lnTo>
                  <a:pt x="1659139" y="601980"/>
                </a:lnTo>
                <a:lnTo>
                  <a:pt x="1643908" y="591503"/>
                </a:lnTo>
                <a:lnTo>
                  <a:pt x="1628042" y="581025"/>
                </a:lnTo>
                <a:lnTo>
                  <a:pt x="1612177" y="570865"/>
                </a:lnTo>
                <a:lnTo>
                  <a:pt x="1595994" y="561340"/>
                </a:lnTo>
                <a:lnTo>
                  <a:pt x="1579494" y="552133"/>
                </a:lnTo>
                <a:lnTo>
                  <a:pt x="1562360" y="543243"/>
                </a:lnTo>
                <a:lnTo>
                  <a:pt x="1545543" y="534988"/>
                </a:lnTo>
                <a:lnTo>
                  <a:pt x="1528408" y="526733"/>
                </a:lnTo>
                <a:lnTo>
                  <a:pt x="1510639" y="519113"/>
                </a:lnTo>
                <a:lnTo>
                  <a:pt x="1492869" y="511810"/>
                </a:lnTo>
                <a:lnTo>
                  <a:pt x="1475418" y="504825"/>
                </a:lnTo>
                <a:lnTo>
                  <a:pt x="1456697" y="498793"/>
                </a:lnTo>
                <a:lnTo>
                  <a:pt x="1438927" y="492443"/>
                </a:lnTo>
                <a:lnTo>
                  <a:pt x="1420523" y="487045"/>
                </a:lnTo>
                <a:lnTo>
                  <a:pt x="1401485" y="482283"/>
                </a:lnTo>
                <a:lnTo>
                  <a:pt x="1382764" y="477520"/>
                </a:lnTo>
                <a:lnTo>
                  <a:pt x="1363408" y="473393"/>
                </a:lnTo>
                <a:lnTo>
                  <a:pt x="1344370" y="469583"/>
                </a:lnTo>
                <a:lnTo>
                  <a:pt x="1325014" y="466408"/>
                </a:lnTo>
                <a:lnTo>
                  <a:pt x="1305658" y="463868"/>
                </a:lnTo>
                <a:lnTo>
                  <a:pt x="1285985" y="461328"/>
                </a:lnTo>
                <a:lnTo>
                  <a:pt x="1265995" y="459423"/>
                </a:lnTo>
                <a:lnTo>
                  <a:pt x="1249064" y="458616"/>
                </a:lnTo>
                <a:close/>
                <a:moveTo>
                  <a:pt x="1092607" y="63500"/>
                </a:moveTo>
                <a:lnTo>
                  <a:pt x="1084677" y="63818"/>
                </a:lnTo>
                <a:lnTo>
                  <a:pt x="1076431" y="65088"/>
                </a:lnTo>
                <a:lnTo>
                  <a:pt x="1070087" y="66993"/>
                </a:lnTo>
                <a:lnTo>
                  <a:pt x="1063744" y="69215"/>
                </a:lnTo>
                <a:lnTo>
                  <a:pt x="1057400" y="71755"/>
                </a:lnTo>
                <a:lnTo>
                  <a:pt x="1051374" y="75247"/>
                </a:lnTo>
                <a:lnTo>
                  <a:pt x="1045347" y="79693"/>
                </a:lnTo>
                <a:lnTo>
                  <a:pt x="1039638" y="84137"/>
                </a:lnTo>
                <a:lnTo>
                  <a:pt x="1033929" y="89218"/>
                </a:lnTo>
                <a:lnTo>
                  <a:pt x="1028537" y="94932"/>
                </a:lnTo>
                <a:lnTo>
                  <a:pt x="1022828" y="100965"/>
                </a:lnTo>
                <a:lnTo>
                  <a:pt x="1017753" y="107950"/>
                </a:lnTo>
                <a:lnTo>
                  <a:pt x="1012361" y="115252"/>
                </a:lnTo>
                <a:lnTo>
                  <a:pt x="1007286" y="123508"/>
                </a:lnTo>
                <a:lnTo>
                  <a:pt x="1002528" y="131763"/>
                </a:lnTo>
                <a:lnTo>
                  <a:pt x="997771" y="140652"/>
                </a:lnTo>
                <a:lnTo>
                  <a:pt x="993013" y="150178"/>
                </a:lnTo>
                <a:lnTo>
                  <a:pt x="988572" y="160020"/>
                </a:lnTo>
                <a:lnTo>
                  <a:pt x="984449" y="170815"/>
                </a:lnTo>
                <a:lnTo>
                  <a:pt x="980009" y="181293"/>
                </a:lnTo>
                <a:lnTo>
                  <a:pt x="975885" y="193040"/>
                </a:lnTo>
                <a:lnTo>
                  <a:pt x="972079" y="204788"/>
                </a:lnTo>
                <a:lnTo>
                  <a:pt x="968590" y="217170"/>
                </a:lnTo>
                <a:lnTo>
                  <a:pt x="964784" y="230188"/>
                </a:lnTo>
                <a:lnTo>
                  <a:pt x="961612" y="243840"/>
                </a:lnTo>
                <a:lnTo>
                  <a:pt x="958123" y="257493"/>
                </a:lnTo>
                <a:lnTo>
                  <a:pt x="955269" y="271780"/>
                </a:lnTo>
                <a:lnTo>
                  <a:pt x="952414" y="286385"/>
                </a:lnTo>
                <a:lnTo>
                  <a:pt x="949877" y="301307"/>
                </a:lnTo>
                <a:lnTo>
                  <a:pt x="947022" y="317183"/>
                </a:lnTo>
                <a:lnTo>
                  <a:pt x="944802" y="333375"/>
                </a:lnTo>
                <a:lnTo>
                  <a:pt x="942987" y="349121"/>
                </a:lnTo>
                <a:lnTo>
                  <a:pt x="951519" y="346716"/>
                </a:lnTo>
                <a:lnTo>
                  <a:pt x="973415" y="340365"/>
                </a:lnTo>
                <a:lnTo>
                  <a:pt x="995629" y="334967"/>
                </a:lnTo>
                <a:lnTo>
                  <a:pt x="1018160" y="330203"/>
                </a:lnTo>
                <a:lnTo>
                  <a:pt x="1041326" y="325758"/>
                </a:lnTo>
                <a:lnTo>
                  <a:pt x="1063857" y="321947"/>
                </a:lnTo>
                <a:lnTo>
                  <a:pt x="1087340" y="318454"/>
                </a:lnTo>
                <a:lnTo>
                  <a:pt x="1110823" y="315913"/>
                </a:lnTo>
                <a:lnTo>
                  <a:pt x="1134306" y="314008"/>
                </a:lnTo>
                <a:lnTo>
                  <a:pt x="1158106" y="312420"/>
                </a:lnTo>
                <a:lnTo>
                  <a:pt x="1181906" y="311785"/>
                </a:lnTo>
                <a:lnTo>
                  <a:pt x="1205707" y="311150"/>
                </a:lnTo>
                <a:lnTo>
                  <a:pt x="1229824" y="311785"/>
                </a:lnTo>
                <a:lnTo>
                  <a:pt x="1253624" y="312420"/>
                </a:lnTo>
                <a:lnTo>
                  <a:pt x="1277107" y="314008"/>
                </a:lnTo>
                <a:lnTo>
                  <a:pt x="1300590" y="315913"/>
                </a:lnTo>
                <a:lnTo>
                  <a:pt x="1324073" y="318454"/>
                </a:lnTo>
                <a:lnTo>
                  <a:pt x="1345556" y="321650"/>
                </a:lnTo>
                <a:lnTo>
                  <a:pt x="1344129" y="319088"/>
                </a:lnTo>
                <a:lnTo>
                  <a:pt x="1333345" y="299720"/>
                </a:lnTo>
                <a:lnTo>
                  <a:pt x="1322561" y="281305"/>
                </a:lnTo>
                <a:lnTo>
                  <a:pt x="1311777" y="263208"/>
                </a:lnTo>
                <a:lnTo>
                  <a:pt x="1300993" y="246380"/>
                </a:lnTo>
                <a:lnTo>
                  <a:pt x="1290209" y="229870"/>
                </a:lnTo>
                <a:lnTo>
                  <a:pt x="1279425" y="213995"/>
                </a:lnTo>
                <a:lnTo>
                  <a:pt x="1268958" y="199073"/>
                </a:lnTo>
                <a:lnTo>
                  <a:pt x="1258174" y="185420"/>
                </a:lnTo>
                <a:lnTo>
                  <a:pt x="1247707" y="171450"/>
                </a:lnTo>
                <a:lnTo>
                  <a:pt x="1236923" y="158750"/>
                </a:lnTo>
                <a:lnTo>
                  <a:pt x="1226456" y="146685"/>
                </a:lnTo>
                <a:lnTo>
                  <a:pt x="1216306" y="135573"/>
                </a:lnTo>
                <a:lnTo>
                  <a:pt x="1205839" y="125413"/>
                </a:lnTo>
                <a:lnTo>
                  <a:pt x="1195373" y="115570"/>
                </a:lnTo>
                <a:lnTo>
                  <a:pt x="1185540" y="106998"/>
                </a:lnTo>
                <a:lnTo>
                  <a:pt x="1175390" y="98743"/>
                </a:lnTo>
                <a:lnTo>
                  <a:pt x="1165558" y="91440"/>
                </a:lnTo>
                <a:lnTo>
                  <a:pt x="1156042" y="85090"/>
                </a:lnTo>
                <a:lnTo>
                  <a:pt x="1146210" y="79058"/>
                </a:lnTo>
                <a:lnTo>
                  <a:pt x="1137012" y="74613"/>
                </a:lnTo>
                <a:lnTo>
                  <a:pt x="1127814" y="70802"/>
                </a:lnTo>
                <a:lnTo>
                  <a:pt x="1118615" y="67628"/>
                </a:lnTo>
                <a:lnTo>
                  <a:pt x="1109734" y="65405"/>
                </a:lnTo>
                <a:lnTo>
                  <a:pt x="1101171" y="63818"/>
                </a:lnTo>
                <a:lnTo>
                  <a:pt x="1092607" y="63500"/>
                </a:lnTo>
                <a:close/>
                <a:moveTo>
                  <a:pt x="1090069" y="0"/>
                </a:moveTo>
                <a:lnTo>
                  <a:pt x="1096730" y="0"/>
                </a:lnTo>
                <a:lnTo>
                  <a:pt x="1103708" y="318"/>
                </a:lnTo>
                <a:lnTo>
                  <a:pt x="1110369" y="1270"/>
                </a:lnTo>
                <a:lnTo>
                  <a:pt x="1117030" y="1905"/>
                </a:lnTo>
                <a:lnTo>
                  <a:pt x="1124007" y="3175"/>
                </a:lnTo>
                <a:lnTo>
                  <a:pt x="1130985" y="4763"/>
                </a:lnTo>
                <a:lnTo>
                  <a:pt x="1137646" y="6668"/>
                </a:lnTo>
                <a:lnTo>
                  <a:pt x="1144307" y="8573"/>
                </a:lnTo>
                <a:lnTo>
                  <a:pt x="1151285" y="11113"/>
                </a:lnTo>
                <a:lnTo>
                  <a:pt x="1157945" y="13970"/>
                </a:lnTo>
                <a:lnTo>
                  <a:pt x="1164923" y="16510"/>
                </a:lnTo>
                <a:lnTo>
                  <a:pt x="1171584" y="20003"/>
                </a:lnTo>
                <a:lnTo>
                  <a:pt x="1178245" y="23495"/>
                </a:lnTo>
                <a:lnTo>
                  <a:pt x="1185223" y="27305"/>
                </a:lnTo>
                <a:lnTo>
                  <a:pt x="1192201" y="31115"/>
                </a:lnTo>
                <a:lnTo>
                  <a:pt x="1198544" y="35878"/>
                </a:lnTo>
                <a:lnTo>
                  <a:pt x="1211866" y="45085"/>
                </a:lnTo>
                <a:lnTo>
                  <a:pt x="1225504" y="55880"/>
                </a:lnTo>
                <a:lnTo>
                  <a:pt x="1238826" y="66993"/>
                </a:lnTo>
                <a:lnTo>
                  <a:pt x="1252465" y="79693"/>
                </a:lnTo>
                <a:lnTo>
                  <a:pt x="1265469" y="93028"/>
                </a:lnTo>
                <a:lnTo>
                  <a:pt x="1278473" y="107315"/>
                </a:lnTo>
                <a:lnTo>
                  <a:pt x="1291795" y="122555"/>
                </a:lnTo>
                <a:lnTo>
                  <a:pt x="1304482" y="138748"/>
                </a:lnTo>
                <a:lnTo>
                  <a:pt x="1317486" y="155575"/>
                </a:lnTo>
                <a:lnTo>
                  <a:pt x="1330490" y="173355"/>
                </a:lnTo>
                <a:lnTo>
                  <a:pt x="1343177" y="191770"/>
                </a:lnTo>
                <a:lnTo>
                  <a:pt x="1355865" y="211455"/>
                </a:lnTo>
                <a:lnTo>
                  <a:pt x="1368235" y="231458"/>
                </a:lnTo>
                <a:lnTo>
                  <a:pt x="1380604" y="252095"/>
                </a:lnTo>
                <a:lnTo>
                  <a:pt x="1392974" y="273685"/>
                </a:lnTo>
                <a:lnTo>
                  <a:pt x="1405027" y="295910"/>
                </a:lnTo>
                <a:lnTo>
                  <a:pt x="1417080" y="318770"/>
                </a:lnTo>
                <a:lnTo>
                  <a:pt x="1426613" y="337599"/>
                </a:lnTo>
                <a:lnTo>
                  <a:pt x="1437997" y="340365"/>
                </a:lnTo>
                <a:lnTo>
                  <a:pt x="1460211" y="346716"/>
                </a:lnTo>
                <a:lnTo>
                  <a:pt x="1482107" y="353067"/>
                </a:lnTo>
                <a:lnTo>
                  <a:pt x="1503686" y="360053"/>
                </a:lnTo>
                <a:lnTo>
                  <a:pt x="1525265" y="367675"/>
                </a:lnTo>
                <a:lnTo>
                  <a:pt x="1546527" y="375931"/>
                </a:lnTo>
                <a:lnTo>
                  <a:pt x="1567471" y="384188"/>
                </a:lnTo>
                <a:lnTo>
                  <a:pt x="1588098" y="393397"/>
                </a:lnTo>
                <a:lnTo>
                  <a:pt x="1608725" y="402606"/>
                </a:lnTo>
                <a:lnTo>
                  <a:pt x="1629035" y="413085"/>
                </a:lnTo>
                <a:lnTo>
                  <a:pt x="1649027" y="423564"/>
                </a:lnTo>
                <a:lnTo>
                  <a:pt x="1668385" y="434361"/>
                </a:lnTo>
                <a:lnTo>
                  <a:pt x="1687742" y="445793"/>
                </a:lnTo>
                <a:lnTo>
                  <a:pt x="1706465" y="457543"/>
                </a:lnTo>
                <a:lnTo>
                  <a:pt x="1725505" y="469927"/>
                </a:lnTo>
                <a:lnTo>
                  <a:pt x="1743911" y="482629"/>
                </a:lnTo>
                <a:lnTo>
                  <a:pt x="1754618" y="490712"/>
                </a:lnTo>
                <a:lnTo>
                  <a:pt x="1765300" y="488007"/>
                </a:lnTo>
                <a:lnTo>
                  <a:pt x="1790383" y="481655"/>
                </a:lnTo>
                <a:lnTo>
                  <a:pt x="1815148" y="475939"/>
                </a:lnTo>
                <a:lnTo>
                  <a:pt x="1839278" y="470858"/>
                </a:lnTo>
                <a:lnTo>
                  <a:pt x="1863090" y="466412"/>
                </a:lnTo>
                <a:lnTo>
                  <a:pt x="1886585" y="461965"/>
                </a:lnTo>
                <a:lnTo>
                  <a:pt x="1909128" y="458790"/>
                </a:lnTo>
                <a:lnTo>
                  <a:pt x="1931353" y="455931"/>
                </a:lnTo>
                <a:lnTo>
                  <a:pt x="1953260" y="453708"/>
                </a:lnTo>
                <a:lnTo>
                  <a:pt x="1974533" y="452120"/>
                </a:lnTo>
                <a:lnTo>
                  <a:pt x="1995170" y="450850"/>
                </a:lnTo>
                <a:lnTo>
                  <a:pt x="2015173" y="450850"/>
                </a:lnTo>
                <a:lnTo>
                  <a:pt x="2034858" y="450850"/>
                </a:lnTo>
                <a:lnTo>
                  <a:pt x="2053591" y="452120"/>
                </a:lnTo>
                <a:lnTo>
                  <a:pt x="2071688" y="453708"/>
                </a:lnTo>
                <a:lnTo>
                  <a:pt x="2089468" y="455931"/>
                </a:lnTo>
                <a:lnTo>
                  <a:pt x="2105978" y="459107"/>
                </a:lnTo>
                <a:lnTo>
                  <a:pt x="2122171" y="462918"/>
                </a:lnTo>
                <a:lnTo>
                  <a:pt x="2129791" y="465141"/>
                </a:lnTo>
                <a:lnTo>
                  <a:pt x="2130938" y="465476"/>
                </a:lnTo>
                <a:lnTo>
                  <a:pt x="2133652" y="462956"/>
                </a:lnTo>
                <a:lnTo>
                  <a:pt x="2138421" y="459141"/>
                </a:lnTo>
                <a:lnTo>
                  <a:pt x="2142871" y="455008"/>
                </a:lnTo>
                <a:lnTo>
                  <a:pt x="2147958" y="451829"/>
                </a:lnTo>
                <a:lnTo>
                  <a:pt x="2153044" y="448332"/>
                </a:lnTo>
                <a:lnTo>
                  <a:pt x="2158448" y="445153"/>
                </a:lnTo>
                <a:lnTo>
                  <a:pt x="2163853" y="442610"/>
                </a:lnTo>
                <a:lnTo>
                  <a:pt x="2169575" y="439749"/>
                </a:lnTo>
                <a:lnTo>
                  <a:pt x="2174979" y="437524"/>
                </a:lnTo>
                <a:lnTo>
                  <a:pt x="2181019" y="435616"/>
                </a:lnTo>
                <a:lnTo>
                  <a:pt x="2186741" y="434027"/>
                </a:lnTo>
                <a:lnTo>
                  <a:pt x="2193099" y="432437"/>
                </a:lnTo>
                <a:lnTo>
                  <a:pt x="2199140" y="431166"/>
                </a:lnTo>
                <a:lnTo>
                  <a:pt x="2205815" y="430530"/>
                </a:lnTo>
                <a:lnTo>
                  <a:pt x="2211856" y="430212"/>
                </a:lnTo>
                <a:lnTo>
                  <a:pt x="2218531" y="430212"/>
                </a:lnTo>
                <a:lnTo>
                  <a:pt x="2224890" y="430212"/>
                </a:lnTo>
                <a:lnTo>
                  <a:pt x="2231565" y="430530"/>
                </a:lnTo>
                <a:lnTo>
                  <a:pt x="2237606" y="431166"/>
                </a:lnTo>
                <a:lnTo>
                  <a:pt x="2243646" y="432437"/>
                </a:lnTo>
                <a:lnTo>
                  <a:pt x="2250004" y="434027"/>
                </a:lnTo>
                <a:lnTo>
                  <a:pt x="2256044" y="435616"/>
                </a:lnTo>
                <a:lnTo>
                  <a:pt x="2261766" y="437524"/>
                </a:lnTo>
                <a:lnTo>
                  <a:pt x="2267806" y="439749"/>
                </a:lnTo>
                <a:lnTo>
                  <a:pt x="2273528" y="442610"/>
                </a:lnTo>
                <a:lnTo>
                  <a:pt x="2278933" y="445153"/>
                </a:lnTo>
                <a:lnTo>
                  <a:pt x="2283701" y="448332"/>
                </a:lnTo>
                <a:lnTo>
                  <a:pt x="2289105" y="451829"/>
                </a:lnTo>
                <a:lnTo>
                  <a:pt x="2294192" y="455008"/>
                </a:lnTo>
                <a:lnTo>
                  <a:pt x="2298960" y="459141"/>
                </a:lnTo>
                <a:lnTo>
                  <a:pt x="2303411" y="462956"/>
                </a:lnTo>
                <a:lnTo>
                  <a:pt x="2307544" y="467089"/>
                </a:lnTo>
                <a:lnTo>
                  <a:pt x="2311994" y="471221"/>
                </a:lnTo>
                <a:lnTo>
                  <a:pt x="2315809" y="475990"/>
                </a:lnTo>
                <a:lnTo>
                  <a:pt x="2319624" y="480440"/>
                </a:lnTo>
                <a:lnTo>
                  <a:pt x="2323121" y="485527"/>
                </a:lnTo>
                <a:lnTo>
                  <a:pt x="2326618" y="490931"/>
                </a:lnTo>
                <a:lnTo>
                  <a:pt x="2329479" y="496017"/>
                </a:lnTo>
                <a:lnTo>
                  <a:pt x="2332340" y="501422"/>
                </a:lnTo>
                <a:lnTo>
                  <a:pt x="2334883" y="507144"/>
                </a:lnTo>
                <a:lnTo>
                  <a:pt x="2336790" y="512866"/>
                </a:lnTo>
                <a:lnTo>
                  <a:pt x="2339334" y="518588"/>
                </a:lnTo>
                <a:lnTo>
                  <a:pt x="2340923" y="524946"/>
                </a:lnTo>
                <a:lnTo>
                  <a:pt x="2342195" y="530987"/>
                </a:lnTo>
                <a:lnTo>
                  <a:pt x="2343466" y="537027"/>
                </a:lnTo>
                <a:lnTo>
                  <a:pt x="2344102" y="543385"/>
                </a:lnTo>
                <a:lnTo>
                  <a:pt x="2344738" y="549743"/>
                </a:lnTo>
                <a:lnTo>
                  <a:pt x="2344738" y="556419"/>
                </a:lnTo>
                <a:lnTo>
                  <a:pt x="2344738" y="562777"/>
                </a:lnTo>
                <a:lnTo>
                  <a:pt x="2344102" y="569135"/>
                </a:lnTo>
                <a:lnTo>
                  <a:pt x="2343466" y="575493"/>
                </a:lnTo>
                <a:lnTo>
                  <a:pt x="2342195" y="581851"/>
                </a:lnTo>
                <a:lnTo>
                  <a:pt x="2340923" y="587891"/>
                </a:lnTo>
                <a:lnTo>
                  <a:pt x="2339334" y="593613"/>
                </a:lnTo>
                <a:lnTo>
                  <a:pt x="2336790" y="599971"/>
                </a:lnTo>
                <a:lnTo>
                  <a:pt x="2334883" y="605375"/>
                </a:lnTo>
                <a:lnTo>
                  <a:pt x="2332340" y="611097"/>
                </a:lnTo>
                <a:lnTo>
                  <a:pt x="2329479" y="616502"/>
                </a:lnTo>
                <a:lnTo>
                  <a:pt x="2326618" y="621906"/>
                </a:lnTo>
                <a:lnTo>
                  <a:pt x="2323121" y="626675"/>
                </a:lnTo>
                <a:lnTo>
                  <a:pt x="2319624" y="631761"/>
                </a:lnTo>
                <a:lnTo>
                  <a:pt x="2315809" y="636529"/>
                </a:lnTo>
                <a:lnTo>
                  <a:pt x="2311994" y="640980"/>
                </a:lnTo>
                <a:lnTo>
                  <a:pt x="2307544" y="645749"/>
                </a:lnTo>
                <a:lnTo>
                  <a:pt x="2303411" y="649881"/>
                </a:lnTo>
                <a:lnTo>
                  <a:pt x="2298960" y="653696"/>
                </a:lnTo>
                <a:lnTo>
                  <a:pt x="2294192" y="657511"/>
                </a:lnTo>
                <a:lnTo>
                  <a:pt x="2289105" y="661008"/>
                </a:lnTo>
                <a:lnTo>
                  <a:pt x="2283701" y="664187"/>
                </a:lnTo>
                <a:lnTo>
                  <a:pt x="2278933" y="667048"/>
                </a:lnTo>
                <a:lnTo>
                  <a:pt x="2273528" y="669909"/>
                </a:lnTo>
                <a:lnTo>
                  <a:pt x="2267806" y="672452"/>
                </a:lnTo>
                <a:lnTo>
                  <a:pt x="2261766" y="674995"/>
                </a:lnTo>
                <a:lnTo>
                  <a:pt x="2256044" y="676903"/>
                </a:lnTo>
                <a:lnTo>
                  <a:pt x="2250004" y="678174"/>
                </a:lnTo>
                <a:lnTo>
                  <a:pt x="2247042" y="678915"/>
                </a:lnTo>
                <a:lnTo>
                  <a:pt x="2244725" y="687131"/>
                </a:lnTo>
                <a:lnTo>
                  <a:pt x="2240598" y="699199"/>
                </a:lnTo>
                <a:lnTo>
                  <a:pt x="2235835" y="711902"/>
                </a:lnTo>
                <a:lnTo>
                  <a:pt x="2230438" y="724605"/>
                </a:lnTo>
                <a:lnTo>
                  <a:pt x="2224405" y="737626"/>
                </a:lnTo>
                <a:lnTo>
                  <a:pt x="2217738" y="750647"/>
                </a:lnTo>
                <a:lnTo>
                  <a:pt x="2210753" y="763985"/>
                </a:lnTo>
                <a:lnTo>
                  <a:pt x="2203133" y="777324"/>
                </a:lnTo>
                <a:lnTo>
                  <a:pt x="2194878" y="790662"/>
                </a:lnTo>
                <a:lnTo>
                  <a:pt x="2185988" y="804318"/>
                </a:lnTo>
                <a:lnTo>
                  <a:pt x="2176781" y="817974"/>
                </a:lnTo>
                <a:lnTo>
                  <a:pt x="2166621" y="831948"/>
                </a:lnTo>
                <a:lnTo>
                  <a:pt x="2156778" y="845604"/>
                </a:lnTo>
                <a:lnTo>
                  <a:pt x="2145665" y="859577"/>
                </a:lnTo>
                <a:lnTo>
                  <a:pt x="2134235" y="873868"/>
                </a:lnTo>
                <a:lnTo>
                  <a:pt x="2122488" y="887524"/>
                </a:lnTo>
                <a:lnTo>
                  <a:pt x="2110105" y="901815"/>
                </a:lnTo>
                <a:lnTo>
                  <a:pt x="2097405" y="916107"/>
                </a:lnTo>
                <a:lnTo>
                  <a:pt x="2084388" y="930715"/>
                </a:lnTo>
                <a:lnTo>
                  <a:pt x="2082612" y="932575"/>
                </a:lnTo>
                <a:lnTo>
                  <a:pt x="2086318" y="943083"/>
                </a:lnTo>
                <a:lnTo>
                  <a:pt x="2093299" y="964677"/>
                </a:lnTo>
                <a:lnTo>
                  <a:pt x="2099963" y="986588"/>
                </a:lnTo>
                <a:lnTo>
                  <a:pt x="2105993" y="1008817"/>
                </a:lnTo>
                <a:lnTo>
                  <a:pt x="2111388" y="1031045"/>
                </a:lnTo>
                <a:lnTo>
                  <a:pt x="2116465" y="1053909"/>
                </a:lnTo>
                <a:lnTo>
                  <a:pt x="2120591" y="1076456"/>
                </a:lnTo>
                <a:lnTo>
                  <a:pt x="2124399" y="1099637"/>
                </a:lnTo>
                <a:lnTo>
                  <a:pt x="2127889" y="1123136"/>
                </a:lnTo>
                <a:lnTo>
                  <a:pt x="2130745" y="1146000"/>
                </a:lnTo>
                <a:lnTo>
                  <a:pt x="2132649" y="1169817"/>
                </a:lnTo>
                <a:lnTo>
                  <a:pt x="2133919" y="1193316"/>
                </a:lnTo>
                <a:lnTo>
                  <a:pt x="2134871" y="1217132"/>
                </a:lnTo>
                <a:lnTo>
                  <a:pt x="2135188" y="1241584"/>
                </a:lnTo>
                <a:lnTo>
                  <a:pt x="2134871" y="1265400"/>
                </a:lnTo>
                <a:lnTo>
                  <a:pt x="2133919" y="1289217"/>
                </a:lnTo>
                <a:lnTo>
                  <a:pt x="2132649" y="1313034"/>
                </a:lnTo>
                <a:lnTo>
                  <a:pt x="2130745" y="1336533"/>
                </a:lnTo>
                <a:lnTo>
                  <a:pt x="2127889" y="1359714"/>
                </a:lnTo>
                <a:lnTo>
                  <a:pt x="2124399" y="1382896"/>
                </a:lnTo>
                <a:lnTo>
                  <a:pt x="2120591" y="1406077"/>
                </a:lnTo>
                <a:lnTo>
                  <a:pt x="2116465" y="1428941"/>
                </a:lnTo>
                <a:lnTo>
                  <a:pt x="2111388" y="1451170"/>
                </a:lnTo>
                <a:lnTo>
                  <a:pt x="2105993" y="1474034"/>
                </a:lnTo>
                <a:lnTo>
                  <a:pt x="2099963" y="1495945"/>
                </a:lnTo>
                <a:lnTo>
                  <a:pt x="2093299" y="1517856"/>
                </a:lnTo>
                <a:lnTo>
                  <a:pt x="2086318" y="1539767"/>
                </a:lnTo>
                <a:lnTo>
                  <a:pt x="2078702" y="1561361"/>
                </a:lnTo>
                <a:lnTo>
                  <a:pt x="2070769" y="1582320"/>
                </a:lnTo>
                <a:lnTo>
                  <a:pt x="2062200" y="1603596"/>
                </a:lnTo>
                <a:lnTo>
                  <a:pt x="2052998" y="1624237"/>
                </a:lnTo>
                <a:lnTo>
                  <a:pt x="2043477" y="1644560"/>
                </a:lnTo>
                <a:lnTo>
                  <a:pt x="2033323" y="1664884"/>
                </a:lnTo>
                <a:lnTo>
                  <a:pt x="2023168" y="1684572"/>
                </a:lnTo>
                <a:lnTo>
                  <a:pt x="2016689" y="1696395"/>
                </a:lnTo>
                <a:lnTo>
                  <a:pt x="2018423" y="1698160"/>
                </a:lnTo>
                <a:lnTo>
                  <a:pt x="2036832" y="1716580"/>
                </a:lnTo>
                <a:lnTo>
                  <a:pt x="2054606" y="1735318"/>
                </a:lnTo>
                <a:lnTo>
                  <a:pt x="2071746" y="1753738"/>
                </a:lnTo>
                <a:lnTo>
                  <a:pt x="2088250" y="1772158"/>
                </a:lnTo>
                <a:lnTo>
                  <a:pt x="2103802" y="1790578"/>
                </a:lnTo>
                <a:lnTo>
                  <a:pt x="2119037" y="1808998"/>
                </a:lnTo>
                <a:lnTo>
                  <a:pt x="2133320" y="1827100"/>
                </a:lnTo>
                <a:lnTo>
                  <a:pt x="2146650" y="1845202"/>
                </a:lnTo>
                <a:lnTo>
                  <a:pt x="2159346" y="1862987"/>
                </a:lnTo>
                <a:lnTo>
                  <a:pt x="2171407" y="1880454"/>
                </a:lnTo>
                <a:lnTo>
                  <a:pt x="2182516" y="1898239"/>
                </a:lnTo>
                <a:lnTo>
                  <a:pt x="2192990" y="1915707"/>
                </a:lnTo>
                <a:lnTo>
                  <a:pt x="2202194" y="1932539"/>
                </a:lnTo>
                <a:lnTo>
                  <a:pt x="2210447" y="1949371"/>
                </a:lnTo>
                <a:lnTo>
                  <a:pt x="2218381" y="1965885"/>
                </a:lnTo>
                <a:lnTo>
                  <a:pt x="2224729" y="1982400"/>
                </a:lnTo>
                <a:lnTo>
                  <a:pt x="2230442" y="1998279"/>
                </a:lnTo>
                <a:lnTo>
                  <a:pt x="2235203" y="2014476"/>
                </a:lnTo>
                <a:lnTo>
                  <a:pt x="2237107" y="2022098"/>
                </a:lnTo>
                <a:lnTo>
                  <a:pt x="2238695" y="2029720"/>
                </a:lnTo>
                <a:lnTo>
                  <a:pt x="2240281" y="2037342"/>
                </a:lnTo>
                <a:lnTo>
                  <a:pt x="2241234" y="2044647"/>
                </a:lnTo>
                <a:lnTo>
                  <a:pt x="2242186" y="2052586"/>
                </a:lnTo>
                <a:lnTo>
                  <a:pt x="2242821" y="2059891"/>
                </a:lnTo>
                <a:lnTo>
                  <a:pt x="2243138" y="2067195"/>
                </a:lnTo>
                <a:lnTo>
                  <a:pt x="2243138" y="2074500"/>
                </a:lnTo>
                <a:lnTo>
                  <a:pt x="2243138" y="2081169"/>
                </a:lnTo>
                <a:lnTo>
                  <a:pt x="2242821" y="2088473"/>
                </a:lnTo>
                <a:lnTo>
                  <a:pt x="2242186" y="2095460"/>
                </a:lnTo>
                <a:lnTo>
                  <a:pt x="2240916" y="2102130"/>
                </a:lnTo>
                <a:lnTo>
                  <a:pt x="2239647" y="2108799"/>
                </a:lnTo>
                <a:lnTo>
                  <a:pt x="2237742" y="2115468"/>
                </a:lnTo>
                <a:lnTo>
                  <a:pt x="2235838" y="2122138"/>
                </a:lnTo>
                <a:lnTo>
                  <a:pt x="2233934" y="2128489"/>
                </a:lnTo>
                <a:lnTo>
                  <a:pt x="2231395" y="2134841"/>
                </a:lnTo>
                <a:lnTo>
                  <a:pt x="2228538" y="2141193"/>
                </a:lnTo>
                <a:lnTo>
                  <a:pt x="2225681" y="2147545"/>
                </a:lnTo>
                <a:lnTo>
                  <a:pt x="2222190" y="2153261"/>
                </a:lnTo>
                <a:lnTo>
                  <a:pt x="2216477" y="2162471"/>
                </a:lnTo>
                <a:lnTo>
                  <a:pt x="2209812" y="2170728"/>
                </a:lnTo>
                <a:lnTo>
                  <a:pt x="2202512" y="2178986"/>
                </a:lnTo>
                <a:lnTo>
                  <a:pt x="2194894" y="2186608"/>
                </a:lnTo>
                <a:lnTo>
                  <a:pt x="2186325" y="2193595"/>
                </a:lnTo>
                <a:lnTo>
                  <a:pt x="2177438" y="2199946"/>
                </a:lnTo>
                <a:lnTo>
                  <a:pt x="2168233" y="2206298"/>
                </a:lnTo>
                <a:lnTo>
                  <a:pt x="2158394" y="2211697"/>
                </a:lnTo>
                <a:lnTo>
                  <a:pt x="2147920" y="2216461"/>
                </a:lnTo>
                <a:lnTo>
                  <a:pt x="2137129" y="2221225"/>
                </a:lnTo>
                <a:lnTo>
                  <a:pt x="2125703" y="2225036"/>
                </a:lnTo>
                <a:lnTo>
                  <a:pt x="2113641" y="2228529"/>
                </a:lnTo>
                <a:lnTo>
                  <a:pt x="2100946" y="2231705"/>
                </a:lnTo>
                <a:lnTo>
                  <a:pt x="2088250" y="2234246"/>
                </a:lnTo>
                <a:lnTo>
                  <a:pt x="2074919" y="2236151"/>
                </a:lnTo>
                <a:lnTo>
                  <a:pt x="2061272" y="2237739"/>
                </a:lnTo>
                <a:lnTo>
                  <a:pt x="2047306" y="2239327"/>
                </a:lnTo>
                <a:lnTo>
                  <a:pt x="2032706" y="2239962"/>
                </a:lnTo>
                <a:lnTo>
                  <a:pt x="2017471" y="2239962"/>
                </a:lnTo>
                <a:lnTo>
                  <a:pt x="2001919" y="2239962"/>
                </a:lnTo>
                <a:lnTo>
                  <a:pt x="1986049" y="2239645"/>
                </a:lnTo>
                <a:lnTo>
                  <a:pt x="1970180" y="2238374"/>
                </a:lnTo>
                <a:lnTo>
                  <a:pt x="1953675" y="2237421"/>
                </a:lnTo>
                <a:lnTo>
                  <a:pt x="1937171" y="2235516"/>
                </a:lnTo>
                <a:lnTo>
                  <a:pt x="1919714" y="2233610"/>
                </a:lnTo>
                <a:lnTo>
                  <a:pt x="1901940" y="2230752"/>
                </a:lnTo>
                <a:lnTo>
                  <a:pt x="1884483" y="2228211"/>
                </a:lnTo>
                <a:lnTo>
                  <a:pt x="1866392" y="2224718"/>
                </a:lnTo>
                <a:lnTo>
                  <a:pt x="1847983" y="2221225"/>
                </a:lnTo>
                <a:lnTo>
                  <a:pt x="1828940" y="2217096"/>
                </a:lnTo>
                <a:lnTo>
                  <a:pt x="1810213" y="2212650"/>
                </a:lnTo>
                <a:lnTo>
                  <a:pt x="1791170" y="2208204"/>
                </a:lnTo>
                <a:lnTo>
                  <a:pt x="1771491" y="2203122"/>
                </a:lnTo>
                <a:lnTo>
                  <a:pt x="1751813" y="2197723"/>
                </a:lnTo>
                <a:lnTo>
                  <a:pt x="1732135" y="2192007"/>
                </a:lnTo>
                <a:lnTo>
                  <a:pt x="1711822" y="2185973"/>
                </a:lnTo>
                <a:lnTo>
                  <a:pt x="1691508" y="2179303"/>
                </a:lnTo>
                <a:lnTo>
                  <a:pt x="1671195" y="2172634"/>
                </a:lnTo>
                <a:lnTo>
                  <a:pt x="1650882" y="2165965"/>
                </a:lnTo>
                <a:lnTo>
                  <a:pt x="1629617" y="2158660"/>
                </a:lnTo>
                <a:lnTo>
                  <a:pt x="1587721" y="2143098"/>
                </a:lnTo>
                <a:lnTo>
                  <a:pt x="1545507" y="2126584"/>
                </a:lnTo>
                <a:lnTo>
                  <a:pt x="1521352" y="2116558"/>
                </a:lnTo>
                <a:lnTo>
                  <a:pt x="1503686" y="2122797"/>
                </a:lnTo>
                <a:lnTo>
                  <a:pt x="1482107" y="2129783"/>
                </a:lnTo>
                <a:lnTo>
                  <a:pt x="1460211" y="2136134"/>
                </a:lnTo>
                <a:lnTo>
                  <a:pt x="1437997" y="2142485"/>
                </a:lnTo>
                <a:lnTo>
                  <a:pt x="1415784" y="2147884"/>
                </a:lnTo>
                <a:lnTo>
                  <a:pt x="1393253" y="2152647"/>
                </a:lnTo>
                <a:lnTo>
                  <a:pt x="1370087" y="2157093"/>
                </a:lnTo>
                <a:lnTo>
                  <a:pt x="1347556" y="2160903"/>
                </a:lnTo>
                <a:lnTo>
                  <a:pt x="1324073" y="2164079"/>
                </a:lnTo>
                <a:lnTo>
                  <a:pt x="1300590" y="2166619"/>
                </a:lnTo>
                <a:lnTo>
                  <a:pt x="1277107" y="2168842"/>
                </a:lnTo>
                <a:lnTo>
                  <a:pt x="1253624" y="2170430"/>
                </a:lnTo>
                <a:lnTo>
                  <a:pt x="1235048" y="2171174"/>
                </a:lnTo>
                <a:lnTo>
                  <a:pt x="1225595" y="2188845"/>
                </a:lnTo>
                <a:lnTo>
                  <a:pt x="1213536" y="2210752"/>
                </a:lnTo>
                <a:lnTo>
                  <a:pt x="1201160" y="2232342"/>
                </a:lnTo>
                <a:lnTo>
                  <a:pt x="1189101" y="2252980"/>
                </a:lnTo>
                <a:lnTo>
                  <a:pt x="1176408" y="2273617"/>
                </a:lnTo>
                <a:lnTo>
                  <a:pt x="1163714" y="2292667"/>
                </a:lnTo>
                <a:lnTo>
                  <a:pt x="1151020" y="2311082"/>
                </a:lnTo>
                <a:lnTo>
                  <a:pt x="1138327" y="2328862"/>
                </a:lnTo>
                <a:lnTo>
                  <a:pt x="1125316" y="2346007"/>
                </a:lnTo>
                <a:lnTo>
                  <a:pt x="1112305" y="2362200"/>
                </a:lnTo>
                <a:lnTo>
                  <a:pt x="1098977" y="2377122"/>
                </a:lnTo>
                <a:lnTo>
                  <a:pt x="1085966" y="2391410"/>
                </a:lnTo>
                <a:lnTo>
                  <a:pt x="1072638" y="2404745"/>
                </a:lnTo>
                <a:lnTo>
                  <a:pt x="1059627" y="2417445"/>
                </a:lnTo>
                <a:lnTo>
                  <a:pt x="1045981" y="2429192"/>
                </a:lnTo>
                <a:lnTo>
                  <a:pt x="1032653" y="2439352"/>
                </a:lnTo>
                <a:lnTo>
                  <a:pt x="1019325" y="2449195"/>
                </a:lnTo>
                <a:lnTo>
                  <a:pt x="1012343" y="2453322"/>
                </a:lnTo>
                <a:lnTo>
                  <a:pt x="1005679" y="2457450"/>
                </a:lnTo>
                <a:lnTo>
                  <a:pt x="998698" y="2460942"/>
                </a:lnTo>
                <a:lnTo>
                  <a:pt x="992034" y="2464752"/>
                </a:lnTo>
                <a:lnTo>
                  <a:pt x="985370" y="2467927"/>
                </a:lnTo>
                <a:lnTo>
                  <a:pt x="978388" y="2471102"/>
                </a:lnTo>
                <a:lnTo>
                  <a:pt x="971407" y="2473642"/>
                </a:lnTo>
                <a:lnTo>
                  <a:pt x="965060" y="2475865"/>
                </a:lnTo>
                <a:lnTo>
                  <a:pt x="958078" y="2477770"/>
                </a:lnTo>
                <a:lnTo>
                  <a:pt x="951097" y="2479992"/>
                </a:lnTo>
                <a:lnTo>
                  <a:pt x="944750" y="2481262"/>
                </a:lnTo>
                <a:lnTo>
                  <a:pt x="937769" y="2482532"/>
                </a:lnTo>
                <a:lnTo>
                  <a:pt x="930787" y="2483802"/>
                </a:lnTo>
                <a:lnTo>
                  <a:pt x="924440" y="2484120"/>
                </a:lnTo>
                <a:lnTo>
                  <a:pt x="917459" y="2484437"/>
                </a:lnTo>
                <a:lnTo>
                  <a:pt x="910478" y="2484437"/>
                </a:lnTo>
                <a:lnTo>
                  <a:pt x="903813" y="2484120"/>
                </a:lnTo>
                <a:lnTo>
                  <a:pt x="897149" y="2483167"/>
                </a:lnTo>
                <a:lnTo>
                  <a:pt x="890168" y="2482532"/>
                </a:lnTo>
                <a:lnTo>
                  <a:pt x="883504" y="2480945"/>
                </a:lnTo>
                <a:lnTo>
                  <a:pt x="872714" y="2478405"/>
                </a:lnTo>
                <a:lnTo>
                  <a:pt x="862559" y="2474912"/>
                </a:lnTo>
                <a:lnTo>
                  <a:pt x="852722" y="2471102"/>
                </a:lnTo>
                <a:lnTo>
                  <a:pt x="843202" y="2466022"/>
                </a:lnTo>
                <a:lnTo>
                  <a:pt x="833682" y="2460307"/>
                </a:lnTo>
                <a:lnTo>
                  <a:pt x="824796" y="2453957"/>
                </a:lnTo>
                <a:lnTo>
                  <a:pt x="815911" y="2447290"/>
                </a:lnTo>
                <a:lnTo>
                  <a:pt x="807977" y="2439352"/>
                </a:lnTo>
                <a:lnTo>
                  <a:pt x="799726" y="2431097"/>
                </a:lnTo>
                <a:lnTo>
                  <a:pt x="792110" y="2422207"/>
                </a:lnTo>
                <a:lnTo>
                  <a:pt x="784494" y="2412682"/>
                </a:lnTo>
                <a:lnTo>
                  <a:pt x="777513" y="2402205"/>
                </a:lnTo>
                <a:lnTo>
                  <a:pt x="770531" y="2391410"/>
                </a:lnTo>
                <a:lnTo>
                  <a:pt x="764184" y="2380297"/>
                </a:lnTo>
                <a:lnTo>
                  <a:pt x="757520" y="2368550"/>
                </a:lnTo>
                <a:lnTo>
                  <a:pt x="751808" y="2355850"/>
                </a:lnTo>
                <a:lnTo>
                  <a:pt x="746096" y="2342515"/>
                </a:lnTo>
                <a:lnTo>
                  <a:pt x="740701" y="2329180"/>
                </a:lnTo>
                <a:lnTo>
                  <a:pt x="735624" y="2314892"/>
                </a:lnTo>
                <a:lnTo>
                  <a:pt x="730864" y="2300287"/>
                </a:lnTo>
                <a:lnTo>
                  <a:pt x="726104" y="2285365"/>
                </a:lnTo>
                <a:lnTo>
                  <a:pt x="721978" y="2269490"/>
                </a:lnTo>
                <a:lnTo>
                  <a:pt x="718170" y="2253615"/>
                </a:lnTo>
                <a:lnTo>
                  <a:pt x="714362" y="2237105"/>
                </a:lnTo>
                <a:lnTo>
                  <a:pt x="710871" y="2219960"/>
                </a:lnTo>
                <a:lnTo>
                  <a:pt x="707698" y="2202815"/>
                </a:lnTo>
                <a:lnTo>
                  <a:pt x="704525" y="2185035"/>
                </a:lnTo>
                <a:lnTo>
                  <a:pt x="701986" y="2166620"/>
                </a:lnTo>
                <a:lnTo>
                  <a:pt x="699765" y="2148205"/>
                </a:lnTo>
                <a:lnTo>
                  <a:pt x="697226" y="2128837"/>
                </a:lnTo>
                <a:lnTo>
                  <a:pt x="695322" y="2109787"/>
                </a:lnTo>
                <a:lnTo>
                  <a:pt x="693735" y="2090102"/>
                </a:lnTo>
                <a:lnTo>
                  <a:pt x="692466" y="2070100"/>
                </a:lnTo>
                <a:lnTo>
                  <a:pt x="691196" y="2049780"/>
                </a:lnTo>
                <a:lnTo>
                  <a:pt x="689927" y="2029142"/>
                </a:lnTo>
                <a:lnTo>
                  <a:pt x="689723" y="2015447"/>
                </a:lnTo>
                <a:lnTo>
                  <a:pt x="685908" y="2012923"/>
                </a:lnTo>
                <a:lnTo>
                  <a:pt x="667502" y="1999903"/>
                </a:lnTo>
                <a:lnTo>
                  <a:pt x="649414" y="1986884"/>
                </a:lnTo>
                <a:lnTo>
                  <a:pt x="631643" y="1973229"/>
                </a:lnTo>
                <a:lnTo>
                  <a:pt x="614507" y="1958939"/>
                </a:lnTo>
                <a:lnTo>
                  <a:pt x="597371" y="1944966"/>
                </a:lnTo>
                <a:lnTo>
                  <a:pt x="580552" y="1929724"/>
                </a:lnTo>
                <a:lnTo>
                  <a:pt x="564050" y="1914799"/>
                </a:lnTo>
                <a:lnTo>
                  <a:pt x="548501" y="1899239"/>
                </a:lnTo>
                <a:lnTo>
                  <a:pt x="532634" y="1883043"/>
                </a:lnTo>
                <a:lnTo>
                  <a:pt x="517719" y="1866848"/>
                </a:lnTo>
                <a:lnTo>
                  <a:pt x="502852" y="1850389"/>
                </a:lnTo>
                <a:lnTo>
                  <a:pt x="490220" y="1853864"/>
                </a:lnTo>
                <a:lnTo>
                  <a:pt x="465455" y="1859900"/>
                </a:lnTo>
                <a:lnTo>
                  <a:pt x="440690" y="1865300"/>
                </a:lnTo>
                <a:lnTo>
                  <a:pt x="416560" y="1870700"/>
                </a:lnTo>
                <a:lnTo>
                  <a:pt x="392748" y="1875465"/>
                </a:lnTo>
                <a:lnTo>
                  <a:pt x="369253" y="1879277"/>
                </a:lnTo>
                <a:lnTo>
                  <a:pt x="346710" y="1882772"/>
                </a:lnTo>
                <a:lnTo>
                  <a:pt x="324485" y="1885631"/>
                </a:lnTo>
                <a:lnTo>
                  <a:pt x="302578" y="1887537"/>
                </a:lnTo>
                <a:lnTo>
                  <a:pt x="281305" y="1889443"/>
                </a:lnTo>
                <a:lnTo>
                  <a:pt x="260668" y="1890396"/>
                </a:lnTo>
                <a:lnTo>
                  <a:pt x="240665" y="1890713"/>
                </a:lnTo>
                <a:lnTo>
                  <a:pt x="220980" y="1890396"/>
                </a:lnTo>
                <a:lnTo>
                  <a:pt x="202248" y="1889443"/>
                </a:lnTo>
                <a:lnTo>
                  <a:pt x="184150" y="1887537"/>
                </a:lnTo>
                <a:lnTo>
                  <a:pt x="166370" y="1885313"/>
                </a:lnTo>
                <a:lnTo>
                  <a:pt x="149860" y="1882136"/>
                </a:lnTo>
                <a:lnTo>
                  <a:pt x="133668" y="1878324"/>
                </a:lnTo>
                <a:lnTo>
                  <a:pt x="126048" y="1876418"/>
                </a:lnTo>
                <a:lnTo>
                  <a:pt x="118428" y="1874195"/>
                </a:lnTo>
                <a:lnTo>
                  <a:pt x="111125" y="1871336"/>
                </a:lnTo>
                <a:lnTo>
                  <a:pt x="103823" y="1868794"/>
                </a:lnTo>
                <a:lnTo>
                  <a:pt x="96838" y="1865936"/>
                </a:lnTo>
                <a:lnTo>
                  <a:pt x="90170" y="1862759"/>
                </a:lnTo>
                <a:lnTo>
                  <a:pt x="83820" y="1859582"/>
                </a:lnTo>
                <a:lnTo>
                  <a:pt x="77153" y="1856088"/>
                </a:lnTo>
                <a:lnTo>
                  <a:pt x="71438" y="1852276"/>
                </a:lnTo>
                <a:lnTo>
                  <a:pt x="65405" y="1848464"/>
                </a:lnTo>
                <a:lnTo>
                  <a:pt x="60008" y="1844652"/>
                </a:lnTo>
                <a:lnTo>
                  <a:pt x="54293" y="1839887"/>
                </a:lnTo>
                <a:lnTo>
                  <a:pt x="49213" y="1835758"/>
                </a:lnTo>
                <a:lnTo>
                  <a:pt x="44133" y="1830993"/>
                </a:lnTo>
                <a:lnTo>
                  <a:pt x="39688" y="1826228"/>
                </a:lnTo>
                <a:lnTo>
                  <a:pt x="34925" y="1821145"/>
                </a:lnTo>
                <a:lnTo>
                  <a:pt x="30798" y="1815745"/>
                </a:lnTo>
                <a:lnTo>
                  <a:pt x="26353" y="1810345"/>
                </a:lnTo>
                <a:lnTo>
                  <a:pt x="22543" y="1804627"/>
                </a:lnTo>
                <a:lnTo>
                  <a:pt x="19050" y="1798273"/>
                </a:lnTo>
                <a:lnTo>
                  <a:pt x="14288" y="1788744"/>
                </a:lnTo>
                <a:lnTo>
                  <a:pt x="9843" y="1778896"/>
                </a:lnTo>
                <a:lnTo>
                  <a:pt x="6668" y="1768731"/>
                </a:lnTo>
                <a:lnTo>
                  <a:pt x="3810" y="1758566"/>
                </a:lnTo>
                <a:lnTo>
                  <a:pt x="1905" y="1747765"/>
                </a:lnTo>
                <a:lnTo>
                  <a:pt x="318" y="1736647"/>
                </a:lnTo>
                <a:lnTo>
                  <a:pt x="0" y="1725211"/>
                </a:lnTo>
                <a:lnTo>
                  <a:pt x="0" y="1714093"/>
                </a:lnTo>
                <a:lnTo>
                  <a:pt x="1270" y="1702657"/>
                </a:lnTo>
                <a:lnTo>
                  <a:pt x="2540" y="1690904"/>
                </a:lnTo>
                <a:lnTo>
                  <a:pt x="4445" y="1678832"/>
                </a:lnTo>
                <a:lnTo>
                  <a:pt x="7620" y="1666761"/>
                </a:lnTo>
                <a:lnTo>
                  <a:pt x="11113" y="1654690"/>
                </a:lnTo>
                <a:lnTo>
                  <a:pt x="15240" y="1642301"/>
                </a:lnTo>
                <a:lnTo>
                  <a:pt x="20003" y="1629595"/>
                </a:lnTo>
                <a:lnTo>
                  <a:pt x="25400" y="1616570"/>
                </a:lnTo>
                <a:lnTo>
                  <a:pt x="31115" y="1603864"/>
                </a:lnTo>
                <a:lnTo>
                  <a:pt x="38100" y="1590840"/>
                </a:lnTo>
                <a:lnTo>
                  <a:pt x="45085" y="1577180"/>
                </a:lnTo>
                <a:lnTo>
                  <a:pt x="52705" y="1564156"/>
                </a:lnTo>
                <a:lnTo>
                  <a:pt x="60960" y="1550814"/>
                </a:lnTo>
                <a:lnTo>
                  <a:pt x="69850" y="1536837"/>
                </a:lnTo>
                <a:lnTo>
                  <a:pt x="79058" y="1523495"/>
                </a:lnTo>
                <a:lnTo>
                  <a:pt x="88900" y="1509518"/>
                </a:lnTo>
                <a:lnTo>
                  <a:pt x="99060" y="1495859"/>
                </a:lnTo>
                <a:lnTo>
                  <a:pt x="110173" y="1481564"/>
                </a:lnTo>
                <a:lnTo>
                  <a:pt x="121285" y="1467587"/>
                </a:lnTo>
                <a:lnTo>
                  <a:pt x="133350" y="1453610"/>
                </a:lnTo>
                <a:lnTo>
                  <a:pt x="145733" y="1439315"/>
                </a:lnTo>
                <a:lnTo>
                  <a:pt x="158433" y="1425020"/>
                </a:lnTo>
                <a:lnTo>
                  <a:pt x="171450" y="1410725"/>
                </a:lnTo>
                <a:lnTo>
                  <a:pt x="185103" y="1396748"/>
                </a:lnTo>
                <a:lnTo>
                  <a:pt x="199073" y="1382136"/>
                </a:lnTo>
                <a:lnTo>
                  <a:pt x="213678" y="1367841"/>
                </a:lnTo>
                <a:lnTo>
                  <a:pt x="228283" y="1353228"/>
                </a:lnTo>
                <a:lnTo>
                  <a:pt x="243523" y="1338616"/>
                </a:lnTo>
                <a:lnTo>
                  <a:pt x="259080" y="1324321"/>
                </a:lnTo>
                <a:lnTo>
                  <a:pt x="275273" y="1309709"/>
                </a:lnTo>
                <a:lnTo>
                  <a:pt x="278354" y="1306873"/>
                </a:lnTo>
                <a:lnTo>
                  <a:pt x="277177" y="1289217"/>
                </a:lnTo>
                <a:lnTo>
                  <a:pt x="276542" y="1265400"/>
                </a:lnTo>
                <a:lnTo>
                  <a:pt x="276225" y="1241584"/>
                </a:lnTo>
                <a:lnTo>
                  <a:pt x="276542" y="1217132"/>
                </a:lnTo>
                <a:lnTo>
                  <a:pt x="277177" y="1193316"/>
                </a:lnTo>
                <a:lnTo>
                  <a:pt x="278764" y="1169817"/>
                </a:lnTo>
                <a:lnTo>
                  <a:pt x="280668" y="1146000"/>
                </a:lnTo>
                <a:lnTo>
                  <a:pt x="283524" y="1123136"/>
                </a:lnTo>
                <a:lnTo>
                  <a:pt x="286697" y="1099637"/>
                </a:lnTo>
                <a:lnTo>
                  <a:pt x="290823" y="1076456"/>
                </a:lnTo>
                <a:lnTo>
                  <a:pt x="294948" y="1053909"/>
                </a:lnTo>
                <a:lnTo>
                  <a:pt x="300025" y="1031045"/>
                </a:lnTo>
                <a:lnTo>
                  <a:pt x="305420" y="1008817"/>
                </a:lnTo>
                <a:lnTo>
                  <a:pt x="311449" y="986588"/>
                </a:lnTo>
                <a:lnTo>
                  <a:pt x="318114" y="964677"/>
                </a:lnTo>
                <a:lnTo>
                  <a:pt x="321267" y="954459"/>
                </a:lnTo>
                <a:lnTo>
                  <a:pt x="311816" y="945006"/>
                </a:lnTo>
                <a:lnTo>
                  <a:pt x="298479" y="930715"/>
                </a:lnTo>
                <a:lnTo>
                  <a:pt x="285459" y="916107"/>
                </a:lnTo>
                <a:lnTo>
                  <a:pt x="272757" y="901815"/>
                </a:lnTo>
                <a:lnTo>
                  <a:pt x="260373" y="887524"/>
                </a:lnTo>
                <a:lnTo>
                  <a:pt x="248306" y="873868"/>
                </a:lnTo>
                <a:lnTo>
                  <a:pt x="236874" y="859577"/>
                </a:lnTo>
                <a:lnTo>
                  <a:pt x="226077" y="845604"/>
                </a:lnTo>
                <a:lnTo>
                  <a:pt x="215915" y="831948"/>
                </a:lnTo>
                <a:lnTo>
                  <a:pt x="206071" y="817974"/>
                </a:lnTo>
                <a:lnTo>
                  <a:pt x="196544" y="804318"/>
                </a:lnTo>
                <a:lnTo>
                  <a:pt x="191046" y="795873"/>
                </a:lnTo>
                <a:lnTo>
                  <a:pt x="188135" y="796289"/>
                </a:lnTo>
                <a:lnTo>
                  <a:pt x="181777" y="796925"/>
                </a:lnTo>
                <a:lnTo>
                  <a:pt x="175419" y="796925"/>
                </a:lnTo>
                <a:lnTo>
                  <a:pt x="169060" y="796925"/>
                </a:lnTo>
                <a:lnTo>
                  <a:pt x="162385" y="796289"/>
                </a:lnTo>
                <a:lnTo>
                  <a:pt x="156344" y="795336"/>
                </a:lnTo>
                <a:lnTo>
                  <a:pt x="150304" y="794382"/>
                </a:lnTo>
                <a:lnTo>
                  <a:pt x="143946" y="793110"/>
                </a:lnTo>
                <a:lnTo>
                  <a:pt x="137906" y="791203"/>
                </a:lnTo>
                <a:lnTo>
                  <a:pt x="132184" y="789295"/>
                </a:lnTo>
                <a:lnTo>
                  <a:pt x="126462" y="787070"/>
                </a:lnTo>
                <a:lnTo>
                  <a:pt x="120422" y="784845"/>
                </a:lnTo>
                <a:lnTo>
                  <a:pt x="115017" y="781666"/>
                </a:lnTo>
                <a:lnTo>
                  <a:pt x="110249" y="778805"/>
                </a:lnTo>
                <a:lnTo>
                  <a:pt x="104845" y="775626"/>
                </a:lnTo>
                <a:lnTo>
                  <a:pt x="99758" y="772129"/>
                </a:lnTo>
                <a:lnTo>
                  <a:pt x="94990" y="768314"/>
                </a:lnTo>
                <a:lnTo>
                  <a:pt x="90539" y="764181"/>
                </a:lnTo>
                <a:lnTo>
                  <a:pt x="86406" y="760049"/>
                </a:lnTo>
                <a:lnTo>
                  <a:pt x="81956" y="755916"/>
                </a:lnTo>
                <a:lnTo>
                  <a:pt x="77823" y="751147"/>
                </a:lnTo>
                <a:lnTo>
                  <a:pt x="74326" y="746379"/>
                </a:lnTo>
                <a:lnTo>
                  <a:pt x="70829" y="741292"/>
                </a:lnTo>
                <a:lnTo>
                  <a:pt x="67332" y="736206"/>
                </a:lnTo>
                <a:lnTo>
                  <a:pt x="64471" y="730802"/>
                </a:lnTo>
                <a:lnTo>
                  <a:pt x="61610" y="725397"/>
                </a:lnTo>
                <a:lnTo>
                  <a:pt x="59067" y="719993"/>
                </a:lnTo>
                <a:lnTo>
                  <a:pt x="56524" y="714271"/>
                </a:lnTo>
                <a:lnTo>
                  <a:pt x="54616" y="708549"/>
                </a:lnTo>
                <a:lnTo>
                  <a:pt x="53345" y="702509"/>
                </a:lnTo>
                <a:lnTo>
                  <a:pt x="51755" y="696151"/>
                </a:lnTo>
                <a:lnTo>
                  <a:pt x="50484" y="690111"/>
                </a:lnTo>
                <a:lnTo>
                  <a:pt x="49848" y="683752"/>
                </a:lnTo>
                <a:lnTo>
                  <a:pt x="49212" y="677394"/>
                </a:lnTo>
                <a:lnTo>
                  <a:pt x="49212" y="670719"/>
                </a:lnTo>
                <a:lnTo>
                  <a:pt x="49212" y="664361"/>
                </a:lnTo>
                <a:lnTo>
                  <a:pt x="49848" y="657685"/>
                </a:lnTo>
                <a:lnTo>
                  <a:pt x="50484" y="651645"/>
                </a:lnTo>
                <a:lnTo>
                  <a:pt x="51755" y="645287"/>
                </a:lnTo>
                <a:lnTo>
                  <a:pt x="53345" y="639246"/>
                </a:lnTo>
                <a:lnTo>
                  <a:pt x="54616" y="633206"/>
                </a:lnTo>
                <a:lnTo>
                  <a:pt x="56524" y="627484"/>
                </a:lnTo>
                <a:lnTo>
                  <a:pt x="59067" y="621444"/>
                </a:lnTo>
                <a:lnTo>
                  <a:pt x="61610" y="616040"/>
                </a:lnTo>
                <a:lnTo>
                  <a:pt x="64471" y="610635"/>
                </a:lnTo>
                <a:lnTo>
                  <a:pt x="67332" y="605549"/>
                </a:lnTo>
                <a:lnTo>
                  <a:pt x="70829" y="600463"/>
                </a:lnTo>
                <a:lnTo>
                  <a:pt x="74326" y="595376"/>
                </a:lnTo>
                <a:lnTo>
                  <a:pt x="77823" y="590290"/>
                </a:lnTo>
                <a:lnTo>
                  <a:pt x="81956" y="585839"/>
                </a:lnTo>
                <a:lnTo>
                  <a:pt x="86406" y="581389"/>
                </a:lnTo>
                <a:lnTo>
                  <a:pt x="90539" y="577256"/>
                </a:lnTo>
                <a:lnTo>
                  <a:pt x="94990" y="573441"/>
                </a:lnTo>
                <a:lnTo>
                  <a:pt x="99758" y="569626"/>
                </a:lnTo>
                <a:lnTo>
                  <a:pt x="104845" y="566129"/>
                </a:lnTo>
                <a:lnTo>
                  <a:pt x="110249" y="562632"/>
                </a:lnTo>
                <a:lnTo>
                  <a:pt x="115017" y="560089"/>
                </a:lnTo>
                <a:lnTo>
                  <a:pt x="120422" y="556910"/>
                </a:lnTo>
                <a:lnTo>
                  <a:pt x="126462" y="554685"/>
                </a:lnTo>
                <a:lnTo>
                  <a:pt x="132184" y="552142"/>
                </a:lnTo>
                <a:lnTo>
                  <a:pt x="137906" y="550234"/>
                </a:lnTo>
                <a:lnTo>
                  <a:pt x="143255" y="548545"/>
                </a:lnTo>
                <a:lnTo>
                  <a:pt x="146053" y="542949"/>
                </a:lnTo>
                <a:lnTo>
                  <a:pt x="149546" y="536915"/>
                </a:lnTo>
                <a:lnTo>
                  <a:pt x="153357" y="531198"/>
                </a:lnTo>
                <a:lnTo>
                  <a:pt x="157485" y="525799"/>
                </a:lnTo>
                <a:lnTo>
                  <a:pt x="161613" y="520400"/>
                </a:lnTo>
                <a:lnTo>
                  <a:pt x="166059" y="515637"/>
                </a:lnTo>
                <a:lnTo>
                  <a:pt x="171140" y="510555"/>
                </a:lnTo>
                <a:lnTo>
                  <a:pt x="175903" y="505792"/>
                </a:lnTo>
                <a:lnTo>
                  <a:pt x="181302" y="501345"/>
                </a:lnTo>
                <a:lnTo>
                  <a:pt x="186700" y="497217"/>
                </a:lnTo>
                <a:lnTo>
                  <a:pt x="192416" y="492771"/>
                </a:lnTo>
                <a:lnTo>
                  <a:pt x="198132" y="488960"/>
                </a:lnTo>
                <a:lnTo>
                  <a:pt x="204166" y="485466"/>
                </a:lnTo>
                <a:lnTo>
                  <a:pt x="210517" y="481973"/>
                </a:lnTo>
                <a:lnTo>
                  <a:pt x="216868" y="478480"/>
                </a:lnTo>
                <a:lnTo>
                  <a:pt x="223854" y="475621"/>
                </a:lnTo>
                <a:lnTo>
                  <a:pt x="230840" y="472446"/>
                </a:lnTo>
                <a:lnTo>
                  <a:pt x="238144" y="469905"/>
                </a:lnTo>
                <a:lnTo>
                  <a:pt x="245448" y="467364"/>
                </a:lnTo>
                <a:lnTo>
                  <a:pt x="252751" y="465141"/>
                </a:lnTo>
                <a:lnTo>
                  <a:pt x="260373" y="462918"/>
                </a:lnTo>
                <a:lnTo>
                  <a:pt x="276568" y="459107"/>
                </a:lnTo>
                <a:lnTo>
                  <a:pt x="293398" y="455931"/>
                </a:lnTo>
                <a:lnTo>
                  <a:pt x="310864" y="453708"/>
                </a:lnTo>
                <a:lnTo>
                  <a:pt x="329282" y="452120"/>
                </a:lnTo>
                <a:lnTo>
                  <a:pt x="348017" y="450850"/>
                </a:lnTo>
                <a:lnTo>
                  <a:pt x="367071" y="450850"/>
                </a:lnTo>
                <a:lnTo>
                  <a:pt x="387712" y="450850"/>
                </a:lnTo>
                <a:lnTo>
                  <a:pt x="408035" y="452120"/>
                </a:lnTo>
                <a:lnTo>
                  <a:pt x="429629" y="453708"/>
                </a:lnTo>
                <a:lnTo>
                  <a:pt x="450905" y="455931"/>
                </a:lnTo>
                <a:lnTo>
                  <a:pt x="473769" y="458790"/>
                </a:lnTo>
                <a:lnTo>
                  <a:pt x="496315" y="461965"/>
                </a:lnTo>
                <a:lnTo>
                  <a:pt x="519814" y="466412"/>
                </a:lnTo>
                <a:lnTo>
                  <a:pt x="543631" y="470858"/>
                </a:lnTo>
                <a:lnTo>
                  <a:pt x="567447" y="475939"/>
                </a:lnTo>
                <a:lnTo>
                  <a:pt x="592216" y="481655"/>
                </a:lnTo>
                <a:lnTo>
                  <a:pt x="616985" y="488007"/>
                </a:lnTo>
                <a:lnTo>
                  <a:pt x="642390" y="494359"/>
                </a:lnTo>
                <a:lnTo>
                  <a:pt x="649347" y="496334"/>
                </a:lnTo>
                <a:lnTo>
                  <a:pt x="649414" y="496284"/>
                </a:lnTo>
                <a:lnTo>
                  <a:pt x="667502" y="482629"/>
                </a:lnTo>
                <a:lnTo>
                  <a:pt x="685908" y="469927"/>
                </a:lnTo>
                <a:lnTo>
                  <a:pt x="704631" y="457543"/>
                </a:lnTo>
                <a:lnTo>
                  <a:pt x="723671" y="445793"/>
                </a:lnTo>
                <a:lnTo>
                  <a:pt x="742711" y="434361"/>
                </a:lnTo>
                <a:lnTo>
                  <a:pt x="762386" y="423564"/>
                </a:lnTo>
                <a:lnTo>
                  <a:pt x="782378" y="413085"/>
                </a:lnTo>
                <a:lnTo>
                  <a:pt x="802688" y="402606"/>
                </a:lnTo>
                <a:lnTo>
                  <a:pt x="822997" y="393397"/>
                </a:lnTo>
                <a:lnTo>
                  <a:pt x="843942" y="384188"/>
                </a:lnTo>
                <a:lnTo>
                  <a:pt x="864886" y="375931"/>
                </a:lnTo>
                <a:lnTo>
                  <a:pt x="875299" y="371888"/>
                </a:lnTo>
                <a:lnTo>
                  <a:pt x="876926" y="355600"/>
                </a:lnTo>
                <a:lnTo>
                  <a:pt x="879146" y="336550"/>
                </a:lnTo>
                <a:lnTo>
                  <a:pt x="881366" y="317818"/>
                </a:lnTo>
                <a:lnTo>
                  <a:pt x="884221" y="299720"/>
                </a:lnTo>
                <a:lnTo>
                  <a:pt x="887076" y="281622"/>
                </a:lnTo>
                <a:lnTo>
                  <a:pt x="890247" y="264478"/>
                </a:lnTo>
                <a:lnTo>
                  <a:pt x="893736" y="247650"/>
                </a:lnTo>
                <a:lnTo>
                  <a:pt x="897542" y="231140"/>
                </a:lnTo>
                <a:lnTo>
                  <a:pt x="901349" y="214948"/>
                </a:lnTo>
                <a:lnTo>
                  <a:pt x="906106" y="199390"/>
                </a:lnTo>
                <a:lnTo>
                  <a:pt x="910229" y="184150"/>
                </a:lnTo>
                <a:lnTo>
                  <a:pt x="915304" y="169545"/>
                </a:lnTo>
                <a:lnTo>
                  <a:pt x="920379" y="155257"/>
                </a:lnTo>
                <a:lnTo>
                  <a:pt x="925454" y="141922"/>
                </a:lnTo>
                <a:lnTo>
                  <a:pt x="931480" y="128905"/>
                </a:lnTo>
                <a:lnTo>
                  <a:pt x="937507" y="116523"/>
                </a:lnTo>
                <a:lnTo>
                  <a:pt x="943533" y="104140"/>
                </a:lnTo>
                <a:lnTo>
                  <a:pt x="950194" y="93028"/>
                </a:lnTo>
                <a:lnTo>
                  <a:pt x="957172" y="82233"/>
                </a:lnTo>
                <a:lnTo>
                  <a:pt x="963833" y="71755"/>
                </a:lnTo>
                <a:lnTo>
                  <a:pt x="971762" y="62230"/>
                </a:lnTo>
                <a:lnTo>
                  <a:pt x="979374" y="53340"/>
                </a:lnTo>
                <a:lnTo>
                  <a:pt x="987304" y="45403"/>
                </a:lnTo>
                <a:lnTo>
                  <a:pt x="995868" y="37783"/>
                </a:lnTo>
                <a:lnTo>
                  <a:pt x="1004431" y="30797"/>
                </a:lnTo>
                <a:lnTo>
                  <a:pt x="1013630" y="24130"/>
                </a:lnTo>
                <a:lnTo>
                  <a:pt x="1022828" y="18733"/>
                </a:lnTo>
                <a:lnTo>
                  <a:pt x="1032343" y="13970"/>
                </a:lnTo>
                <a:lnTo>
                  <a:pt x="1042176" y="9525"/>
                </a:lnTo>
                <a:lnTo>
                  <a:pt x="1052325" y="6033"/>
                </a:lnTo>
                <a:lnTo>
                  <a:pt x="1063109" y="3493"/>
                </a:lnTo>
                <a:lnTo>
                  <a:pt x="1069453" y="2223"/>
                </a:lnTo>
                <a:lnTo>
                  <a:pt x="1076431" y="1270"/>
                </a:lnTo>
                <a:lnTo>
                  <a:pt x="1083409" y="318"/>
                </a:lnTo>
                <a:lnTo>
                  <a:pt x="1090069" y="0"/>
                </a:lnTo>
                <a:close/>
              </a:path>
            </a:pathLst>
          </a:custGeom>
          <a:solidFill>
            <a:srgbClr val="F05A24"/>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4" name="矩形 33"/>
          <p:cNvSpPr/>
          <p:nvPr/>
        </p:nvSpPr>
        <p:spPr>
          <a:xfrm>
            <a:off x="8472896" y="2859614"/>
            <a:ext cx="1313180" cy="769441"/>
          </a:xfrm>
          <a:prstGeom prst="rect">
            <a:avLst/>
          </a:prstGeom>
          <a:noFill/>
        </p:spPr>
        <p:txBody>
          <a:bodyPr wrap="none">
            <a:spAutoFit/>
          </a:bodyPr>
          <a:lstStyle/>
          <a:p>
            <a:pPr algn="ctr"/>
            <a:r>
              <a:rPr lang="zh-CN" altLang="en-US" sz="4400" b="1" dirty="0">
                <a:solidFill>
                  <a:srgbClr val="09839B"/>
                </a:solidFill>
                <a:latin typeface="微软雅黑" panose="020B0503020204020204" pitchFamily="34" charset="-122"/>
                <a:ea typeface="微软雅黑" panose="020B0503020204020204" pitchFamily="34" charset="-122"/>
              </a:rPr>
              <a:t>目录</a:t>
            </a:r>
            <a:endParaRPr lang="en-US" altLang="zh-CN" sz="2400" dirty="0">
              <a:solidFill>
                <a:srgbClr val="09839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940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180943-E140-44E6-A3E0-373003AB38F0}"/>
              </a:ext>
            </a:extLst>
          </p:cNvPr>
          <p:cNvPicPr>
            <a:picLocks noChangeAspect="1"/>
          </p:cNvPicPr>
          <p:nvPr/>
        </p:nvPicPr>
        <p:blipFill>
          <a:blip r:embed="rId2"/>
          <a:stretch>
            <a:fillRect/>
          </a:stretch>
        </p:blipFill>
        <p:spPr>
          <a:xfrm>
            <a:off x="1035297" y="808203"/>
            <a:ext cx="10121405" cy="5530252"/>
          </a:xfrm>
          <a:prstGeom prst="rect">
            <a:avLst/>
          </a:prstGeom>
        </p:spPr>
      </p:pic>
    </p:spTree>
    <p:extLst>
      <p:ext uri="{BB962C8B-B14F-4D97-AF65-F5344CB8AC3E}">
        <p14:creationId xmlns:p14="http://schemas.microsoft.com/office/powerpoint/2010/main" val="150773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FE52A60-B7AD-411E-BB4D-F4101B5D651C}"/>
              </a:ext>
            </a:extLst>
          </p:cNvPr>
          <p:cNvPicPr>
            <a:picLocks noChangeAspect="1"/>
          </p:cNvPicPr>
          <p:nvPr/>
        </p:nvPicPr>
        <p:blipFill>
          <a:blip r:embed="rId2"/>
          <a:stretch>
            <a:fillRect/>
          </a:stretch>
        </p:blipFill>
        <p:spPr>
          <a:xfrm>
            <a:off x="566610" y="364844"/>
            <a:ext cx="6272556" cy="3614874"/>
          </a:xfrm>
          <a:prstGeom prst="rect">
            <a:avLst/>
          </a:prstGeom>
        </p:spPr>
      </p:pic>
      <p:pic>
        <p:nvPicPr>
          <p:cNvPr id="12" name="图片 11">
            <a:extLst>
              <a:ext uri="{FF2B5EF4-FFF2-40B4-BE49-F238E27FC236}">
                <a16:creationId xmlns:a16="http://schemas.microsoft.com/office/drawing/2014/main" id="{9454185E-3E87-41BE-832B-0EEE73C54F56}"/>
              </a:ext>
            </a:extLst>
          </p:cNvPr>
          <p:cNvPicPr>
            <a:picLocks noChangeAspect="1"/>
          </p:cNvPicPr>
          <p:nvPr/>
        </p:nvPicPr>
        <p:blipFill>
          <a:blip r:embed="rId3"/>
          <a:stretch>
            <a:fillRect/>
          </a:stretch>
        </p:blipFill>
        <p:spPr>
          <a:xfrm>
            <a:off x="5168393" y="3179070"/>
            <a:ext cx="6844322" cy="3523067"/>
          </a:xfrm>
          <a:prstGeom prst="rect">
            <a:avLst/>
          </a:prstGeom>
        </p:spPr>
      </p:pic>
    </p:spTree>
    <p:extLst>
      <p:ext uri="{BB962C8B-B14F-4D97-AF65-F5344CB8AC3E}">
        <p14:creationId xmlns:p14="http://schemas.microsoft.com/office/powerpoint/2010/main" val="134973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53AA327D-D892-4EC3-BE41-88126D4E8038}"/>
              </a:ext>
            </a:extLst>
          </p:cNvPr>
          <p:cNvPicPr>
            <a:picLocks noChangeAspect="1"/>
          </p:cNvPicPr>
          <p:nvPr/>
        </p:nvPicPr>
        <p:blipFill>
          <a:blip r:embed="rId2"/>
          <a:stretch>
            <a:fillRect/>
          </a:stretch>
        </p:blipFill>
        <p:spPr>
          <a:xfrm>
            <a:off x="1687448" y="944664"/>
            <a:ext cx="8817104" cy="4968671"/>
          </a:xfrm>
          <a:prstGeom prst="rect">
            <a:avLst/>
          </a:prstGeom>
        </p:spPr>
      </p:pic>
      <p:sp>
        <p:nvSpPr>
          <p:cNvPr id="25" name="文本框 24">
            <a:extLst>
              <a:ext uri="{FF2B5EF4-FFF2-40B4-BE49-F238E27FC236}">
                <a16:creationId xmlns:a16="http://schemas.microsoft.com/office/drawing/2014/main" id="{04620B3C-DFEC-46C3-8E2A-C4EADD799FAC}"/>
              </a:ext>
            </a:extLst>
          </p:cNvPr>
          <p:cNvSpPr txBox="1"/>
          <p:nvPr/>
        </p:nvSpPr>
        <p:spPr>
          <a:xfrm>
            <a:off x="841664" y="405245"/>
            <a:ext cx="343939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网站后台使用</a:t>
            </a:r>
          </a:p>
        </p:txBody>
      </p:sp>
    </p:spTree>
    <p:extLst>
      <p:ext uri="{BB962C8B-B14F-4D97-AF65-F5344CB8AC3E}">
        <p14:creationId xmlns:p14="http://schemas.microsoft.com/office/powerpoint/2010/main" val="246502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01BDD20A-87A5-4304-A631-FF0BC281CAD4}"/>
              </a:ext>
            </a:extLst>
          </p:cNvPr>
          <p:cNvPicPr>
            <a:picLocks noChangeAspect="1"/>
          </p:cNvPicPr>
          <p:nvPr/>
        </p:nvPicPr>
        <p:blipFill>
          <a:blip r:embed="rId2"/>
          <a:stretch>
            <a:fillRect/>
          </a:stretch>
        </p:blipFill>
        <p:spPr>
          <a:xfrm>
            <a:off x="815641" y="785370"/>
            <a:ext cx="11108604" cy="5179012"/>
          </a:xfrm>
          <a:prstGeom prst="rect">
            <a:avLst/>
          </a:prstGeom>
        </p:spPr>
      </p:pic>
    </p:spTree>
    <p:extLst>
      <p:ext uri="{BB962C8B-B14F-4D97-AF65-F5344CB8AC3E}">
        <p14:creationId xmlns:p14="http://schemas.microsoft.com/office/powerpoint/2010/main" val="311137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259B6E63-DA0A-41D7-8420-8092822159CE}"/>
              </a:ext>
            </a:extLst>
          </p:cNvPr>
          <p:cNvPicPr>
            <a:picLocks noChangeAspect="1"/>
          </p:cNvPicPr>
          <p:nvPr/>
        </p:nvPicPr>
        <p:blipFill>
          <a:blip r:embed="rId2"/>
          <a:stretch>
            <a:fillRect/>
          </a:stretch>
        </p:blipFill>
        <p:spPr>
          <a:xfrm>
            <a:off x="347011" y="339961"/>
            <a:ext cx="6416668" cy="2746139"/>
          </a:xfrm>
          <a:prstGeom prst="rect">
            <a:avLst/>
          </a:prstGeom>
        </p:spPr>
      </p:pic>
      <p:pic>
        <p:nvPicPr>
          <p:cNvPr id="24" name="图片 23">
            <a:extLst>
              <a:ext uri="{FF2B5EF4-FFF2-40B4-BE49-F238E27FC236}">
                <a16:creationId xmlns:a16="http://schemas.microsoft.com/office/drawing/2014/main" id="{F25078D7-5884-4921-9F6E-23E2FDA02B86}"/>
              </a:ext>
            </a:extLst>
          </p:cNvPr>
          <p:cNvPicPr>
            <a:picLocks noChangeAspect="1"/>
          </p:cNvPicPr>
          <p:nvPr/>
        </p:nvPicPr>
        <p:blipFill>
          <a:blip r:embed="rId3"/>
          <a:stretch>
            <a:fillRect/>
          </a:stretch>
        </p:blipFill>
        <p:spPr>
          <a:xfrm>
            <a:off x="4681761" y="3086100"/>
            <a:ext cx="6769022" cy="3250528"/>
          </a:xfrm>
          <a:prstGeom prst="rect">
            <a:avLst/>
          </a:prstGeom>
        </p:spPr>
      </p:pic>
    </p:spTree>
    <p:extLst>
      <p:ext uri="{BB962C8B-B14F-4D97-AF65-F5344CB8AC3E}">
        <p14:creationId xmlns:p14="http://schemas.microsoft.com/office/powerpoint/2010/main" val="212828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3604" y="5390900"/>
            <a:ext cx="3161443" cy="874407"/>
          </a:xfrm>
          <a:prstGeom prst="rect">
            <a:avLst/>
          </a:prstGeom>
        </p:spPr>
        <p:txBody>
          <a:bodyPr wrap="none">
            <a:spAutoFit/>
          </a:bodyPr>
          <a:lstStyle/>
          <a:p>
            <a:pPr>
              <a:lnSpc>
                <a:spcPct val="150000"/>
              </a:lnSpc>
              <a:tabLst>
                <a:tab pos="144000" algn="l"/>
                <a:tab pos="1080000" algn="l"/>
              </a:tabLst>
            </a:pPr>
            <a:r>
              <a:rPr lang="zh-CN" altLang="en-US" dirty="0">
                <a:solidFill>
                  <a:schemeClr val="bg1"/>
                </a:solidFill>
                <a:latin typeface="微软雅黑" panose="020B0503020204020204" pitchFamily="34" charset="-122"/>
                <a:ea typeface="微软雅黑" panose="020B0503020204020204" pitchFamily="34" charset="-122"/>
              </a:rPr>
              <a:t>组长：王云浩</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tabLst>
                <a:tab pos="144000" algn="l"/>
                <a:tab pos="1080000" algn="l"/>
              </a:tabLst>
            </a:pPr>
            <a:r>
              <a:rPr lang="zh-CN" altLang="en-US" dirty="0">
                <a:solidFill>
                  <a:schemeClr val="bg1"/>
                </a:solidFill>
                <a:latin typeface="微软雅黑" panose="020B0503020204020204" pitchFamily="34" charset="-122"/>
                <a:ea typeface="微软雅黑" panose="020B0503020204020204" pitchFamily="34" charset="-122"/>
              </a:rPr>
              <a:t>组员：张世辰 王艺杰 闫晓晓</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2493091" y="4129016"/>
            <a:ext cx="5033750" cy="1261884"/>
          </a:xfrm>
          <a:prstGeom prst="rect">
            <a:avLst/>
          </a:prstGeom>
          <a:noFill/>
        </p:spPr>
        <p:txBody>
          <a:bodyPr wrap="none">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互联网数据库开发</a:t>
            </a:r>
            <a:endParaRPr lang="en-US" altLang="zh-CN" sz="3600" b="1" dirty="0">
              <a:solidFill>
                <a:schemeClr val="bg1"/>
              </a:solidFill>
              <a:latin typeface="微软雅黑" panose="020B0503020204020204" pitchFamily="34" charset="-122"/>
              <a:ea typeface="微软雅黑" panose="020B0503020204020204" pitchFamily="34" charset="-122"/>
            </a:endParaRPr>
          </a:p>
          <a:p>
            <a:r>
              <a:rPr lang="zh-CN" altLang="en-US" sz="4000" b="1" dirty="0">
                <a:solidFill>
                  <a:schemeClr val="bg1"/>
                </a:solidFill>
                <a:latin typeface="微软雅黑" panose="020B0503020204020204" pitchFamily="34" charset="-122"/>
                <a:ea typeface="微软雅黑" panose="020B0503020204020204" pitchFamily="34" charset="-122"/>
              </a:rPr>
              <a:t>               咸煎饼小组</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898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80339" y="4287395"/>
            <a:ext cx="2031325" cy="461665"/>
          </a:xfrm>
          <a:prstGeom prst="rect">
            <a:avLst/>
          </a:prstGeom>
          <a:noFill/>
        </p:spPr>
        <p:txBody>
          <a:bodyPr wrap="none">
            <a:spAutoFit/>
          </a:bodyPr>
          <a:lstStyle/>
          <a:p>
            <a:pPr algn="ctr"/>
            <a:r>
              <a:rPr lang="zh-CN" altLang="en-US" sz="2400" dirty="0">
                <a:solidFill>
                  <a:srgbClr val="FAAF3B"/>
                </a:solidFill>
                <a:latin typeface="微软雅黑" panose="020B0503020204020204" pitchFamily="34" charset="-122"/>
                <a:ea typeface="微软雅黑" panose="020B0503020204020204" pitchFamily="34" charset="-122"/>
              </a:rPr>
              <a:t>网站代码分工</a:t>
            </a:r>
            <a:endParaRPr lang="en-US" altLang="zh-CN" sz="2400" dirty="0">
              <a:solidFill>
                <a:srgbClr val="FAAF3B"/>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886711" y="1431832"/>
            <a:ext cx="2418578" cy="2418578"/>
            <a:chOff x="13675582" y="2465383"/>
            <a:chExt cx="914400" cy="914400"/>
          </a:xfrm>
        </p:grpSpPr>
        <p:sp>
          <p:nvSpPr>
            <p:cNvPr id="4" name="KSO_Shape"/>
            <p:cNvSpPr>
              <a:spLocks/>
            </p:cNvSpPr>
            <p:nvPr/>
          </p:nvSpPr>
          <p:spPr bwMode="auto">
            <a:xfrm>
              <a:off x="13832965" y="2715210"/>
              <a:ext cx="599634" cy="414747"/>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rgbClr val="FAAF3B"/>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5" name="椭圆 4"/>
            <p:cNvSpPr/>
            <p:nvPr/>
          </p:nvSpPr>
          <p:spPr>
            <a:xfrm>
              <a:off x="13675582" y="2465383"/>
              <a:ext cx="914400" cy="914400"/>
            </a:xfrm>
            <a:prstGeom prst="ellipse">
              <a:avLst/>
            </a:prstGeom>
            <a:noFill/>
            <a:ln>
              <a:solidFill>
                <a:srgbClr val="FAA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5795463" y="-43542"/>
            <a:ext cx="601074" cy="601074"/>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Logo</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598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4056" y="1408137"/>
            <a:ext cx="2333958" cy="4110827"/>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TextBox 4"/>
          <p:cNvSpPr txBox="1">
            <a:spLocks noChangeArrowheads="1"/>
          </p:cNvSpPr>
          <p:nvPr/>
        </p:nvSpPr>
        <p:spPr bwMode="auto">
          <a:xfrm>
            <a:off x="894741" y="4017311"/>
            <a:ext cx="2052588" cy="13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dirty="0">
                <a:solidFill>
                  <a:prstClr val="white"/>
                </a:solidFill>
                <a:latin typeface="Franklin Gothic Book" panose="020B0503020102020204" pitchFamily="34" charset="0"/>
                <a:ea typeface="微软雅黑" panose="020B0503020204020204" pitchFamily="34" charset="-122"/>
              </a:rPr>
              <a:t>网站整体框架构建</a:t>
            </a:r>
            <a:endParaRPr lang="en-US" altLang="zh-CN" sz="1400" dirty="0">
              <a:solidFill>
                <a:prstClr val="white"/>
              </a:solidFill>
              <a:latin typeface="Franklin Gothic Book" panose="020B0503020102020204" pitchFamily="34" charset="0"/>
              <a:ea typeface="微软雅黑" panose="020B0503020204020204" pitchFamily="34" charset="-122"/>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Franklin Gothic Book" panose="020B0503020102020204" pitchFamily="34" charset="0"/>
                <a:ea typeface="微软雅黑" panose="020B0503020204020204" pitchFamily="34" charset="-122"/>
                <a:cs typeface="+mn-cs"/>
              </a:rPr>
              <a:t>整合组员代码及进行前后台总体开发，整合组员构建的数据库</a:t>
            </a:r>
            <a:endParaRPr kumimoji="0" lang="en-US" altLang="zh-CN" sz="1400" b="0" i="0" u="none" strike="noStrike" kern="1200" cap="none" spc="0" normalizeH="0" baseline="0" noProof="0" dirty="0">
              <a:ln>
                <a:noFill/>
              </a:ln>
              <a:solidFill>
                <a:prstClr val="white"/>
              </a:solidFill>
              <a:effectLst/>
              <a:uLnTx/>
              <a:uFillTx/>
              <a:latin typeface="Franklin Gothic Book" panose="020B0503020102020204" pitchFamily="34" charset="0"/>
              <a:ea typeface="微软雅黑" panose="020B0503020204020204" pitchFamily="34" charset="-122"/>
              <a:cs typeface="+mn-cs"/>
            </a:endParaRPr>
          </a:p>
        </p:txBody>
      </p:sp>
      <p:sp>
        <p:nvSpPr>
          <p:cNvPr id="35" name="矩形 34"/>
          <p:cNvSpPr/>
          <p:nvPr/>
        </p:nvSpPr>
        <p:spPr>
          <a:xfrm>
            <a:off x="75405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矩形 36"/>
          <p:cNvSpPr/>
          <p:nvPr/>
        </p:nvSpPr>
        <p:spPr>
          <a:xfrm>
            <a:off x="3537366" y="1408137"/>
            <a:ext cx="2333958" cy="4110827"/>
          </a:xfrm>
          <a:prstGeom prst="rect">
            <a:avLst/>
          </a:prstGeom>
          <a:solidFill>
            <a:srgbClr val="17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TextBox 4"/>
          <p:cNvSpPr txBox="1">
            <a:spLocks noChangeArrowheads="1"/>
          </p:cNvSpPr>
          <p:nvPr/>
        </p:nvSpPr>
        <p:spPr bwMode="auto">
          <a:xfrm>
            <a:off x="3678051" y="4017311"/>
            <a:ext cx="2052588" cy="13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Franklin Gothic Book" panose="020B0503020102020204" pitchFamily="34" charset="0"/>
                <a:ea typeface="微软雅黑" panose="020B0503020204020204" pitchFamily="34" charset="-122"/>
                <a:cs typeface="+mn-cs"/>
              </a:rPr>
              <a:t>制作奥运会图表，完成运动员逐年变化图标及中国奖牌数量图表相关代码和数据库构建</a:t>
            </a:r>
            <a:endParaRPr kumimoji="0" lang="en-US" altLang="zh-CN" sz="1400" b="0" i="0" u="none" strike="noStrike" kern="1200" cap="none" spc="0" normalizeH="0" baseline="0" noProof="0" dirty="0">
              <a:ln>
                <a:noFill/>
              </a:ln>
              <a:solidFill>
                <a:prstClr val="white"/>
              </a:solidFill>
              <a:effectLst/>
              <a:uLnTx/>
              <a:uFillTx/>
              <a:latin typeface="Franklin Gothic Book" panose="020B0503020102020204" pitchFamily="34" charset="0"/>
              <a:ea typeface="微软雅黑" panose="020B0503020204020204" pitchFamily="34" charset="-122"/>
              <a:cs typeface="+mn-cs"/>
            </a:endParaRPr>
          </a:p>
        </p:txBody>
      </p:sp>
      <p:sp>
        <p:nvSpPr>
          <p:cNvPr id="40" name="矩形 39"/>
          <p:cNvSpPr/>
          <p:nvPr/>
        </p:nvSpPr>
        <p:spPr>
          <a:xfrm>
            <a:off x="353736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矩形 41"/>
          <p:cNvSpPr/>
          <p:nvPr/>
        </p:nvSpPr>
        <p:spPr>
          <a:xfrm>
            <a:off x="6320676" y="1408137"/>
            <a:ext cx="2333958" cy="4110827"/>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3" name="TextBox 4"/>
          <p:cNvSpPr txBox="1">
            <a:spLocks noChangeArrowheads="1"/>
          </p:cNvSpPr>
          <p:nvPr/>
        </p:nvSpPr>
        <p:spPr bwMode="auto">
          <a:xfrm>
            <a:off x="6461361" y="4017311"/>
            <a:ext cx="2052588" cy="13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0" algn="ctr" eaLnBrk="1" hangingPunct="1">
              <a:lnSpc>
                <a:spcPct val="150000"/>
              </a:lnSpc>
            </a:pPr>
            <a:r>
              <a:rPr kumimoji="0" lang="zh-CN" altLang="en-US" sz="1400" b="0" i="0" u="none" strike="noStrike" kern="1200" cap="none" spc="0" normalizeH="0" baseline="0" noProof="0" dirty="0">
                <a:ln>
                  <a:noFill/>
                </a:ln>
                <a:solidFill>
                  <a:prstClr val="white"/>
                </a:solidFill>
                <a:effectLst/>
                <a:uLnTx/>
                <a:uFillTx/>
                <a:latin typeface="Franklin Gothic Book" panose="020B0503020102020204" pitchFamily="34" charset="0"/>
                <a:ea typeface="微软雅黑" panose="020B0503020204020204" pitchFamily="34" charset="-122"/>
                <a:cs typeface="+mn-cs"/>
              </a:rPr>
              <a:t>制作奥运会图表，完成新闻发表数量趋势图表和新闻评论展示图表</a:t>
            </a:r>
            <a:r>
              <a:rPr lang="zh-CN" altLang="en-US" sz="1400" dirty="0">
                <a:solidFill>
                  <a:prstClr val="white"/>
                </a:solidFill>
                <a:latin typeface="Franklin Gothic Book" panose="020B0503020102020204" pitchFamily="34" charset="0"/>
                <a:ea typeface="微软雅黑" panose="020B0503020204020204" pitchFamily="34" charset="-122"/>
              </a:rPr>
              <a:t>相关代码和数据库构建</a:t>
            </a:r>
            <a:endParaRPr kumimoji="0" lang="en-US" altLang="zh-CN" sz="1400" b="0" i="0" u="none" strike="noStrike" kern="1200" cap="none" spc="0" normalizeH="0" baseline="0" noProof="0" dirty="0">
              <a:ln>
                <a:noFill/>
              </a:ln>
              <a:solidFill>
                <a:prstClr val="white"/>
              </a:solidFill>
              <a:effectLst/>
              <a:uLnTx/>
              <a:uFillTx/>
              <a:latin typeface="Franklin Gothic Book" panose="020B0503020102020204" pitchFamily="34" charset="0"/>
              <a:ea typeface="微软雅黑" panose="020B0503020204020204" pitchFamily="34" charset="-122"/>
              <a:cs typeface="+mn-cs"/>
            </a:endParaRPr>
          </a:p>
        </p:txBody>
      </p:sp>
      <p:sp>
        <p:nvSpPr>
          <p:cNvPr id="44" name="矩形 43"/>
          <p:cNvSpPr/>
          <p:nvPr/>
        </p:nvSpPr>
        <p:spPr>
          <a:xfrm>
            <a:off x="632067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矩形 45"/>
          <p:cNvSpPr/>
          <p:nvPr/>
        </p:nvSpPr>
        <p:spPr>
          <a:xfrm>
            <a:off x="9103986" y="1408137"/>
            <a:ext cx="2333958" cy="4110827"/>
          </a:xfrm>
          <a:prstGeom prst="rect">
            <a:avLst/>
          </a:prstGeom>
          <a:solidFill>
            <a:srgbClr val="F69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TextBox 4"/>
          <p:cNvSpPr txBox="1">
            <a:spLocks noChangeArrowheads="1"/>
          </p:cNvSpPr>
          <p:nvPr/>
        </p:nvSpPr>
        <p:spPr bwMode="auto">
          <a:xfrm>
            <a:off x="9244671" y="4017311"/>
            <a:ext cx="2052588" cy="13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0" algn="ctr" eaLnBrk="1" hangingPunct="1">
              <a:lnSpc>
                <a:spcPct val="150000"/>
              </a:lnSpc>
            </a:pPr>
            <a:r>
              <a:rPr kumimoji="0" lang="zh-CN" altLang="en-US" sz="1400" b="0" i="0" u="none" strike="noStrike" kern="1200" cap="none" spc="0" normalizeH="0" baseline="0" noProof="0" dirty="0">
                <a:ln>
                  <a:noFill/>
                </a:ln>
                <a:solidFill>
                  <a:prstClr val="white"/>
                </a:solidFill>
                <a:effectLst/>
                <a:uLnTx/>
                <a:uFillTx/>
                <a:latin typeface="Franklin Gothic Book" panose="020B0503020102020204" pitchFamily="34" charset="0"/>
                <a:ea typeface="微软雅黑" panose="020B0503020204020204" pitchFamily="34" charset="-122"/>
                <a:cs typeface="+mn-cs"/>
              </a:rPr>
              <a:t>制作奥运会图表，完成运动员逐年变化情况图表和中国奖牌数量图表</a:t>
            </a:r>
            <a:r>
              <a:rPr lang="zh-CN" altLang="en-US" sz="1400" dirty="0">
                <a:solidFill>
                  <a:prstClr val="white"/>
                </a:solidFill>
                <a:latin typeface="Franklin Gothic Book" panose="020B0503020102020204" pitchFamily="34" charset="0"/>
                <a:ea typeface="微软雅黑" panose="020B0503020204020204" pitchFamily="34" charset="-122"/>
              </a:rPr>
              <a:t>相关代码和数据库构建</a:t>
            </a:r>
            <a:endParaRPr kumimoji="0" lang="en-US" altLang="zh-CN" sz="1400" b="0" i="0" u="none" strike="noStrike" kern="1200" cap="none" spc="0" normalizeH="0" baseline="0" noProof="0" dirty="0">
              <a:ln>
                <a:noFill/>
              </a:ln>
              <a:solidFill>
                <a:prstClr val="white"/>
              </a:solidFill>
              <a:effectLst/>
              <a:uLnTx/>
              <a:uFillTx/>
              <a:latin typeface="Franklin Gothic Book" panose="020B0503020102020204" pitchFamily="34" charset="0"/>
              <a:ea typeface="微软雅黑" panose="020B0503020204020204" pitchFamily="34" charset="-122"/>
              <a:cs typeface="+mn-cs"/>
            </a:endParaRPr>
          </a:p>
        </p:txBody>
      </p:sp>
      <p:sp>
        <p:nvSpPr>
          <p:cNvPr id="48" name="矩形 47"/>
          <p:cNvSpPr/>
          <p:nvPr/>
        </p:nvSpPr>
        <p:spPr>
          <a:xfrm>
            <a:off x="910398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a:extLst>
              <a:ext uri="{FF2B5EF4-FFF2-40B4-BE49-F238E27FC236}">
                <a16:creationId xmlns:a16="http://schemas.microsoft.com/office/drawing/2014/main" id="{86572583-47A1-4064-8B78-A49175936B36}"/>
              </a:ext>
            </a:extLst>
          </p:cNvPr>
          <p:cNvSpPr txBox="1"/>
          <p:nvPr/>
        </p:nvSpPr>
        <p:spPr>
          <a:xfrm>
            <a:off x="1313167" y="2554908"/>
            <a:ext cx="12157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王云浩</a:t>
            </a:r>
          </a:p>
        </p:txBody>
      </p:sp>
      <p:sp>
        <p:nvSpPr>
          <p:cNvPr id="19" name="文本框 18">
            <a:extLst>
              <a:ext uri="{FF2B5EF4-FFF2-40B4-BE49-F238E27FC236}">
                <a16:creationId xmlns:a16="http://schemas.microsoft.com/office/drawing/2014/main" id="{D30EE951-275D-41FD-B978-D8007D1DE76A}"/>
              </a:ext>
            </a:extLst>
          </p:cNvPr>
          <p:cNvSpPr txBox="1"/>
          <p:nvPr/>
        </p:nvSpPr>
        <p:spPr>
          <a:xfrm>
            <a:off x="4096477" y="2554908"/>
            <a:ext cx="12157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闫晓晓</a:t>
            </a:r>
          </a:p>
        </p:txBody>
      </p:sp>
      <p:sp>
        <p:nvSpPr>
          <p:cNvPr id="20" name="文本框 19">
            <a:extLst>
              <a:ext uri="{FF2B5EF4-FFF2-40B4-BE49-F238E27FC236}">
                <a16:creationId xmlns:a16="http://schemas.microsoft.com/office/drawing/2014/main" id="{87297F3E-E022-4A74-A69A-A7BD6A9CAACA}"/>
              </a:ext>
            </a:extLst>
          </p:cNvPr>
          <p:cNvSpPr txBox="1"/>
          <p:nvPr/>
        </p:nvSpPr>
        <p:spPr>
          <a:xfrm>
            <a:off x="6879787" y="2554908"/>
            <a:ext cx="12157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张世辰</a:t>
            </a:r>
          </a:p>
        </p:txBody>
      </p:sp>
      <p:sp>
        <p:nvSpPr>
          <p:cNvPr id="21" name="文本框 20">
            <a:extLst>
              <a:ext uri="{FF2B5EF4-FFF2-40B4-BE49-F238E27FC236}">
                <a16:creationId xmlns:a16="http://schemas.microsoft.com/office/drawing/2014/main" id="{CA03167B-66A7-4C51-B7F6-7FE297ACF277}"/>
              </a:ext>
            </a:extLst>
          </p:cNvPr>
          <p:cNvSpPr txBox="1"/>
          <p:nvPr/>
        </p:nvSpPr>
        <p:spPr>
          <a:xfrm>
            <a:off x="9668299" y="2554907"/>
            <a:ext cx="12157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王艺杰</a:t>
            </a:r>
          </a:p>
        </p:txBody>
      </p:sp>
    </p:spTree>
    <p:extLst>
      <p:ext uri="{BB962C8B-B14F-4D97-AF65-F5344CB8AC3E}">
        <p14:creationId xmlns:p14="http://schemas.microsoft.com/office/powerpoint/2010/main" val="188432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F9637568-E08F-4DF1-A6F5-0DB11849FA4F}"/>
              </a:ext>
            </a:extLst>
          </p:cNvPr>
          <p:cNvSpPr txBox="1"/>
          <p:nvPr/>
        </p:nvSpPr>
        <p:spPr>
          <a:xfrm>
            <a:off x="2015836" y="1215736"/>
            <a:ext cx="88011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 name="文本框 1">
            <a:extLst>
              <a:ext uri="{FF2B5EF4-FFF2-40B4-BE49-F238E27FC236}">
                <a16:creationId xmlns:a16="http://schemas.microsoft.com/office/drawing/2014/main" id="{AD3E6CC6-9609-48C2-810E-73B41C9BC475}"/>
              </a:ext>
            </a:extLst>
          </p:cNvPr>
          <p:cNvSpPr txBox="1"/>
          <p:nvPr/>
        </p:nvSpPr>
        <p:spPr>
          <a:xfrm>
            <a:off x="841664" y="405245"/>
            <a:ext cx="343939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网站主页</a:t>
            </a:r>
          </a:p>
        </p:txBody>
      </p:sp>
      <p:pic>
        <p:nvPicPr>
          <p:cNvPr id="3" name="图片 2">
            <a:extLst>
              <a:ext uri="{FF2B5EF4-FFF2-40B4-BE49-F238E27FC236}">
                <a16:creationId xmlns:a16="http://schemas.microsoft.com/office/drawing/2014/main" id="{D40C3B78-5EAB-43B3-B1DE-67B1D1798BE2}"/>
              </a:ext>
            </a:extLst>
          </p:cNvPr>
          <p:cNvPicPr>
            <a:picLocks noChangeAspect="1"/>
          </p:cNvPicPr>
          <p:nvPr/>
        </p:nvPicPr>
        <p:blipFill>
          <a:blip r:embed="rId2"/>
          <a:stretch>
            <a:fillRect/>
          </a:stretch>
        </p:blipFill>
        <p:spPr>
          <a:xfrm>
            <a:off x="1918187" y="990020"/>
            <a:ext cx="8129822" cy="5299874"/>
          </a:xfrm>
          <a:prstGeom prst="rect">
            <a:avLst/>
          </a:prstGeom>
        </p:spPr>
      </p:pic>
    </p:spTree>
    <p:extLst>
      <p:ext uri="{BB962C8B-B14F-4D97-AF65-F5344CB8AC3E}">
        <p14:creationId xmlns:p14="http://schemas.microsoft.com/office/powerpoint/2010/main" val="156512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F9637568-E08F-4DF1-A6F5-0DB11849FA4F}"/>
              </a:ext>
            </a:extLst>
          </p:cNvPr>
          <p:cNvSpPr txBox="1"/>
          <p:nvPr/>
        </p:nvSpPr>
        <p:spPr>
          <a:xfrm>
            <a:off x="2015836" y="1215736"/>
            <a:ext cx="88011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 name="文本框 1">
            <a:extLst>
              <a:ext uri="{FF2B5EF4-FFF2-40B4-BE49-F238E27FC236}">
                <a16:creationId xmlns:a16="http://schemas.microsoft.com/office/drawing/2014/main" id="{AD3E6CC6-9609-48C2-810E-73B41C9BC475}"/>
              </a:ext>
            </a:extLst>
          </p:cNvPr>
          <p:cNvSpPr txBox="1"/>
          <p:nvPr/>
        </p:nvSpPr>
        <p:spPr>
          <a:xfrm>
            <a:off x="841664" y="405245"/>
            <a:ext cx="3439391" cy="584775"/>
          </a:xfrm>
          <a:prstGeom prst="rect">
            <a:avLst/>
          </a:prstGeom>
          <a:noFill/>
        </p:spPr>
        <p:txBody>
          <a:bodyPr wrap="square" rtlCol="0">
            <a:spAutoFit/>
          </a:bodyPr>
          <a:lstStyle/>
          <a:p>
            <a:r>
              <a:rPr lang="zh-CN" altLang="en-US" sz="3200" b="1" dirty="0"/>
              <a:t>数据库设计</a:t>
            </a:r>
          </a:p>
        </p:txBody>
      </p:sp>
      <p:pic>
        <p:nvPicPr>
          <p:cNvPr id="6" name="图片 5">
            <a:extLst>
              <a:ext uri="{FF2B5EF4-FFF2-40B4-BE49-F238E27FC236}">
                <a16:creationId xmlns:a16="http://schemas.microsoft.com/office/drawing/2014/main" id="{442429E0-D99C-4910-AB1C-FDA9D5744FDF}"/>
              </a:ext>
            </a:extLst>
          </p:cNvPr>
          <p:cNvPicPr/>
          <p:nvPr/>
        </p:nvPicPr>
        <p:blipFill>
          <a:blip r:embed="rId2"/>
          <a:stretch>
            <a:fillRect/>
          </a:stretch>
        </p:blipFill>
        <p:spPr>
          <a:xfrm>
            <a:off x="841664" y="1215736"/>
            <a:ext cx="2767447" cy="4088390"/>
          </a:xfrm>
          <a:prstGeom prst="rect">
            <a:avLst/>
          </a:prstGeom>
          <a:noFill/>
          <a:ln>
            <a:noFill/>
          </a:ln>
        </p:spPr>
      </p:pic>
      <p:pic>
        <p:nvPicPr>
          <p:cNvPr id="3" name="图片 2">
            <a:extLst>
              <a:ext uri="{FF2B5EF4-FFF2-40B4-BE49-F238E27FC236}">
                <a16:creationId xmlns:a16="http://schemas.microsoft.com/office/drawing/2014/main" id="{1549276E-6CA8-440E-963C-E82E7E5A6CEE}"/>
              </a:ext>
            </a:extLst>
          </p:cNvPr>
          <p:cNvPicPr>
            <a:picLocks noChangeAspect="1"/>
          </p:cNvPicPr>
          <p:nvPr/>
        </p:nvPicPr>
        <p:blipFill>
          <a:blip r:embed="rId3"/>
          <a:stretch>
            <a:fillRect/>
          </a:stretch>
        </p:blipFill>
        <p:spPr>
          <a:xfrm>
            <a:off x="5188554" y="667815"/>
            <a:ext cx="5992359" cy="5522370"/>
          </a:xfrm>
          <a:prstGeom prst="rect">
            <a:avLst/>
          </a:prstGeom>
        </p:spPr>
      </p:pic>
    </p:spTree>
    <p:extLst>
      <p:ext uri="{BB962C8B-B14F-4D97-AF65-F5344CB8AC3E}">
        <p14:creationId xmlns:p14="http://schemas.microsoft.com/office/powerpoint/2010/main" val="232803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F9637568-E08F-4DF1-A6F5-0DB11849FA4F}"/>
              </a:ext>
            </a:extLst>
          </p:cNvPr>
          <p:cNvSpPr txBox="1"/>
          <p:nvPr/>
        </p:nvSpPr>
        <p:spPr>
          <a:xfrm>
            <a:off x="2015836" y="1215736"/>
            <a:ext cx="8801100" cy="369332"/>
          </a:xfrm>
          <a:prstGeom prst="rect">
            <a:avLst/>
          </a:prstGeom>
          <a:noFill/>
        </p:spPr>
        <p:txBody>
          <a:bodyPr wrap="square" rtlCol="0">
            <a:spAutoFit/>
          </a:bodyPr>
          <a:lstStyle/>
          <a:p>
            <a:endParaRPr lang="zh-CN" altLang="en-US" dirty="0"/>
          </a:p>
        </p:txBody>
      </p:sp>
      <p:pic>
        <p:nvPicPr>
          <p:cNvPr id="41" name="图片 40">
            <a:extLst>
              <a:ext uri="{FF2B5EF4-FFF2-40B4-BE49-F238E27FC236}">
                <a16:creationId xmlns:a16="http://schemas.microsoft.com/office/drawing/2014/main" id="{197051EB-D4E9-4E81-97EC-37C9F4F4DF89}"/>
              </a:ext>
            </a:extLst>
          </p:cNvPr>
          <p:cNvPicPr/>
          <p:nvPr/>
        </p:nvPicPr>
        <p:blipFill>
          <a:blip r:embed="rId2"/>
          <a:stretch>
            <a:fillRect/>
          </a:stretch>
        </p:blipFill>
        <p:spPr>
          <a:xfrm>
            <a:off x="1042382" y="274666"/>
            <a:ext cx="2823036" cy="6281998"/>
          </a:xfrm>
          <a:prstGeom prst="rect">
            <a:avLst/>
          </a:prstGeom>
          <a:noFill/>
          <a:ln>
            <a:noFill/>
          </a:ln>
        </p:spPr>
      </p:pic>
      <p:pic>
        <p:nvPicPr>
          <p:cNvPr id="42" name="图片 41">
            <a:extLst>
              <a:ext uri="{FF2B5EF4-FFF2-40B4-BE49-F238E27FC236}">
                <a16:creationId xmlns:a16="http://schemas.microsoft.com/office/drawing/2014/main" id="{BA6ED4B1-1FD8-47DA-A052-CC32B79E565F}"/>
              </a:ext>
            </a:extLst>
          </p:cNvPr>
          <p:cNvPicPr/>
          <p:nvPr/>
        </p:nvPicPr>
        <p:blipFill>
          <a:blip r:embed="rId3"/>
          <a:stretch>
            <a:fillRect/>
          </a:stretch>
        </p:blipFill>
        <p:spPr>
          <a:xfrm>
            <a:off x="4366029" y="295448"/>
            <a:ext cx="5267960" cy="2914015"/>
          </a:xfrm>
          <a:prstGeom prst="rect">
            <a:avLst/>
          </a:prstGeom>
          <a:noFill/>
          <a:ln>
            <a:noFill/>
          </a:ln>
        </p:spPr>
      </p:pic>
      <p:pic>
        <p:nvPicPr>
          <p:cNvPr id="43" name="图片 42">
            <a:extLst>
              <a:ext uri="{FF2B5EF4-FFF2-40B4-BE49-F238E27FC236}">
                <a16:creationId xmlns:a16="http://schemas.microsoft.com/office/drawing/2014/main" id="{41E46002-1597-48D4-9AE6-113E15DF765F}"/>
              </a:ext>
            </a:extLst>
          </p:cNvPr>
          <p:cNvPicPr/>
          <p:nvPr/>
        </p:nvPicPr>
        <p:blipFill>
          <a:blip r:embed="rId4"/>
          <a:stretch>
            <a:fillRect/>
          </a:stretch>
        </p:blipFill>
        <p:spPr>
          <a:xfrm>
            <a:off x="4584238" y="3415665"/>
            <a:ext cx="5267960" cy="2914015"/>
          </a:xfrm>
          <a:prstGeom prst="rect">
            <a:avLst/>
          </a:prstGeom>
          <a:noFill/>
          <a:ln>
            <a:noFill/>
          </a:ln>
        </p:spPr>
      </p:pic>
    </p:spTree>
    <p:extLst>
      <p:ext uri="{BB962C8B-B14F-4D97-AF65-F5344CB8AC3E}">
        <p14:creationId xmlns:p14="http://schemas.microsoft.com/office/powerpoint/2010/main" val="396724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F9637568-E08F-4DF1-A6F5-0DB11849FA4F}"/>
              </a:ext>
            </a:extLst>
          </p:cNvPr>
          <p:cNvSpPr txBox="1"/>
          <p:nvPr/>
        </p:nvSpPr>
        <p:spPr>
          <a:xfrm>
            <a:off x="2015836" y="1215736"/>
            <a:ext cx="88011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 name="文本框 1">
            <a:extLst>
              <a:ext uri="{FF2B5EF4-FFF2-40B4-BE49-F238E27FC236}">
                <a16:creationId xmlns:a16="http://schemas.microsoft.com/office/drawing/2014/main" id="{AD3E6CC6-9609-48C2-810E-73B41C9BC475}"/>
              </a:ext>
            </a:extLst>
          </p:cNvPr>
          <p:cNvSpPr txBox="1"/>
          <p:nvPr/>
        </p:nvSpPr>
        <p:spPr>
          <a:xfrm>
            <a:off x="841664" y="405245"/>
            <a:ext cx="3439391" cy="584775"/>
          </a:xfrm>
          <a:prstGeom prst="rect">
            <a:avLst/>
          </a:prstGeom>
          <a:noFill/>
        </p:spPr>
        <p:txBody>
          <a:bodyPr wrap="square" rtlCol="0">
            <a:spAutoFit/>
          </a:bodyPr>
          <a:lstStyle/>
          <a:p>
            <a:r>
              <a:rPr lang="en-US" altLang="zh-CN" sz="3200" b="1" dirty="0"/>
              <a:t>MVC</a:t>
            </a:r>
            <a:r>
              <a:rPr lang="zh-CN" altLang="en-US" sz="3200" b="1" dirty="0"/>
              <a:t>工作模式</a:t>
            </a:r>
          </a:p>
        </p:txBody>
      </p:sp>
      <p:pic>
        <p:nvPicPr>
          <p:cNvPr id="7" name="图片 6">
            <a:extLst>
              <a:ext uri="{FF2B5EF4-FFF2-40B4-BE49-F238E27FC236}">
                <a16:creationId xmlns:a16="http://schemas.microsoft.com/office/drawing/2014/main" id="{9D5C2CF6-2F61-4235-B82A-DF8C71C015B8}"/>
              </a:ext>
            </a:extLst>
          </p:cNvPr>
          <p:cNvPicPr/>
          <p:nvPr/>
        </p:nvPicPr>
        <p:blipFill>
          <a:blip r:embed="rId2"/>
          <a:stretch>
            <a:fillRect/>
          </a:stretch>
        </p:blipFill>
        <p:spPr>
          <a:xfrm>
            <a:off x="3643053" y="595630"/>
            <a:ext cx="2225040" cy="5666740"/>
          </a:xfrm>
          <a:prstGeom prst="rect">
            <a:avLst/>
          </a:prstGeom>
          <a:noFill/>
          <a:ln>
            <a:noFill/>
          </a:ln>
        </p:spPr>
      </p:pic>
      <p:pic>
        <p:nvPicPr>
          <p:cNvPr id="8" name="图片 7">
            <a:extLst>
              <a:ext uri="{FF2B5EF4-FFF2-40B4-BE49-F238E27FC236}">
                <a16:creationId xmlns:a16="http://schemas.microsoft.com/office/drawing/2014/main" id="{A9423384-59A6-49BD-801F-068DFB5F62DF}"/>
              </a:ext>
            </a:extLst>
          </p:cNvPr>
          <p:cNvPicPr/>
          <p:nvPr/>
        </p:nvPicPr>
        <p:blipFill>
          <a:blip r:embed="rId3"/>
          <a:stretch>
            <a:fillRect/>
          </a:stretch>
        </p:blipFill>
        <p:spPr>
          <a:xfrm>
            <a:off x="6624955" y="599440"/>
            <a:ext cx="1913890" cy="5662930"/>
          </a:xfrm>
          <a:prstGeom prst="rect">
            <a:avLst/>
          </a:prstGeom>
          <a:noFill/>
          <a:ln>
            <a:noFill/>
          </a:ln>
        </p:spPr>
      </p:pic>
    </p:spTree>
    <p:extLst>
      <p:ext uri="{BB962C8B-B14F-4D97-AF65-F5344CB8AC3E}">
        <p14:creationId xmlns:p14="http://schemas.microsoft.com/office/powerpoint/2010/main" val="20049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F9637568-E08F-4DF1-A6F5-0DB11849FA4F}"/>
              </a:ext>
            </a:extLst>
          </p:cNvPr>
          <p:cNvSpPr txBox="1"/>
          <p:nvPr/>
        </p:nvSpPr>
        <p:spPr>
          <a:xfrm>
            <a:off x="2015836" y="1215736"/>
            <a:ext cx="88011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 name="文本框 1">
            <a:extLst>
              <a:ext uri="{FF2B5EF4-FFF2-40B4-BE49-F238E27FC236}">
                <a16:creationId xmlns:a16="http://schemas.microsoft.com/office/drawing/2014/main" id="{AD3E6CC6-9609-48C2-810E-73B41C9BC475}"/>
              </a:ext>
            </a:extLst>
          </p:cNvPr>
          <p:cNvSpPr txBox="1"/>
          <p:nvPr/>
        </p:nvSpPr>
        <p:spPr>
          <a:xfrm>
            <a:off x="841664" y="405245"/>
            <a:ext cx="343939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模块流程图</a:t>
            </a:r>
          </a:p>
        </p:txBody>
      </p:sp>
      <p:pic>
        <p:nvPicPr>
          <p:cNvPr id="4" name="图片 3">
            <a:extLst>
              <a:ext uri="{FF2B5EF4-FFF2-40B4-BE49-F238E27FC236}">
                <a16:creationId xmlns:a16="http://schemas.microsoft.com/office/drawing/2014/main" id="{A5FE5DE6-3262-4D71-B84E-C1522D24B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37" y="1215736"/>
            <a:ext cx="10398170" cy="4847080"/>
          </a:xfrm>
          <a:prstGeom prst="rect">
            <a:avLst/>
          </a:prstGeom>
        </p:spPr>
      </p:pic>
    </p:spTree>
    <p:extLst>
      <p:ext uri="{BB962C8B-B14F-4D97-AF65-F5344CB8AC3E}">
        <p14:creationId xmlns:p14="http://schemas.microsoft.com/office/powerpoint/2010/main" val="354733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13712</TotalTime>
  <Words>235</Words>
  <Application>Microsoft Office PowerPoint</Application>
  <PresentationFormat>宽屏</PresentationFormat>
  <Paragraphs>55</Paragraphs>
  <Slides>25</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宋体</vt:lpstr>
      <vt:lpstr>微软雅黑</vt:lpstr>
      <vt:lpstr>Arial</vt:lpstr>
      <vt:lpstr>Calibri</vt:lpstr>
      <vt:lpstr>Calibri Light</vt:lpstr>
      <vt:lpstr>Franklin Gothic Book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Lenovo</cp:lastModifiedBy>
  <cp:revision>530</cp:revision>
  <dcterms:created xsi:type="dcterms:W3CDTF">2014-08-08T03:06:53Z</dcterms:created>
  <dcterms:modified xsi:type="dcterms:W3CDTF">2021-11-28T15:10:24Z</dcterms:modified>
</cp:coreProperties>
</file>