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2006-D272-220A-67AF-39AA67EF7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FC9D1680-EBA7-BB10-C84E-D87867C1CE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977552E-33F1-7D50-FAA5-B0779EAE7B1F}"/>
              </a:ext>
            </a:extLst>
          </p:cNvPr>
          <p:cNvSpPr>
            <a:spLocks noGrp="1"/>
          </p:cNvSpPr>
          <p:nvPr>
            <p:ph type="dt" sz="half" idx="10"/>
          </p:nvPr>
        </p:nvSpPr>
        <p:spPr/>
        <p:txBody>
          <a:bodyPr/>
          <a:lstStyle/>
          <a:p>
            <a:fld id="{80E7C857-D151-406A-A221-0FF09BCDEFCE}" type="datetimeFigureOut">
              <a:rPr lang="en-SG" smtClean="0"/>
              <a:t>25/6/2024</a:t>
            </a:fld>
            <a:endParaRPr lang="en-SG"/>
          </a:p>
        </p:txBody>
      </p:sp>
      <p:sp>
        <p:nvSpPr>
          <p:cNvPr id="5" name="Footer Placeholder 4">
            <a:extLst>
              <a:ext uri="{FF2B5EF4-FFF2-40B4-BE49-F238E27FC236}">
                <a16:creationId xmlns:a16="http://schemas.microsoft.com/office/drawing/2014/main" id="{22292BF8-000A-962F-4201-3FE452CAB18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C9DA86D-09C0-2EF5-24F7-A8336DB09BB4}"/>
              </a:ext>
            </a:extLst>
          </p:cNvPr>
          <p:cNvSpPr>
            <a:spLocks noGrp="1"/>
          </p:cNvSpPr>
          <p:nvPr>
            <p:ph type="sldNum" sz="quarter" idx="12"/>
          </p:nvPr>
        </p:nvSpPr>
        <p:spPr/>
        <p:txBody>
          <a:bodyPr/>
          <a:lstStyle/>
          <a:p>
            <a:fld id="{DD2A19B9-6529-496E-AAE1-66C681C5E813}" type="slidenum">
              <a:rPr lang="en-SG" smtClean="0"/>
              <a:t>‹#›</a:t>
            </a:fld>
            <a:endParaRPr lang="en-SG"/>
          </a:p>
        </p:txBody>
      </p:sp>
    </p:spTree>
    <p:extLst>
      <p:ext uri="{BB962C8B-B14F-4D97-AF65-F5344CB8AC3E}">
        <p14:creationId xmlns:p14="http://schemas.microsoft.com/office/powerpoint/2010/main" val="200934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D4A9-2B66-6F03-6987-FCEA1C97725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71A433F-759B-C49B-6E97-C56ECBD56B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444450D-E3D8-3295-F03A-CF1BAA31112D}"/>
              </a:ext>
            </a:extLst>
          </p:cNvPr>
          <p:cNvSpPr>
            <a:spLocks noGrp="1"/>
          </p:cNvSpPr>
          <p:nvPr>
            <p:ph type="dt" sz="half" idx="10"/>
          </p:nvPr>
        </p:nvSpPr>
        <p:spPr/>
        <p:txBody>
          <a:bodyPr/>
          <a:lstStyle/>
          <a:p>
            <a:fld id="{80E7C857-D151-406A-A221-0FF09BCDEFCE}" type="datetimeFigureOut">
              <a:rPr lang="en-SG" smtClean="0"/>
              <a:t>25/6/2024</a:t>
            </a:fld>
            <a:endParaRPr lang="en-SG"/>
          </a:p>
        </p:txBody>
      </p:sp>
      <p:sp>
        <p:nvSpPr>
          <p:cNvPr id="5" name="Footer Placeholder 4">
            <a:extLst>
              <a:ext uri="{FF2B5EF4-FFF2-40B4-BE49-F238E27FC236}">
                <a16:creationId xmlns:a16="http://schemas.microsoft.com/office/drawing/2014/main" id="{64ABC0E2-7B2E-3C7C-701F-029ADE08B08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E6BA3DC-1AC7-D6A2-8D3E-7D2517092BD5}"/>
              </a:ext>
            </a:extLst>
          </p:cNvPr>
          <p:cNvSpPr>
            <a:spLocks noGrp="1"/>
          </p:cNvSpPr>
          <p:nvPr>
            <p:ph type="sldNum" sz="quarter" idx="12"/>
          </p:nvPr>
        </p:nvSpPr>
        <p:spPr/>
        <p:txBody>
          <a:bodyPr/>
          <a:lstStyle/>
          <a:p>
            <a:fld id="{DD2A19B9-6529-496E-AAE1-66C681C5E813}" type="slidenum">
              <a:rPr lang="en-SG" smtClean="0"/>
              <a:t>‹#›</a:t>
            </a:fld>
            <a:endParaRPr lang="en-SG"/>
          </a:p>
        </p:txBody>
      </p:sp>
    </p:spTree>
    <p:extLst>
      <p:ext uri="{BB962C8B-B14F-4D97-AF65-F5344CB8AC3E}">
        <p14:creationId xmlns:p14="http://schemas.microsoft.com/office/powerpoint/2010/main" val="294205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E5212-099E-DF66-44AD-5777BA434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AB5AF24-AB87-3B4D-B155-3F50F1CBA0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9276D39-2B55-A0AF-6293-A4E2362280E9}"/>
              </a:ext>
            </a:extLst>
          </p:cNvPr>
          <p:cNvSpPr>
            <a:spLocks noGrp="1"/>
          </p:cNvSpPr>
          <p:nvPr>
            <p:ph type="dt" sz="half" idx="10"/>
          </p:nvPr>
        </p:nvSpPr>
        <p:spPr/>
        <p:txBody>
          <a:bodyPr/>
          <a:lstStyle/>
          <a:p>
            <a:fld id="{80E7C857-D151-406A-A221-0FF09BCDEFCE}" type="datetimeFigureOut">
              <a:rPr lang="en-SG" smtClean="0"/>
              <a:t>25/6/2024</a:t>
            </a:fld>
            <a:endParaRPr lang="en-SG"/>
          </a:p>
        </p:txBody>
      </p:sp>
      <p:sp>
        <p:nvSpPr>
          <p:cNvPr id="5" name="Footer Placeholder 4">
            <a:extLst>
              <a:ext uri="{FF2B5EF4-FFF2-40B4-BE49-F238E27FC236}">
                <a16:creationId xmlns:a16="http://schemas.microsoft.com/office/drawing/2014/main" id="{FA5EEEC0-68CB-86F1-8024-1F6A746FB9B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192E3C0-8CE4-3D30-6440-11D81C3029EB}"/>
              </a:ext>
            </a:extLst>
          </p:cNvPr>
          <p:cNvSpPr>
            <a:spLocks noGrp="1"/>
          </p:cNvSpPr>
          <p:nvPr>
            <p:ph type="sldNum" sz="quarter" idx="12"/>
          </p:nvPr>
        </p:nvSpPr>
        <p:spPr/>
        <p:txBody>
          <a:bodyPr/>
          <a:lstStyle/>
          <a:p>
            <a:fld id="{DD2A19B9-6529-496E-AAE1-66C681C5E813}" type="slidenum">
              <a:rPr lang="en-SG" smtClean="0"/>
              <a:t>‹#›</a:t>
            </a:fld>
            <a:endParaRPr lang="en-SG"/>
          </a:p>
        </p:txBody>
      </p:sp>
    </p:spTree>
    <p:extLst>
      <p:ext uri="{BB962C8B-B14F-4D97-AF65-F5344CB8AC3E}">
        <p14:creationId xmlns:p14="http://schemas.microsoft.com/office/powerpoint/2010/main" val="126596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72DC-7534-3365-A0A3-00374E70601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76497DD-E640-B9E7-746A-1DB43BAA7E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941BA1A-32C0-75AB-07DD-038757A543A1}"/>
              </a:ext>
            </a:extLst>
          </p:cNvPr>
          <p:cNvSpPr>
            <a:spLocks noGrp="1"/>
          </p:cNvSpPr>
          <p:nvPr>
            <p:ph type="dt" sz="half" idx="10"/>
          </p:nvPr>
        </p:nvSpPr>
        <p:spPr/>
        <p:txBody>
          <a:bodyPr/>
          <a:lstStyle/>
          <a:p>
            <a:fld id="{80E7C857-D151-406A-A221-0FF09BCDEFCE}" type="datetimeFigureOut">
              <a:rPr lang="en-SG" smtClean="0"/>
              <a:t>25/6/2024</a:t>
            </a:fld>
            <a:endParaRPr lang="en-SG"/>
          </a:p>
        </p:txBody>
      </p:sp>
      <p:sp>
        <p:nvSpPr>
          <p:cNvPr id="5" name="Footer Placeholder 4">
            <a:extLst>
              <a:ext uri="{FF2B5EF4-FFF2-40B4-BE49-F238E27FC236}">
                <a16:creationId xmlns:a16="http://schemas.microsoft.com/office/drawing/2014/main" id="{D8E9540E-B953-139A-6820-D0DC4A92CF2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7E491A9-CD21-F1E3-1127-08E60CC8D815}"/>
              </a:ext>
            </a:extLst>
          </p:cNvPr>
          <p:cNvSpPr>
            <a:spLocks noGrp="1"/>
          </p:cNvSpPr>
          <p:nvPr>
            <p:ph type="sldNum" sz="quarter" idx="12"/>
          </p:nvPr>
        </p:nvSpPr>
        <p:spPr/>
        <p:txBody>
          <a:bodyPr/>
          <a:lstStyle/>
          <a:p>
            <a:fld id="{DD2A19B9-6529-496E-AAE1-66C681C5E813}" type="slidenum">
              <a:rPr lang="en-SG" smtClean="0"/>
              <a:t>‹#›</a:t>
            </a:fld>
            <a:endParaRPr lang="en-SG"/>
          </a:p>
        </p:txBody>
      </p:sp>
    </p:spTree>
    <p:extLst>
      <p:ext uri="{BB962C8B-B14F-4D97-AF65-F5344CB8AC3E}">
        <p14:creationId xmlns:p14="http://schemas.microsoft.com/office/powerpoint/2010/main" val="2129221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B2C9-575A-03F7-086E-2DC1AFBD02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F6B7631-13EA-FD4E-5931-6B9EB7853A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0F17D0-A984-F3C2-2826-4B244C802362}"/>
              </a:ext>
            </a:extLst>
          </p:cNvPr>
          <p:cNvSpPr>
            <a:spLocks noGrp="1"/>
          </p:cNvSpPr>
          <p:nvPr>
            <p:ph type="dt" sz="half" idx="10"/>
          </p:nvPr>
        </p:nvSpPr>
        <p:spPr/>
        <p:txBody>
          <a:bodyPr/>
          <a:lstStyle/>
          <a:p>
            <a:fld id="{80E7C857-D151-406A-A221-0FF09BCDEFCE}" type="datetimeFigureOut">
              <a:rPr lang="en-SG" smtClean="0"/>
              <a:t>25/6/2024</a:t>
            </a:fld>
            <a:endParaRPr lang="en-SG"/>
          </a:p>
        </p:txBody>
      </p:sp>
      <p:sp>
        <p:nvSpPr>
          <p:cNvPr id="5" name="Footer Placeholder 4">
            <a:extLst>
              <a:ext uri="{FF2B5EF4-FFF2-40B4-BE49-F238E27FC236}">
                <a16:creationId xmlns:a16="http://schemas.microsoft.com/office/drawing/2014/main" id="{D3CC79D7-4D2A-CA81-27D2-5DBDFBC5ABC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0042250-1004-76DA-B972-C6337F7B8B23}"/>
              </a:ext>
            </a:extLst>
          </p:cNvPr>
          <p:cNvSpPr>
            <a:spLocks noGrp="1"/>
          </p:cNvSpPr>
          <p:nvPr>
            <p:ph type="sldNum" sz="quarter" idx="12"/>
          </p:nvPr>
        </p:nvSpPr>
        <p:spPr/>
        <p:txBody>
          <a:bodyPr/>
          <a:lstStyle/>
          <a:p>
            <a:fld id="{DD2A19B9-6529-496E-AAE1-66C681C5E813}" type="slidenum">
              <a:rPr lang="en-SG" smtClean="0"/>
              <a:t>‹#›</a:t>
            </a:fld>
            <a:endParaRPr lang="en-SG"/>
          </a:p>
        </p:txBody>
      </p:sp>
    </p:spTree>
    <p:extLst>
      <p:ext uri="{BB962C8B-B14F-4D97-AF65-F5344CB8AC3E}">
        <p14:creationId xmlns:p14="http://schemas.microsoft.com/office/powerpoint/2010/main" val="315826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00B6-B0B7-B358-92D4-345B9DAF69F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DF86401-C9B2-6E20-2DB5-99DF634DF3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761AAE4-FE0A-184E-1374-38F5A22284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5B6AB2E-FA2E-8826-DED2-2660013A7318}"/>
              </a:ext>
            </a:extLst>
          </p:cNvPr>
          <p:cNvSpPr>
            <a:spLocks noGrp="1"/>
          </p:cNvSpPr>
          <p:nvPr>
            <p:ph type="dt" sz="half" idx="10"/>
          </p:nvPr>
        </p:nvSpPr>
        <p:spPr/>
        <p:txBody>
          <a:bodyPr/>
          <a:lstStyle/>
          <a:p>
            <a:fld id="{80E7C857-D151-406A-A221-0FF09BCDEFCE}" type="datetimeFigureOut">
              <a:rPr lang="en-SG" smtClean="0"/>
              <a:t>25/6/2024</a:t>
            </a:fld>
            <a:endParaRPr lang="en-SG"/>
          </a:p>
        </p:txBody>
      </p:sp>
      <p:sp>
        <p:nvSpPr>
          <p:cNvPr id="6" name="Footer Placeholder 5">
            <a:extLst>
              <a:ext uri="{FF2B5EF4-FFF2-40B4-BE49-F238E27FC236}">
                <a16:creationId xmlns:a16="http://schemas.microsoft.com/office/drawing/2014/main" id="{EC48A387-E496-B862-818A-9C135131330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A53D65A-EB1C-FB9F-8AAC-518C5A2F9099}"/>
              </a:ext>
            </a:extLst>
          </p:cNvPr>
          <p:cNvSpPr>
            <a:spLocks noGrp="1"/>
          </p:cNvSpPr>
          <p:nvPr>
            <p:ph type="sldNum" sz="quarter" idx="12"/>
          </p:nvPr>
        </p:nvSpPr>
        <p:spPr/>
        <p:txBody>
          <a:bodyPr/>
          <a:lstStyle/>
          <a:p>
            <a:fld id="{DD2A19B9-6529-496E-AAE1-66C681C5E813}" type="slidenum">
              <a:rPr lang="en-SG" smtClean="0"/>
              <a:t>‹#›</a:t>
            </a:fld>
            <a:endParaRPr lang="en-SG"/>
          </a:p>
        </p:txBody>
      </p:sp>
    </p:spTree>
    <p:extLst>
      <p:ext uri="{BB962C8B-B14F-4D97-AF65-F5344CB8AC3E}">
        <p14:creationId xmlns:p14="http://schemas.microsoft.com/office/powerpoint/2010/main" val="237927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FE03-4FF6-D2DB-5E96-83EA908D591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2D824F7-A802-393E-1CD7-3BB15BEC46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C749C6-E136-3179-092F-1ABFC9E504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7E746FA-7C1A-9FEB-DD31-A565F30CC0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379151-1E21-9171-41D1-2D09B71C9A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6A75590-D58D-5B05-B82A-1E5F88F44782}"/>
              </a:ext>
            </a:extLst>
          </p:cNvPr>
          <p:cNvSpPr>
            <a:spLocks noGrp="1"/>
          </p:cNvSpPr>
          <p:nvPr>
            <p:ph type="dt" sz="half" idx="10"/>
          </p:nvPr>
        </p:nvSpPr>
        <p:spPr/>
        <p:txBody>
          <a:bodyPr/>
          <a:lstStyle/>
          <a:p>
            <a:fld id="{80E7C857-D151-406A-A221-0FF09BCDEFCE}" type="datetimeFigureOut">
              <a:rPr lang="en-SG" smtClean="0"/>
              <a:t>25/6/2024</a:t>
            </a:fld>
            <a:endParaRPr lang="en-SG"/>
          </a:p>
        </p:txBody>
      </p:sp>
      <p:sp>
        <p:nvSpPr>
          <p:cNvPr id="8" name="Footer Placeholder 7">
            <a:extLst>
              <a:ext uri="{FF2B5EF4-FFF2-40B4-BE49-F238E27FC236}">
                <a16:creationId xmlns:a16="http://schemas.microsoft.com/office/drawing/2014/main" id="{EFB51858-7C6D-38D1-CBA4-7A9A3599FA4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75C47FE-9D63-0688-005B-240A5B3DE985}"/>
              </a:ext>
            </a:extLst>
          </p:cNvPr>
          <p:cNvSpPr>
            <a:spLocks noGrp="1"/>
          </p:cNvSpPr>
          <p:nvPr>
            <p:ph type="sldNum" sz="quarter" idx="12"/>
          </p:nvPr>
        </p:nvSpPr>
        <p:spPr/>
        <p:txBody>
          <a:bodyPr/>
          <a:lstStyle/>
          <a:p>
            <a:fld id="{DD2A19B9-6529-496E-AAE1-66C681C5E813}" type="slidenum">
              <a:rPr lang="en-SG" smtClean="0"/>
              <a:t>‹#›</a:t>
            </a:fld>
            <a:endParaRPr lang="en-SG"/>
          </a:p>
        </p:txBody>
      </p:sp>
    </p:spTree>
    <p:extLst>
      <p:ext uri="{BB962C8B-B14F-4D97-AF65-F5344CB8AC3E}">
        <p14:creationId xmlns:p14="http://schemas.microsoft.com/office/powerpoint/2010/main" val="291896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4C86-EAF8-6F3C-6598-5DA658F58F2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51F1AC3-248F-FC2B-1FDA-1096859B41D7}"/>
              </a:ext>
            </a:extLst>
          </p:cNvPr>
          <p:cNvSpPr>
            <a:spLocks noGrp="1"/>
          </p:cNvSpPr>
          <p:nvPr>
            <p:ph type="dt" sz="half" idx="10"/>
          </p:nvPr>
        </p:nvSpPr>
        <p:spPr/>
        <p:txBody>
          <a:bodyPr/>
          <a:lstStyle/>
          <a:p>
            <a:fld id="{80E7C857-D151-406A-A221-0FF09BCDEFCE}" type="datetimeFigureOut">
              <a:rPr lang="en-SG" smtClean="0"/>
              <a:t>25/6/2024</a:t>
            </a:fld>
            <a:endParaRPr lang="en-SG"/>
          </a:p>
        </p:txBody>
      </p:sp>
      <p:sp>
        <p:nvSpPr>
          <p:cNvPr id="4" name="Footer Placeholder 3">
            <a:extLst>
              <a:ext uri="{FF2B5EF4-FFF2-40B4-BE49-F238E27FC236}">
                <a16:creationId xmlns:a16="http://schemas.microsoft.com/office/drawing/2014/main" id="{71C9F356-66D9-5623-050C-3C1B196972A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C8E108A-3D0F-142C-7BA8-C10C7AFFC1C0}"/>
              </a:ext>
            </a:extLst>
          </p:cNvPr>
          <p:cNvSpPr>
            <a:spLocks noGrp="1"/>
          </p:cNvSpPr>
          <p:nvPr>
            <p:ph type="sldNum" sz="quarter" idx="12"/>
          </p:nvPr>
        </p:nvSpPr>
        <p:spPr/>
        <p:txBody>
          <a:bodyPr/>
          <a:lstStyle/>
          <a:p>
            <a:fld id="{DD2A19B9-6529-496E-AAE1-66C681C5E813}" type="slidenum">
              <a:rPr lang="en-SG" smtClean="0"/>
              <a:t>‹#›</a:t>
            </a:fld>
            <a:endParaRPr lang="en-SG"/>
          </a:p>
        </p:txBody>
      </p:sp>
    </p:spTree>
    <p:extLst>
      <p:ext uri="{BB962C8B-B14F-4D97-AF65-F5344CB8AC3E}">
        <p14:creationId xmlns:p14="http://schemas.microsoft.com/office/powerpoint/2010/main" val="15863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C9FDE9-77EA-08AC-DA5F-64FE1C225C95}"/>
              </a:ext>
            </a:extLst>
          </p:cNvPr>
          <p:cNvSpPr>
            <a:spLocks noGrp="1"/>
          </p:cNvSpPr>
          <p:nvPr>
            <p:ph type="dt" sz="half" idx="10"/>
          </p:nvPr>
        </p:nvSpPr>
        <p:spPr/>
        <p:txBody>
          <a:bodyPr/>
          <a:lstStyle/>
          <a:p>
            <a:fld id="{80E7C857-D151-406A-A221-0FF09BCDEFCE}" type="datetimeFigureOut">
              <a:rPr lang="en-SG" smtClean="0"/>
              <a:t>25/6/2024</a:t>
            </a:fld>
            <a:endParaRPr lang="en-SG"/>
          </a:p>
        </p:txBody>
      </p:sp>
      <p:sp>
        <p:nvSpPr>
          <p:cNvPr id="3" name="Footer Placeholder 2">
            <a:extLst>
              <a:ext uri="{FF2B5EF4-FFF2-40B4-BE49-F238E27FC236}">
                <a16:creationId xmlns:a16="http://schemas.microsoft.com/office/drawing/2014/main" id="{4E91F032-DC5C-537C-33EC-2B4142721D4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DC4A7C2-B44F-58D3-88A5-7F9304C30DB6}"/>
              </a:ext>
            </a:extLst>
          </p:cNvPr>
          <p:cNvSpPr>
            <a:spLocks noGrp="1"/>
          </p:cNvSpPr>
          <p:nvPr>
            <p:ph type="sldNum" sz="quarter" idx="12"/>
          </p:nvPr>
        </p:nvSpPr>
        <p:spPr/>
        <p:txBody>
          <a:bodyPr/>
          <a:lstStyle/>
          <a:p>
            <a:fld id="{DD2A19B9-6529-496E-AAE1-66C681C5E813}" type="slidenum">
              <a:rPr lang="en-SG" smtClean="0"/>
              <a:t>‹#›</a:t>
            </a:fld>
            <a:endParaRPr lang="en-SG"/>
          </a:p>
        </p:txBody>
      </p:sp>
    </p:spTree>
    <p:extLst>
      <p:ext uri="{BB962C8B-B14F-4D97-AF65-F5344CB8AC3E}">
        <p14:creationId xmlns:p14="http://schemas.microsoft.com/office/powerpoint/2010/main" val="35388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A423-900D-6CD2-80F9-C6458368A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F549D3C-69DA-9410-3276-5FCB4C9837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52BEF14-B90C-504B-B2B9-CCAF8E6F0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D763E-EA07-DD72-D2B8-3D0622B3EBB0}"/>
              </a:ext>
            </a:extLst>
          </p:cNvPr>
          <p:cNvSpPr>
            <a:spLocks noGrp="1"/>
          </p:cNvSpPr>
          <p:nvPr>
            <p:ph type="dt" sz="half" idx="10"/>
          </p:nvPr>
        </p:nvSpPr>
        <p:spPr/>
        <p:txBody>
          <a:bodyPr/>
          <a:lstStyle/>
          <a:p>
            <a:fld id="{80E7C857-D151-406A-A221-0FF09BCDEFCE}" type="datetimeFigureOut">
              <a:rPr lang="en-SG" smtClean="0"/>
              <a:t>25/6/2024</a:t>
            </a:fld>
            <a:endParaRPr lang="en-SG"/>
          </a:p>
        </p:txBody>
      </p:sp>
      <p:sp>
        <p:nvSpPr>
          <p:cNvPr id="6" name="Footer Placeholder 5">
            <a:extLst>
              <a:ext uri="{FF2B5EF4-FFF2-40B4-BE49-F238E27FC236}">
                <a16:creationId xmlns:a16="http://schemas.microsoft.com/office/drawing/2014/main" id="{83D3FF8E-31F4-5F21-CA6B-071030F20ED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4BB49B3-6426-53FF-DE4E-A62570491A4A}"/>
              </a:ext>
            </a:extLst>
          </p:cNvPr>
          <p:cNvSpPr>
            <a:spLocks noGrp="1"/>
          </p:cNvSpPr>
          <p:nvPr>
            <p:ph type="sldNum" sz="quarter" idx="12"/>
          </p:nvPr>
        </p:nvSpPr>
        <p:spPr/>
        <p:txBody>
          <a:bodyPr/>
          <a:lstStyle/>
          <a:p>
            <a:fld id="{DD2A19B9-6529-496E-AAE1-66C681C5E813}" type="slidenum">
              <a:rPr lang="en-SG" smtClean="0"/>
              <a:t>‹#›</a:t>
            </a:fld>
            <a:endParaRPr lang="en-SG"/>
          </a:p>
        </p:txBody>
      </p:sp>
    </p:spTree>
    <p:extLst>
      <p:ext uri="{BB962C8B-B14F-4D97-AF65-F5344CB8AC3E}">
        <p14:creationId xmlns:p14="http://schemas.microsoft.com/office/powerpoint/2010/main" val="384462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7EC3-E33C-2C85-18D5-68C26299B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33B3E85-BD33-4E69-3DD6-85FB26833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BE55C41C-645E-6A06-BD65-D7661E265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7C469-AB13-3EB9-E628-A9992B7CAB6F}"/>
              </a:ext>
            </a:extLst>
          </p:cNvPr>
          <p:cNvSpPr>
            <a:spLocks noGrp="1"/>
          </p:cNvSpPr>
          <p:nvPr>
            <p:ph type="dt" sz="half" idx="10"/>
          </p:nvPr>
        </p:nvSpPr>
        <p:spPr/>
        <p:txBody>
          <a:bodyPr/>
          <a:lstStyle/>
          <a:p>
            <a:fld id="{80E7C857-D151-406A-A221-0FF09BCDEFCE}" type="datetimeFigureOut">
              <a:rPr lang="en-SG" smtClean="0"/>
              <a:t>25/6/2024</a:t>
            </a:fld>
            <a:endParaRPr lang="en-SG"/>
          </a:p>
        </p:txBody>
      </p:sp>
      <p:sp>
        <p:nvSpPr>
          <p:cNvPr id="6" name="Footer Placeholder 5">
            <a:extLst>
              <a:ext uri="{FF2B5EF4-FFF2-40B4-BE49-F238E27FC236}">
                <a16:creationId xmlns:a16="http://schemas.microsoft.com/office/drawing/2014/main" id="{79BE223C-93DB-5A31-661F-5609C6CBE2D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4CE875B-02ED-BE04-4023-7B9DCEE89F03}"/>
              </a:ext>
            </a:extLst>
          </p:cNvPr>
          <p:cNvSpPr>
            <a:spLocks noGrp="1"/>
          </p:cNvSpPr>
          <p:nvPr>
            <p:ph type="sldNum" sz="quarter" idx="12"/>
          </p:nvPr>
        </p:nvSpPr>
        <p:spPr/>
        <p:txBody>
          <a:bodyPr/>
          <a:lstStyle/>
          <a:p>
            <a:fld id="{DD2A19B9-6529-496E-AAE1-66C681C5E813}" type="slidenum">
              <a:rPr lang="en-SG" smtClean="0"/>
              <a:t>‹#›</a:t>
            </a:fld>
            <a:endParaRPr lang="en-SG"/>
          </a:p>
        </p:txBody>
      </p:sp>
    </p:spTree>
    <p:extLst>
      <p:ext uri="{BB962C8B-B14F-4D97-AF65-F5344CB8AC3E}">
        <p14:creationId xmlns:p14="http://schemas.microsoft.com/office/powerpoint/2010/main" val="302087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6C8D3-6F97-E693-C60D-84DEF1F76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1C11E53-B9B8-1DA3-DCD1-76F413EC7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AAF39F3-4CBD-92DD-1AFD-50EF6B6FD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E7C857-D151-406A-A221-0FF09BCDEFCE}" type="datetimeFigureOut">
              <a:rPr lang="en-SG" smtClean="0"/>
              <a:t>25/6/2024</a:t>
            </a:fld>
            <a:endParaRPr lang="en-SG"/>
          </a:p>
        </p:txBody>
      </p:sp>
      <p:sp>
        <p:nvSpPr>
          <p:cNvPr id="5" name="Footer Placeholder 4">
            <a:extLst>
              <a:ext uri="{FF2B5EF4-FFF2-40B4-BE49-F238E27FC236}">
                <a16:creationId xmlns:a16="http://schemas.microsoft.com/office/drawing/2014/main" id="{D0C948A2-9DFD-A964-BB46-14A1E8AAC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EF84B2A9-E5F7-B03E-4564-387183B8F2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2A19B9-6529-496E-AAE1-66C681C5E813}" type="slidenum">
              <a:rPr lang="en-SG" smtClean="0"/>
              <a:t>‹#›</a:t>
            </a:fld>
            <a:endParaRPr lang="en-SG"/>
          </a:p>
        </p:txBody>
      </p:sp>
    </p:spTree>
    <p:extLst>
      <p:ext uri="{BB962C8B-B14F-4D97-AF65-F5344CB8AC3E}">
        <p14:creationId xmlns:p14="http://schemas.microsoft.com/office/powerpoint/2010/main" val="2807872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B25E-4A14-56DE-552B-2049253E01EA}"/>
              </a:ext>
            </a:extLst>
          </p:cNvPr>
          <p:cNvSpPr>
            <a:spLocks noGrp="1"/>
          </p:cNvSpPr>
          <p:nvPr>
            <p:ph type="ctrTitle"/>
          </p:nvPr>
        </p:nvSpPr>
        <p:spPr/>
        <p:txBody>
          <a:bodyPr>
            <a:normAutofit fontScale="90000"/>
          </a:bodyPr>
          <a:lstStyle/>
          <a:p>
            <a:r>
              <a:rPr lang="en-US" sz="7300" b="1" i="1" kern="100" dirty="0">
                <a:effectLst/>
                <a:latin typeface="Calibri" panose="020F0502020204030204" pitchFamily="34" charset="0"/>
                <a:ea typeface="宋体" panose="02010600030101010101" pitchFamily="2" charset="-122"/>
                <a:cs typeface="Times New Roman" panose="02020603050405020304" pitchFamily="18" charset="0"/>
              </a:rPr>
              <a:t>Enhancing the Book Exchange platform</a:t>
            </a:r>
            <a:br>
              <a:rPr lang="en-SG" sz="1800" kern="100" dirty="0">
                <a:effectLst/>
                <a:latin typeface="Calibri" panose="020F0502020204030204" pitchFamily="34" charset="0"/>
                <a:ea typeface="宋体" panose="02010600030101010101" pitchFamily="2" charset="-122"/>
                <a:cs typeface="Times New Roman" panose="02020603050405020304" pitchFamily="18" charset="0"/>
              </a:rPr>
            </a:br>
            <a:br>
              <a:rPr lang="en-SG" sz="1800" kern="100" dirty="0">
                <a:effectLst/>
                <a:latin typeface="Calibri" panose="020F0502020204030204" pitchFamily="34" charset="0"/>
                <a:ea typeface="宋体" panose="02010600030101010101" pitchFamily="2" charset="-122"/>
                <a:cs typeface="Times New Roman" panose="02020603050405020304" pitchFamily="18" charset="0"/>
              </a:rPr>
            </a:br>
            <a:endParaRPr lang="en-SG" dirty="0"/>
          </a:p>
        </p:txBody>
      </p:sp>
      <p:sp>
        <p:nvSpPr>
          <p:cNvPr id="3" name="Subtitle 2">
            <a:extLst>
              <a:ext uri="{FF2B5EF4-FFF2-40B4-BE49-F238E27FC236}">
                <a16:creationId xmlns:a16="http://schemas.microsoft.com/office/drawing/2014/main" id="{4A7E3AD9-B2C8-17BD-A18E-9E4686E3A7AD}"/>
              </a:ext>
            </a:extLst>
          </p:cNvPr>
          <p:cNvSpPr>
            <a:spLocks noGrp="1"/>
          </p:cNvSpPr>
          <p:nvPr>
            <p:ph type="subTitle" idx="1"/>
          </p:nvPr>
        </p:nvSpPr>
        <p:spPr/>
        <p:txBody>
          <a:bodyPr/>
          <a:lstStyle/>
          <a:p>
            <a:r>
              <a:rPr lang="en-US" sz="2400" b="1" kern="100" dirty="0">
                <a:effectLst/>
                <a:latin typeface="Calibri" panose="020F0502020204030204" pitchFamily="34" charset="0"/>
                <a:ea typeface="宋体" panose="02010600030101010101" pitchFamily="2" charset="-122"/>
                <a:cs typeface="Times New Roman" panose="02020603050405020304" pitchFamily="18" charset="0"/>
              </a:rPr>
              <a:t>Group members: </a:t>
            </a:r>
          </a:p>
          <a:p>
            <a:r>
              <a:rPr lang="en-US" sz="2400" b="1" kern="100" dirty="0">
                <a:effectLst/>
                <a:latin typeface="Calibri" panose="020F0502020204030204" pitchFamily="34" charset="0"/>
                <a:ea typeface="宋体" panose="02010600030101010101" pitchFamily="2" charset="-122"/>
                <a:cs typeface="Times New Roman" panose="02020603050405020304" pitchFamily="18" charset="0"/>
              </a:rPr>
              <a:t> Liu </a:t>
            </a:r>
            <a:r>
              <a:rPr lang="en-US" sz="2400" b="1" kern="100" dirty="0" err="1">
                <a:effectLst/>
                <a:latin typeface="Calibri" panose="020F0502020204030204" pitchFamily="34" charset="0"/>
                <a:ea typeface="宋体" panose="02010600030101010101" pitchFamily="2" charset="-122"/>
                <a:cs typeface="Times New Roman" panose="02020603050405020304" pitchFamily="18" charset="0"/>
              </a:rPr>
              <a:t>Ruoyang</a:t>
            </a:r>
            <a:r>
              <a:rPr lang="en-US" sz="2400" b="1" kern="100" dirty="0">
                <a:effectLst/>
                <a:latin typeface="Calibri" panose="020F0502020204030204" pitchFamily="34" charset="0"/>
                <a:ea typeface="宋体" panose="02010600030101010101" pitchFamily="2" charset="-122"/>
                <a:cs typeface="Times New Roman" panose="02020603050405020304" pitchFamily="18" charset="0"/>
              </a:rPr>
              <a:t> A23MJ4022</a:t>
            </a:r>
            <a:br>
              <a:rPr lang="en-SG" sz="2400" kern="100" dirty="0">
                <a:effectLst/>
                <a:latin typeface="Calibri" panose="020F0502020204030204" pitchFamily="34" charset="0"/>
                <a:ea typeface="宋体" panose="02010600030101010101" pitchFamily="2" charset="-122"/>
                <a:cs typeface="Times New Roman" panose="02020603050405020304" pitchFamily="18" charset="0"/>
              </a:rPr>
            </a:br>
            <a:r>
              <a:rPr lang="en-US" sz="2400" b="1" kern="100" dirty="0" err="1">
                <a:effectLst/>
                <a:latin typeface="Calibri" panose="020F0502020204030204" pitchFamily="34" charset="0"/>
                <a:ea typeface="宋体" panose="02010600030101010101" pitchFamily="2" charset="-122"/>
                <a:cs typeface="Times New Roman" panose="02020603050405020304" pitchFamily="18" charset="0"/>
              </a:rPr>
              <a:t>Kahlan</a:t>
            </a:r>
            <a:r>
              <a:rPr lang="en-US" sz="2400" b="1" kern="100" dirty="0">
                <a:effectLst/>
                <a:latin typeface="Calibri" panose="020F0502020204030204" pitchFamily="34" charset="0"/>
                <a:ea typeface="宋体" panose="02010600030101010101" pitchFamily="2" charset="-122"/>
                <a:cs typeface="Times New Roman" panose="02020603050405020304" pitchFamily="18" charset="0"/>
              </a:rPr>
              <a:t> Sultan Mohammed A23MJ4021</a:t>
            </a:r>
            <a:br>
              <a:rPr lang="en-SG" sz="2400" kern="100" dirty="0">
                <a:effectLst/>
                <a:latin typeface="Calibri" panose="020F0502020204030204" pitchFamily="34" charset="0"/>
                <a:ea typeface="宋体" panose="02010600030101010101" pitchFamily="2" charset="-122"/>
                <a:cs typeface="Times New Roman" panose="02020603050405020304" pitchFamily="18" charset="0"/>
              </a:rPr>
            </a:br>
            <a:r>
              <a:rPr lang="en-US" sz="2400" b="1" kern="100" dirty="0">
                <a:effectLst/>
                <a:latin typeface="Calibri" panose="020F0502020204030204" pitchFamily="34" charset="0"/>
                <a:ea typeface="宋体" panose="02010600030101010101" pitchFamily="2" charset="-122"/>
                <a:cs typeface="Times New Roman" panose="02020603050405020304" pitchFamily="18" charset="0"/>
              </a:rPr>
              <a:t>Bu </a:t>
            </a:r>
            <a:r>
              <a:rPr lang="en-US" sz="2400" b="1" kern="100" dirty="0" err="1">
                <a:effectLst/>
                <a:latin typeface="Calibri" panose="020F0502020204030204" pitchFamily="34" charset="0"/>
                <a:ea typeface="宋体" panose="02010600030101010101" pitchFamily="2" charset="-122"/>
                <a:cs typeface="Times New Roman" panose="02020603050405020304" pitchFamily="18" charset="0"/>
              </a:rPr>
              <a:t>Guoshun</a:t>
            </a:r>
            <a:r>
              <a:rPr lang="en-US" sz="2400" b="1" kern="100" dirty="0">
                <a:effectLst/>
                <a:latin typeface="Calibri" panose="020F0502020204030204" pitchFamily="34" charset="0"/>
                <a:ea typeface="宋体" panose="02010600030101010101" pitchFamily="2" charset="-122"/>
                <a:cs typeface="Times New Roman" panose="02020603050405020304" pitchFamily="18" charset="0"/>
              </a:rPr>
              <a:t> A23MJ4019</a:t>
            </a:r>
            <a:endParaRPr lang="en-SG" dirty="0"/>
          </a:p>
        </p:txBody>
      </p:sp>
    </p:spTree>
    <p:extLst>
      <p:ext uri="{BB962C8B-B14F-4D97-AF65-F5344CB8AC3E}">
        <p14:creationId xmlns:p14="http://schemas.microsoft.com/office/powerpoint/2010/main" val="6329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49435-9272-E9C4-BEC9-64DFA6322FBD}"/>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F49D6C24-0850-8633-D725-5430915069A9}"/>
              </a:ext>
            </a:extLst>
          </p:cNvPr>
          <p:cNvSpPr>
            <a:spLocks noGrp="1"/>
          </p:cNvSpPr>
          <p:nvPr>
            <p:ph idx="1"/>
          </p:nvPr>
        </p:nvSpPr>
        <p:spPr/>
        <p:txBody>
          <a:bodyPr/>
          <a:lstStyle/>
          <a:p>
            <a:r>
              <a:rPr lang="en-SG" dirty="0"/>
              <a:t>Our proposed "Book Exchange Platform" aims to alleviate the financial burden of textbooks for students amidst the rising costs of education. Students can buy, sell, or exchange textbooks and course materials with their peers, bypassing costly intermediaries. Key features include secure transactions, cost savings, and environmental sustainability. This platform not only meets students' needs but also fosters community and sustainability. With sponsorship support, our goal is to revolutionize access to course materials globally.</a:t>
            </a:r>
          </a:p>
        </p:txBody>
      </p:sp>
    </p:spTree>
    <p:extLst>
      <p:ext uri="{BB962C8B-B14F-4D97-AF65-F5344CB8AC3E}">
        <p14:creationId xmlns:p14="http://schemas.microsoft.com/office/powerpoint/2010/main" val="30433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A40B-F518-AC06-6F8B-2891DCD09B70}"/>
              </a:ext>
            </a:extLst>
          </p:cNvPr>
          <p:cNvSpPr>
            <a:spLocks noGrp="1"/>
          </p:cNvSpPr>
          <p:nvPr>
            <p:ph type="title"/>
          </p:nvPr>
        </p:nvSpPr>
        <p:spPr/>
        <p:txBody>
          <a:bodyPr/>
          <a:lstStyle/>
          <a:p>
            <a:r>
              <a:rPr lang="en-SG" dirty="0"/>
              <a:t>Project Objectives</a:t>
            </a:r>
          </a:p>
        </p:txBody>
      </p:sp>
      <p:sp>
        <p:nvSpPr>
          <p:cNvPr id="3" name="Content Placeholder 2">
            <a:extLst>
              <a:ext uri="{FF2B5EF4-FFF2-40B4-BE49-F238E27FC236}">
                <a16:creationId xmlns:a16="http://schemas.microsoft.com/office/drawing/2014/main" id="{47353EB1-F44F-D365-7608-1FDF03FA0048}"/>
              </a:ext>
            </a:extLst>
          </p:cNvPr>
          <p:cNvSpPr>
            <a:spLocks noGrp="1"/>
          </p:cNvSpPr>
          <p:nvPr>
            <p:ph idx="1"/>
          </p:nvPr>
        </p:nvSpPr>
        <p:spPr/>
        <p:txBody>
          <a:bodyPr>
            <a:normAutofit/>
          </a:bodyPr>
          <a:lstStyle/>
          <a:p>
            <a:pPr marL="0" indent="0">
              <a:buNone/>
            </a:pPr>
            <a:r>
              <a:rPr lang="en-SG" dirty="0"/>
              <a:t>1.Increase Accessibility: Provide students with a convenient platform to access affordable textbooks and course materials.</a:t>
            </a:r>
          </a:p>
          <a:p>
            <a:pPr marL="0" indent="0">
              <a:buNone/>
            </a:pPr>
            <a:r>
              <a:rPr lang="en-SG" dirty="0"/>
              <a:t>2.Alleviate Financial Pressure: Reduce students' financial burden by offering cost-effective options for textbooks.</a:t>
            </a:r>
          </a:p>
          <a:p>
            <a:pPr marL="0" indent="0">
              <a:buNone/>
            </a:pPr>
            <a:r>
              <a:rPr lang="en-SG" dirty="0"/>
              <a:t>3.Promote Community Engagement: Cultivate an inclusive environment for students to connect and collaborate.</a:t>
            </a:r>
          </a:p>
          <a:p>
            <a:pPr marL="0" indent="0">
              <a:buNone/>
            </a:pPr>
            <a:r>
              <a:rPr lang="en-SG" dirty="0"/>
              <a:t>These objectives reflect our vision of educational equity and student success, aiming to create a global learning environment that is open, inclusive, sustainable, and collaborative.</a:t>
            </a:r>
          </a:p>
        </p:txBody>
      </p:sp>
    </p:spTree>
    <p:extLst>
      <p:ext uri="{BB962C8B-B14F-4D97-AF65-F5344CB8AC3E}">
        <p14:creationId xmlns:p14="http://schemas.microsoft.com/office/powerpoint/2010/main" val="4088028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TotalTime>
  <Words>198</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Calibri</vt:lpstr>
      <vt:lpstr>Office Theme</vt:lpstr>
      <vt:lpstr>Enhancing the Book Exchange platform  </vt:lpstr>
      <vt:lpstr>Introduction:</vt:lpstr>
      <vt:lpstr>Project Objectives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国舜 布</dc:creator>
  <cp:lastModifiedBy>国舜 布</cp:lastModifiedBy>
  <cp:revision>1</cp:revision>
  <dcterms:created xsi:type="dcterms:W3CDTF">2024-06-25T09:05:32Z</dcterms:created>
  <dcterms:modified xsi:type="dcterms:W3CDTF">2024-06-25T10:07:48Z</dcterms:modified>
</cp:coreProperties>
</file>