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606A-3BF1-4F40-BB88-95C358AA508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AF40-5BBB-E44F-9145-4150F627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89214" y="2112352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Artifact</a:t>
            </a:r>
            <a:endParaRPr lang="en-US" sz="12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33902" y="2112352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Link</a:t>
            </a:r>
            <a:endParaRPr lang="en-US" sz="1200" dirty="0"/>
          </a:p>
        </p:txBody>
      </p:sp>
      <p:cxnSp>
        <p:nvCxnSpPr>
          <p:cNvPr id="7" name="AutoShape 115"/>
          <p:cNvCxnSpPr>
            <a:cxnSpLocks noChangeShapeType="1"/>
          </p:cNvCxnSpPr>
          <p:nvPr/>
        </p:nvCxnSpPr>
        <p:spPr bwMode="auto">
          <a:xfrm flipV="1">
            <a:off x="2541965" y="2224671"/>
            <a:ext cx="947249" cy="219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3008526" y="1993839"/>
            <a:ext cx="5517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source</a:t>
            </a:r>
            <a:endParaRPr lang="en-US" sz="900" dirty="0"/>
          </a:p>
        </p:txBody>
      </p:sp>
      <p:cxnSp>
        <p:nvCxnSpPr>
          <p:cNvPr id="9" name="AutoShape 115"/>
          <p:cNvCxnSpPr>
            <a:cxnSpLocks noChangeShapeType="1"/>
          </p:cNvCxnSpPr>
          <p:nvPr/>
        </p:nvCxnSpPr>
        <p:spPr bwMode="auto">
          <a:xfrm flipV="1">
            <a:off x="2541965" y="2443294"/>
            <a:ext cx="947249" cy="219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3008526" y="2443294"/>
            <a:ext cx="5517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/>
              <a:t>target</a:t>
            </a:r>
            <a:endParaRPr lang="en-US" sz="900" dirty="0"/>
          </a:p>
        </p:txBody>
      </p:sp>
      <p:sp>
        <p:nvSpPr>
          <p:cNvPr id="11" name="Isosceles Triangle 28"/>
          <p:cNvSpPr>
            <a:spLocks noChangeArrowheads="1"/>
          </p:cNvSpPr>
          <p:nvPr/>
        </p:nvSpPr>
        <p:spPr bwMode="auto">
          <a:xfrm>
            <a:off x="3895209" y="2544152"/>
            <a:ext cx="144462" cy="1079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cxnSp>
        <p:nvCxnSpPr>
          <p:cNvPr id="12" name="AutoShape 114"/>
          <p:cNvCxnSpPr>
            <a:cxnSpLocks noChangeShapeType="1"/>
          </p:cNvCxnSpPr>
          <p:nvPr/>
        </p:nvCxnSpPr>
        <p:spPr bwMode="auto">
          <a:xfrm flipV="1">
            <a:off x="3965213" y="2652102"/>
            <a:ext cx="1588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13" name="AutoShape 116"/>
          <p:cNvCxnSpPr>
            <a:cxnSpLocks noChangeShapeType="1"/>
          </p:cNvCxnSpPr>
          <p:nvPr/>
        </p:nvCxnSpPr>
        <p:spPr bwMode="auto">
          <a:xfrm>
            <a:off x="2664994" y="2987628"/>
            <a:ext cx="2769095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14"/>
          <p:cNvCxnSpPr>
            <a:cxnSpLocks noChangeShapeType="1"/>
          </p:cNvCxnSpPr>
          <p:nvPr/>
        </p:nvCxnSpPr>
        <p:spPr bwMode="auto">
          <a:xfrm flipV="1">
            <a:off x="2663406" y="2985235"/>
            <a:ext cx="1588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17" name="AutoShape 114"/>
          <p:cNvCxnSpPr>
            <a:cxnSpLocks noChangeShapeType="1"/>
          </p:cNvCxnSpPr>
          <p:nvPr/>
        </p:nvCxnSpPr>
        <p:spPr bwMode="auto">
          <a:xfrm flipV="1">
            <a:off x="5432501" y="2985235"/>
            <a:ext cx="1588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cxnSp>
        <p:nvCxnSpPr>
          <p:cNvPr id="18" name="AutoShape 114"/>
          <p:cNvCxnSpPr>
            <a:cxnSpLocks noChangeShapeType="1"/>
          </p:cNvCxnSpPr>
          <p:nvPr/>
        </p:nvCxnSpPr>
        <p:spPr bwMode="auto">
          <a:xfrm flipV="1">
            <a:off x="3798110" y="2985235"/>
            <a:ext cx="1588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none" w="med" len="lg"/>
          </a:ln>
        </p:spPr>
      </p:cxn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60962" y="3309085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Project</a:t>
            </a:r>
            <a:endParaRPr lang="en-US" sz="12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295666" y="3309085"/>
            <a:ext cx="1008063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Project Artifact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97277" y="3373052"/>
            <a:ext cx="335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4931645" y="3321494"/>
            <a:ext cx="1356075" cy="1144665"/>
            <a:chOff x="938254" y="3065029"/>
            <a:chExt cx="1447951" cy="1152000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1152000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External Artifact</a:t>
              </a:r>
              <a:endParaRPr lang="en-US" sz="1200" dirty="0"/>
            </a:p>
          </p:txBody>
        </p:sp>
        <p:cxnSp>
          <p:nvCxnSpPr>
            <p:cNvPr id="25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328844"/>
              <a:ext cx="1440001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Straight Connector 7"/>
            <p:cNvCxnSpPr>
              <a:cxnSpLocks noChangeShapeType="1"/>
            </p:cNvCxnSpPr>
            <p:nvPr/>
          </p:nvCxnSpPr>
          <p:spPr bwMode="auto">
            <a:xfrm flipV="1">
              <a:off x="938254" y="3957480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TextBox 8"/>
            <p:cNvSpPr txBox="1">
              <a:spLocks noChangeArrowheads="1"/>
            </p:cNvSpPr>
            <p:nvPr/>
          </p:nvSpPr>
          <p:spPr bwMode="auto">
            <a:xfrm>
              <a:off x="946204" y="3378701"/>
              <a:ext cx="1440001" cy="297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Key</a:t>
              </a:r>
            </a:p>
            <a:p>
              <a:pPr algn="l"/>
              <a:r>
                <a:rPr lang="en-US" sz="900" dirty="0" smtClean="0"/>
                <a:t>Destination</a:t>
              </a:r>
            </a:p>
            <a:p>
              <a:pPr algn="l"/>
              <a:r>
                <a:rPr lang="en-US" sz="900" dirty="0" smtClean="0"/>
                <a:t>…</a:t>
              </a:r>
              <a:endParaRPr lang="en-US" sz="900" dirty="0"/>
            </a:p>
          </p:txBody>
        </p:sp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946204" y="3493141"/>
              <a:ext cx="1440001" cy="2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99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Walterthum</dc:creator>
  <cp:lastModifiedBy>Luc Walterthum</cp:lastModifiedBy>
  <cp:revision>1</cp:revision>
  <dcterms:created xsi:type="dcterms:W3CDTF">2014-10-08T08:28:05Z</dcterms:created>
  <dcterms:modified xsi:type="dcterms:W3CDTF">2014-10-08T08:28:21Z</dcterms:modified>
</cp:coreProperties>
</file>