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BA93-859F-604C-8AC6-03A66A433AC7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69DF-8536-B64C-9807-EE82063D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AutoShape 115"/>
          <p:cNvCxnSpPr>
            <a:cxnSpLocks noChangeShapeType="1"/>
            <a:stCxn id="42" idx="3"/>
            <a:endCxn id="36" idx="1"/>
          </p:cNvCxnSpPr>
          <p:nvPr/>
        </p:nvCxnSpPr>
        <p:spPr bwMode="auto">
          <a:xfrm>
            <a:off x="1952833" y="1857052"/>
            <a:ext cx="925697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878530" y="1641152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Project</a:t>
            </a:r>
            <a:endParaRPr lang="en-US" sz="1200" dirty="0"/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878530" y="2479448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Application</a:t>
            </a:r>
            <a:endParaRPr lang="en-US" sz="1200" dirty="0"/>
          </a:p>
        </p:txBody>
      </p:sp>
      <p:cxnSp>
        <p:nvCxnSpPr>
          <p:cNvPr id="38" name="AutoShape 115"/>
          <p:cNvCxnSpPr>
            <a:cxnSpLocks noChangeShapeType="1"/>
            <a:stCxn id="36" idx="2"/>
            <a:endCxn id="37" idx="0"/>
          </p:cNvCxnSpPr>
          <p:nvPr/>
        </p:nvCxnSpPr>
        <p:spPr bwMode="auto">
          <a:xfrm>
            <a:off x="3382562" y="2072952"/>
            <a:ext cx="0" cy="40649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688059" y="4892755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Model</a:t>
            </a:r>
            <a:endParaRPr lang="en-US" sz="1200" dirty="0"/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863847" y="4892755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UI Catalog</a:t>
            </a:r>
            <a:endParaRPr lang="en-US" sz="1200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063464" y="4892755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User research study</a:t>
            </a:r>
            <a:endParaRPr lang="en-US" sz="1200" dirty="0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944770" y="1641152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User Assignment</a:t>
            </a:r>
            <a:endParaRPr lang="en-US" sz="1200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944770" y="2263548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Project State</a:t>
            </a:r>
            <a:endParaRPr lang="en-US" sz="1200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262451" y="1641152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2878530" y="3386409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Application Version</a:t>
            </a:r>
            <a:endParaRPr lang="en-US" sz="1200" dirty="0"/>
          </a:p>
        </p:txBody>
      </p:sp>
      <p:cxnSp>
        <p:nvCxnSpPr>
          <p:cNvPr id="47" name="AutoShape 115"/>
          <p:cNvCxnSpPr>
            <a:cxnSpLocks noChangeShapeType="1"/>
          </p:cNvCxnSpPr>
          <p:nvPr/>
        </p:nvCxnSpPr>
        <p:spPr bwMode="auto">
          <a:xfrm>
            <a:off x="3615118" y="2911248"/>
            <a:ext cx="0" cy="47516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Elbow Connector 56"/>
          <p:cNvCxnSpPr>
            <a:stCxn id="46" idx="2"/>
            <a:endCxn id="41" idx="0"/>
          </p:cNvCxnSpPr>
          <p:nvPr/>
        </p:nvCxnSpPr>
        <p:spPr>
          <a:xfrm rot="16200000" flipH="1">
            <a:off x="3437756" y="3763015"/>
            <a:ext cx="1074546" cy="1184934"/>
          </a:xfrm>
          <a:prstGeom prst="bentConnector3">
            <a:avLst>
              <a:gd name="adj1" fmla="val 61626"/>
            </a:avLst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2"/>
            <a:endCxn id="39" idx="0"/>
          </p:cNvCxnSpPr>
          <p:nvPr/>
        </p:nvCxnSpPr>
        <p:spPr>
          <a:xfrm rot="5400000">
            <a:off x="2250054" y="3760247"/>
            <a:ext cx="1074546" cy="1190471"/>
          </a:xfrm>
          <a:prstGeom prst="bentConnector3">
            <a:avLst>
              <a:gd name="adj1" fmla="val 61626"/>
            </a:avLst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2"/>
            <a:endCxn id="40" idx="0"/>
          </p:cNvCxnSpPr>
          <p:nvPr/>
        </p:nvCxnSpPr>
        <p:spPr>
          <a:xfrm flipH="1">
            <a:off x="3367879" y="3818209"/>
            <a:ext cx="14683" cy="1074546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6" idx="1"/>
            <a:endCxn id="43" idx="3"/>
          </p:cNvCxnSpPr>
          <p:nvPr/>
        </p:nvCxnSpPr>
        <p:spPr>
          <a:xfrm rot="10800000" flipV="1">
            <a:off x="1952834" y="1857052"/>
            <a:ext cx="925697" cy="622396"/>
          </a:xfrm>
          <a:prstGeom prst="bentConnector3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33"/>
          <p:cNvSpPr txBox="1">
            <a:spLocks noChangeArrowheads="1"/>
          </p:cNvSpPr>
          <p:nvPr/>
        </p:nvSpPr>
        <p:spPr bwMode="auto">
          <a:xfrm>
            <a:off x="1959536" y="2263548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7" name="TextBox 33"/>
          <p:cNvSpPr txBox="1">
            <a:spLocks noChangeArrowheads="1"/>
          </p:cNvSpPr>
          <p:nvPr/>
        </p:nvSpPr>
        <p:spPr bwMode="auto">
          <a:xfrm>
            <a:off x="1952833" y="1641152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68" name="TextBox 33"/>
          <p:cNvSpPr txBox="1">
            <a:spLocks noChangeArrowheads="1"/>
          </p:cNvSpPr>
          <p:nvPr/>
        </p:nvSpPr>
        <p:spPr bwMode="auto">
          <a:xfrm>
            <a:off x="3382563" y="2248617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9" name="TextBox 33"/>
          <p:cNvSpPr txBox="1">
            <a:spLocks noChangeArrowheads="1"/>
          </p:cNvSpPr>
          <p:nvPr/>
        </p:nvSpPr>
        <p:spPr bwMode="auto">
          <a:xfrm>
            <a:off x="3382564" y="3155577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  <a:endParaRPr lang="en-US" sz="900" dirty="0"/>
          </a:p>
        </p:txBody>
      </p:sp>
      <p:sp>
        <p:nvSpPr>
          <p:cNvPr id="70" name="TextBox 33"/>
          <p:cNvSpPr txBox="1">
            <a:spLocks noChangeArrowheads="1"/>
          </p:cNvSpPr>
          <p:nvPr/>
        </p:nvSpPr>
        <p:spPr bwMode="auto">
          <a:xfrm>
            <a:off x="2192091" y="4636292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  <a:endParaRPr lang="en-US" sz="900" dirty="0"/>
          </a:p>
        </p:txBody>
      </p:sp>
      <p:sp>
        <p:nvSpPr>
          <p:cNvPr id="71" name="TextBox 33"/>
          <p:cNvSpPr txBox="1">
            <a:spLocks noChangeArrowheads="1"/>
          </p:cNvSpPr>
          <p:nvPr/>
        </p:nvSpPr>
        <p:spPr bwMode="auto">
          <a:xfrm>
            <a:off x="3367879" y="4661924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  <a:endParaRPr lang="en-US" sz="900" dirty="0"/>
          </a:p>
        </p:txBody>
      </p:sp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567496" y="4661923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  <a:endParaRPr lang="en-US" sz="900" dirty="0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7286363" y="1641152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Artifact</a:t>
            </a:r>
            <a:endParaRPr lang="en-US" sz="1200" dirty="0"/>
          </a:p>
        </p:txBody>
      </p:sp>
      <p:cxnSp>
        <p:nvCxnSpPr>
          <p:cNvPr id="74" name="AutoShape 115"/>
          <p:cNvCxnSpPr>
            <a:cxnSpLocks noChangeShapeType="1"/>
            <a:stCxn id="44" idx="3"/>
            <a:endCxn id="45" idx="1"/>
          </p:cNvCxnSpPr>
          <p:nvPr/>
        </p:nvCxnSpPr>
        <p:spPr bwMode="auto">
          <a:xfrm>
            <a:off x="6270514" y="1857052"/>
            <a:ext cx="1015849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262450" y="4892755"/>
            <a:ext cx="1337574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Shared Workspace Version</a:t>
            </a:r>
            <a:endParaRPr lang="en-US" sz="1200" dirty="0"/>
          </a:p>
        </p:txBody>
      </p:sp>
      <p:cxnSp>
        <p:nvCxnSpPr>
          <p:cNvPr id="83" name="Elbow Connector 82"/>
          <p:cNvCxnSpPr>
            <a:stCxn id="46" idx="2"/>
            <a:endCxn id="81" idx="0"/>
          </p:cNvCxnSpPr>
          <p:nvPr/>
        </p:nvCxnSpPr>
        <p:spPr>
          <a:xfrm rot="16200000" flipH="1">
            <a:off x="4119626" y="3081144"/>
            <a:ext cx="1074546" cy="2548675"/>
          </a:xfrm>
          <a:prstGeom prst="bentConnector3">
            <a:avLst>
              <a:gd name="adj1" fmla="val 61626"/>
            </a:avLst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33"/>
          <p:cNvSpPr txBox="1">
            <a:spLocks noChangeArrowheads="1"/>
          </p:cNvSpPr>
          <p:nvPr/>
        </p:nvSpPr>
        <p:spPr bwMode="auto">
          <a:xfrm>
            <a:off x="5533928" y="4661924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cxnSp>
        <p:nvCxnSpPr>
          <p:cNvPr id="85" name="AutoShape 115"/>
          <p:cNvCxnSpPr>
            <a:cxnSpLocks noChangeShapeType="1"/>
          </p:cNvCxnSpPr>
          <p:nvPr/>
        </p:nvCxnSpPr>
        <p:spPr bwMode="auto">
          <a:xfrm>
            <a:off x="3052971" y="2911248"/>
            <a:ext cx="0" cy="47516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TextBox 33"/>
          <p:cNvSpPr txBox="1">
            <a:spLocks noChangeArrowheads="1"/>
          </p:cNvSpPr>
          <p:nvPr/>
        </p:nvSpPr>
        <p:spPr bwMode="auto">
          <a:xfrm>
            <a:off x="3052972" y="3139198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87" name="TextBox 32"/>
          <p:cNvSpPr txBox="1">
            <a:spLocks noChangeArrowheads="1"/>
          </p:cNvSpPr>
          <p:nvPr/>
        </p:nvSpPr>
        <p:spPr bwMode="auto">
          <a:xfrm>
            <a:off x="3542950" y="3139198"/>
            <a:ext cx="746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snapshots</a:t>
            </a:r>
            <a:endParaRPr lang="en-US" sz="900" dirty="0"/>
          </a:p>
        </p:txBody>
      </p:sp>
      <p:sp>
        <p:nvSpPr>
          <p:cNvPr id="88" name="TextBox 32"/>
          <p:cNvSpPr txBox="1">
            <a:spLocks noChangeArrowheads="1"/>
          </p:cNvSpPr>
          <p:nvPr/>
        </p:nvSpPr>
        <p:spPr bwMode="auto">
          <a:xfrm>
            <a:off x="2540072" y="3139197"/>
            <a:ext cx="4861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latest</a:t>
            </a:r>
            <a:endParaRPr lang="en-US" sz="900" dirty="0"/>
          </a:p>
        </p:txBody>
      </p:sp>
      <p:cxnSp>
        <p:nvCxnSpPr>
          <p:cNvPr id="95" name="AutoShape 115"/>
          <p:cNvCxnSpPr>
            <a:cxnSpLocks noChangeShapeType="1"/>
            <a:stCxn id="36" idx="3"/>
            <a:endCxn id="44" idx="1"/>
          </p:cNvCxnSpPr>
          <p:nvPr/>
        </p:nvCxnSpPr>
        <p:spPr bwMode="auto">
          <a:xfrm>
            <a:off x="3886593" y="1857052"/>
            <a:ext cx="1375858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TextBox 33"/>
          <p:cNvSpPr txBox="1">
            <a:spLocks noChangeArrowheads="1"/>
          </p:cNvSpPr>
          <p:nvPr/>
        </p:nvSpPr>
        <p:spPr bwMode="auto">
          <a:xfrm>
            <a:off x="5011497" y="1641152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99" name="TextBox 33"/>
          <p:cNvSpPr txBox="1">
            <a:spLocks noChangeArrowheads="1"/>
          </p:cNvSpPr>
          <p:nvPr/>
        </p:nvSpPr>
        <p:spPr bwMode="auto">
          <a:xfrm>
            <a:off x="7014599" y="1626220"/>
            <a:ext cx="2325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100" name="Snip Single Corner Rectangle 99"/>
          <p:cNvSpPr/>
          <p:nvPr/>
        </p:nvSpPr>
        <p:spPr>
          <a:xfrm>
            <a:off x="4455953" y="3570845"/>
            <a:ext cx="1475284" cy="551763"/>
          </a:xfrm>
          <a:prstGeom prst="snip1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Retrieved via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00" idx="2"/>
          </p:cNvCxnSpPr>
          <p:nvPr/>
        </p:nvCxnSpPr>
        <p:spPr>
          <a:xfrm flipH="1">
            <a:off x="3542950" y="3846727"/>
            <a:ext cx="913003" cy="619432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Walterthum</dc:creator>
  <cp:lastModifiedBy>Luc Walterthum</cp:lastModifiedBy>
  <cp:revision>1</cp:revision>
  <dcterms:created xsi:type="dcterms:W3CDTF">2014-10-08T08:22:45Z</dcterms:created>
  <dcterms:modified xsi:type="dcterms:W3CDTF">2014-10-08T08:23:34Z</dcterms:modified>
</cp:coreProperties>
</file>