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7" autoAdjust="0"/>
    <p:restoredTop sz="95474" autoAdjust="0"/>
  </p:normalViewPr>
  <p:slideViewPr>
    <p:cSldViewPr snapToGrid="0" snapToObjects="1">
      <p:cViewPr varScale="1">
        <p:scale>
          <a:sx n="122" d="100"/>
          <a:sy n="122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309E-CC0C-5F49-A50F-31E18851E1C7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909F-1D42-914C-A4A5-69DDACB1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711210" y="1373042"/>
            <a:ext cx="4553812" cy="2420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Application Shared </a:t>
            </a:r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67243" y="5276836"/>
            <a:ext cx="1544496" cy="1119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766291" y="5206073"/>
            <a:ext cx="1544497" cy="4119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53" y="627650"/>
            <a:ext cx="4473323" cy="3329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App Composer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006" y="1085328"/>
            <a:ext cx="1658904" cy="4233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Composer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4762" y="1085328"/>
            <a:ext cx="1567380" cy="42335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UI Composer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4927" y="1829053"/>
            <a:ext cx="1658904" cy="4233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Flow Composer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2"/>
            <a:endCxn id="7" idx="1"/>
          </p:cNvCxnSpPr>
          <p:nvPr/>
        </p:nvCxnSpPr>
        <p:spPr>
          <a:xfrm>
            <a:off x="1044458" y="1508679"/>
            <a:ext cx="440469" cy="5320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6" idx="2"/>
          </p:cNvCxnSpPr>
          <p:nvPr/>
        </p:nvCxnSpPr>
        <p:spPr>
          <a:xfrm flipV="1">
            <a:off x="3143831" y="1508679"/>
            <a:ext cx="314621" cy="5320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>
            <a:off x="1873910" y="1297004"/>
            <a:ext cx="80085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06" y="2549894"/>
            <a:ext cx="1658904" cy="6636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UI Suggestion Engine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91709" y="2549894"/>
            <a:ext cx="1841957" cy="6636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Suggestion </a:t>
            </a:r>
            <a:r>
              <a:rPr lang="en-US" dirty="0" smtClean="0"/>
              <a:t>Engine </a:t>
            </a:r>
            <a:r>
              <a:rPr lang="en-US" baseline="30000" dirty="0" smtClean="0"/>
              <a:t>(*)</a:t>
            </a:r>
            <a:endParaRPr lang="en-US" baseline="30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1110" y="3419478"/>
            <a:ext cx="903817" cy="377583"/>
          </a:xfrm>
          <a:prstGeom prst="round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06543" y="3419478"/>
            <a:ext cx="903817" cy="377583"/>
          </a:xfrm>
          <a:prstGeom prst="round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grpSp>
        <p:nvGrpSpPr>
          <p:cNvPr id="24" name="Group 121"/>
          <p:cNvGrpSpPr>
            <a:grpSpLocks/>
          </p:cNvGrpSpPr>
          <p:nvPr/>
        </p:nvGrpSpPr>
        <p:grpSpPr bwMode="auto">
          <a:xfrm>
            <a:off x="829352" y="3240091"/>
            <a:ext cx="430212" cy="179387"/>
            <a:chOff x="998" y="3624"/>
            <a:chExt cx="271" cy="271"/>
          </a:xfrm>
        </p:grpSpPr>
        <p:sp>
          <p:nvSpPr>
            <p:cNvPr id="25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121"/>
          <p:cNvGrpSpPr>
            <a:grpSpLocks/>
          </p:cNvGrpSpPr>
          <p:nvPr/>
        </p:nvGrpSpPr>
        <p:grpSpPr bwMode="auto">
          <a:xfrm>
            <a:off x="3243346" y="3236407"/>
            <a:ext cx="430212" cy="179387"/>
            <a:chOff x="998" y="3624"/>
            <a:chExt cx="271" cy="271"/>
          </a:xfrm>
        </p:grpSpPr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4154450">
            <a:off x="4465865" y="4335746"/>
            <a:ext cx="265112" cy="713260"/>
            <a:chOff x="4794999" y="4080896"/>
            <a:chExt cx="265112" cy="576263"/>
          </a:xfrm>
        </p:grpSpPr>
        <p:sp>
          <p:nvSpPr>
            <p:cNvPr id="32" name="AutoShape 100"/>
            <p:cNvSpPr>
              <a:spLocks noChangeArrowheads="1"/>
            </p:cNvSpPr>
            <p:nvPr/>
          </p:nvSpPr>
          <p:spPr bwMode="auto">
            <a:xfrm>
              <a:off x="4794999" y="4296796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33" name="AutoShape 101"/>
            <p:cNvCxnSpPr>
              <a:cxnSpLocks noChangeShapeType="1"/>
              <a:endCxn id="32" idx="4"/>
            </p:cNvCxnSpPr>
            <p:nvPr/>
          </p:nvCxnSpPr>
          <p:spPr bwMode="auto">
            <a:xfrm flipV="1">
              <a:off x="4866436" y="4449196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102"/>
            <p:cNvCxnSpPr>
              <a:cxnSpLocks noChangeShapeType="1"/>
              <a:stCxn id="32" idx="0"/>
            </p:cNvCxnSpPr>
            <p:nvPr/>
          </p:nvCxnSpPr>
          <p:spPr bwMode="auto">
            <a:xfrm flipH="1" flipV="1">
              <a:off x="4866436" y="4080896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5" name="Group 103"/>
            <p:cNvGrpSpPr>
              <a:grpSpLocks/>
            </p:cNvGrpSpPr>
            <p:nvPr/>
          </p:nvGrpSpPr>
          <p:grpSpPr bwMode="auto">
            <a:xfrm>
              <a:off x="4974386" y="4260284"/>
              <a:ext cx="85725" cy="177800"/>
              <a:chOff x="1528" y="1363"/>
              <a:chExt cx="54" cy="112"/>
            </a:xfrm>
          </p:grpSpPr>
          <p:sp>
            <p:nvSpPr>
              <p:cNvPr id="36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7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/>
                  <a:t>R</a:t>
                </a:r>
              </a:p>
            </p:txBody>
          </p:sp>
        </p:grpSp>
      </p:grpSp>
      <p:sp>
        <p:nvSpPr>
          <p:cNvPr id="38" name="AutoShape 100"/>
          <p:cNvSpPr>
            <a:spLocks noChangeArrowheads="1"/>
          </p:cNvSpPr>
          <p:nvPr/>
        </p:nvSpPr>
        <p:spPr bwMode="auto">
          <a:xfrm>
            <a:off x="721402" y="1988341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9" name="AutoShape 101"/>
          <p:cNvCxnSpPr>
            <a:cxnSpLocks noChangeShapeType="1"/>
            <a:endCxn id="38" idx="4"/>
          </p:cNvCxnSpPr>
          <p:nvPr/>
        </p:nvCxnSpPr>
        <p:spPr bwMode="auto">
          <a:xfrm flipV="1">
            <a:off x="792839" y="2132804"/>
            <a:ext cx="794" cy="41709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02"/>
          <p:cNvCxnSpPr>
            <a:cxnSpLocks noChangeShapeType="1"/>
            <a:stCxn id="38" idx="0"/>
          </p:cNvCxnSpPr>
          <p:nvPr/>
        </p:nvCxnSpPr>
        <p:spPr bwMode="auto">
          <a:xfrm flipH="1" flipV="1">
            <a:off x="792839" y="1508679"/>
            <a:ext cx="794" cy="47966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1" name="Group 103"/>
          <p:cNvGrpSpPr>
            <a:grpSpLocks/>
          </p:cNvGrpSpPr>
          <p:nvPr/>
        </p:nvGrpSpPr>
        <p:grpSpPr bwMode="auto">
          <a:xfrm>
            <a:off x="900789" y="1951829"/>
            <a:ext cx="85725" cy="177800"/>
            <a:chOff x="1528" y="1363"/>
            <a:chExt cx="54" cy="112"/>
          </a:xfrm>
        </p:grpSpPr>
        <p:sp>
          <p:nvSpPr>
            <p:cNvPr id="42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3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44" name="AutoShape 100"/>
          <p:cNvSpPr>
            <a:spLocks noChangeArrowheads="1"/>
          </p:cNvSpPr>
          <p:nvPr/>
        </p:nvSpPr>
        <p:spPr bwMode="auto">
          <a:xfrm>
            <a:off x="3641194" y="1988341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45" name="AutoShape 101"/>
          <p:cNvCxnSpPr>
            <a:cxnSpLocks noChangeShapeType="1"/>
            <a:endCxn id="44" idx="4"/>
          </p:cNvCxnSpPr>
          <p:nvPr/>
        </p:nvCxnSpPr>
        <p:spPr bwMode="auto">
          <a:xfrm flipH="1" flipV="1">
            <a:off x="3713425" y="2132804"/>
            <a:ext cx="794" cy="41709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102"/>
          <p:cNvCxnSpPr>
            <a:cxnSpLocks noChangeShapeType="1"/>
            <a:stCxn id="44" idx="0"/>
          </p:cNvCxnSpPr>
          <p:nvPr/>
        </p:nvCxnSpPr>
        <p:spPr bwMode="auto">
          <a:xfrm flipV="1">
            <a:off x="3713425" y="1508679"/>
            <a:ext cx="794" cy="47966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7" name="Group 103"/>
          <p:cNvGrpSpPr>
            <a:grpSpLocks/>
          </p:cNvGrpSpPr>
          <p:nvPr/>
        </p:nvGrpSpPr>
        <p:grpSpPr bwMode="auto">
          <a:xfrm>
            <a:off x="3820581" y="1951829"/>
            <a:ext cx="85725" cy="177800"/>
            <a:chOff x="1528" y="1363"/>
            <a:chExt cx="54" cy="112"/>
          </a:xfrm>
        </p:grpSpPr>
        <p:sp>
          <p:nvSpPr>
            <p:cNvPr id="48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9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grpSp>
        <p:nvGrpSpPr>
          <p:cNvPr id="56" name="Group 129"/>
          <p:cNvGrpSpPr>
            <a:grpSpLocks/>
          </p:cNvGrpSpPr>
          <p:nvPr/>
        </p:nvGrpSpPr>
        <p:grpSpPr bwMode="auto">
          <a:xfrm rot="5400000">
            <a:off x="4452094" y="2557728"/>
            <a:ext cx="430213" cy="323850"/>
            <a:chOff x="998" y="3624"/>
            <a:chExt cx="271" cy="271"/>
          </a:xfrm>
        </p:grpSpPr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13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80684" y="4542442"/>
            <a:ext cx="1544496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 Manager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84206" y="4542442"/>
            <a:ext cx="1544496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Catalog Manager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15001" y="5377702"/>
            <a:ext cx="1418650" cy="411909"/>
          </a:xfrm>
          <a:prstGeom prst="round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 Catalog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684205" y="5274724"/>
            <a:ext cx="1544497" cy="4119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Catalog</a:t>
            </a:r>
            <a:endParaRPr lang="en-US" dirty="0"/>
          </a:p>
        </p:txBody>
      </p:sp>
      <p:grpSp>
        <p:nvGrpSpPr>
          <p:cNvPr id="65" name="Group 121"/>
          <p:cNvGrpSpPr>
            <a:grpSpLocks/>
          </p:cNvGrpSpPr>
          <p:nvPr/>
        </p:nvGrpSpPr>
        <p:grpSpPr bwMode="auto">
          <a:xfrm>
            <a:off x="752924" y="4988677"/>
            <a:ext cx="430212" cy="286047"/>
            <a:chOff x="998" y="3624"/>
            <a:chExt cx="271" cy="271"/>
          </a:xfrm>
        </p:grpSpPr>
        <p:sp>
          <p:nvSpPr>
            <p:cNvPr id="66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121"/>
          <p:cNvGrpSpPr>
            <a:grpSpLocks/>
          </p:cNvGrpSpPr>
          <p:nvPr/>
        </p:nvGrpSpPr>
        <p:grpSpPr bwMode="auto">
          <a:xfrm>
            <a:off x="3281153" y="4989733"/>
            <a:ext cx="430212" cy="286047"/>
            <a:chOff x="998" y="3624"/>
            <a:chExt cx="271" cy="271"/>
          </a:xfrm>
        </p:grpSpPr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215003" y="5881147"/>
            <a:ext cx="1418650" cy="411909"/>
          </a:xfrm>
          <a:prstGeom prst="round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75" name="AutoShape 100"/>
          <p:cNvSpPr>
            <a:spLocks noChangeArrowheads="1"/>
          </p:cNvSpPr>
          <p:nvPr/>
        </p:nvSpPr>
        <p:spPr bwMode="auto">
          <a:xfrm>
            <a:off x="881098" y="4171344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76" name="AutoShape 101"/>
          <p:cNvCxnSpPr>
            <a:cxnSpLocks noChangeShapeType="1"/>
            <a:endCxn id="75" idx="4"/>
          </p:cNvCxnSpPr>
          <p:nvPr/>
        </p:nvCxnSpPr>
        <p:spPr bwMode="auto">
          <a:xfrm flipV="1">
            <a:off x="952535" y="4315807"/>
            <a:ext cx="794" cy="21832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AutoShape 102"/>
          <p:cNvCxnSpPr>
            <a:cxnSpLocks noChangeShapeType="1"/>
            <a:stCxn id="75" idx="0"/>
          </p:cNvCxnSpPr>
          <p:nvPr/>
        </p:nvCxnSpPr>
        <p:spPr bwMode="auto">
          <a:xfrm flipV="1">
            <a:off x="953329" y="3949644"/>
            <a:ext cx="0" cy="22170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8" name="Group 103"/>
          <p:cNvGrpSpPr>
            <a:grpSpLocks/>
          </p:cNvGrpSpPr>
          <p:nvPr/>
        </p:nvGrpSpPr>
        <p:grpSpPr bwMode="auto">
          <a:xfrm>
            <a:off x="1060485" y="4134832"/>
            <a:ext cx="85725" cy="177800"/>
            <a:chOff x="1528" y="1363"/>
            <a:chExt cx="54" cy="112"/>
          </a:xfrm>
        </p:grpSpPr>
        <p:sp>
          <p:nvSpPr>
            <p:cNvPr id="79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81" name="AutoShape 100"/>
          <p:cNvSpPr>
            <a:spLocks noChangeArrowheads="1"/>
          </p:cNvSpPr>
          <p:nvPr/>
        </p:nvSpPr>
        <p:spPr bwMode="auto">
          <a:xfrm>
            <a:off x="3381458" y="4171344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82" name="AutoShape 101"/>
          <p:cNvCxnSpPr>
            <a:cxnSpLocks noChangeShapeType="1"/>
            <a:endCxn id="81" idx="4"/>
          </p:cNvCxnSpPr>
          <p:nvPr/>
        </p:nvCxnSpPr>
        <p:spPr bwMode="auto">
          <a:xfrm flipH="1" flipV="1">
            <a:off x="3453689" y="4315807"/>
            <a:ext cx="2765" cy="21832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102"/>
          <p:cNvCxnSpPr>
            <a:cxnSpLocks noChangeShapeType="1"/>
            <a:stCxn id="81" idx="0"/>
          </p:cNvCxnSpPr>
          <p:nvPr/>
        </p:nvCxnSpPr>
        <p:spPr bwMode="auto">
          <a:xfrm flipV="1">
            <a:off x="3453689" y="3949644"/>
            <a:ext cx="4763" cy="22170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84" name="Group 103"/>
          <p:cNvGrpSpPr>
            <a:grpSpLocks/>
          </p:cNvGrpSpPr>
          <p:nvPr/>
        </p:nvGrpSpPr>
        <p:grpSpPr bwMode="auto">
          <a:xfrm>
            <a:off x="3560845" y="4134832"/>
            <a:ext cx="85725" cy="177800"/>
            <a:chOff x="1528" y="1363"/>
            <a:chExt cx="54" cy="112"/>
          </a:xfrm>
        </p:grpSpPr>
        <p:sp>
          <p:nvSpPr>
            <p:cNvPr id="85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86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923497" y="4208501"/>
            <a:ext cx="2679125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Norman Project Manager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979231" y="3012"/>
            <a:ext cx="1087998" cy="446235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WebIDE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172660" y="4995917"/>
            <a:ext cx="1989515" cy="4664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Project Metadata</a:t>
            </a:r>
            <a:endParaRPr lang="en-US" dirty="0"/>
          </a:p>
        </p:txBody>
      </p:sp>
      <p:grpSp>
        <p:nvGrpSpPr>
          <p:cNvPr id="104" name="Group 117"/>
          <p:cNvGrpSpPr>
            <a:grpSpLocks/>
          </p:cNvGrpSpPr>
          <p:nvPr/>
        </p:nvGrpSpPr>
        <p:grpSpPr bwMode="auto">
          <a:xfrm>
            <a:off x="5951441" y="4675883"/>
            <a:ext cx="430212" cy="323850"/>
            <a:chOff x="998" y="3624"/>
            <a:chExt cx="271" cy="271"/>
          </a:xfrm>
        </p:grpSpPr>
        <p:sp>
          <p:nvSpPr>
            <p:cNvPr id="105" name="Freeform 11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120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17"/>
          <p:cNvGrpSpPr>
            <a:grpSpLocks/>
          </p:cNvGrpSpPr>
          <p:nvPr/>
        </p:nvGrpSpPr>
        <p:grpSpPr bwMode="auto">
          <a:xfrm>
            <a:off x="5920211" y="3822208"/>
            <a:ext cx="430212" cy="384385"/>
            <a:chOff x="998" y="3624"/>
            <a:chExt cx="271" cy="271"/>
          </a:xfrm>
        </p:grpSpPr>
        <p:sp>
          <p:nvSpPr>
            <p:cNvPr id="109" name="Freeform 11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1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AutoShape 120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059212" y="5881211"/>
            <a:ext cx="1544496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Data Editor</a:t>
            </a:r>
            <a:endParaRPr lang="en-US" dirty="0"/>
          </a:p>
        </p:txBody>
      </p:sp>
      <p:grpSp>
        <p:nvGrpSpPr>
          <p:cNvPr id="114" name="Group 129"/>
          <p:cNvGrpSpPr>
            <a:grpSpLocks/>
          </p:cNvGrpSpPr>
          <p:nvPr/>
        </p:nvGrpSpPr>
        <p:grpSpPr bwMode="auto">
          <a:xfrm rot="5400000">
            <a:off x="1631324" y="5899560"/>
            <a:ext cx="430213" cy="425561"/>
            <a:chOff x="998" y="3624"/>
            <a:chExt cx="271" cy="271"/>
          </a:xfrm>
        </p:grpSpPr>
        <p:sp>
          <p:nvSpPr>
            <p:cNvPr id="115" name="Freeform 13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3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13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118720" y="6396033"/>
            <a:ext cx="28633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Design Time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83" y="6519446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(*) </a:t>
            </a:r>
            <a:r>
              <a:rPr lang="en-US" sz="1600" dirty="0" smtClean="0"/>
              <a:t>or could be only “data binding” feature for now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4829126" y="1861029"/>
            <a:ext cx="2874376" cy="1647370"/>
          </a:xfrm>
          <a:prstGeom prst="roundRect">
            <a:avLst>
              <a:gd name="adj" fmla="val 8467"/>
            </a:avLst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Produced </a:t>
            </a:r>
            <a:r>
              <a:rPr lang="en-US" sz="1600" dirty="0" err="1" smtClean="0"/>
              <a:t>Artefacts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View definitions (with view-model mappings)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 Model / Sample Data Sets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Flow / </a:t>
            </a:r>
            <a:r>
              <a:rPr lang="en-US" sz="1600" dirty="0" smtClean="0"/>
              <a:t>Behavior definitions</a:t>
            </a:r>
            <a:endParaRPr lang="en-US" sz="1600" dirty="0" smtClean="0"/>
          </a:p>
        </p:txBody>
      </p:sp>
      <p:sp>
        <p:nvSpPr>
          <p:cNvPr id="119" name="Rounded Rectangle 118"/>
          <p:cNvSpPr/>
          <p:nvPr/>
        </p:nvSpPr>
        <p:spPr>
          <a:xfrm>
            <a:off x="7834392" y="1792653"/>
            <a:ext cx="1306301" cy="391376"/>
          </a:xfrm>
          <a:prstGeom prst="roundRect">
            <a:avLst>
              <a:gd name="adj" fmla="val 84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 smtClean="0"/>
          </a:p>
        </p:txBody>
      </p:sp>
      <p:sp>
        <p:nvSpPr>
          <p:cNvPr id="112" name="Rounded Rectangle 111"/>
          <p:cNvSpPr/>
          <p:nvPr/>
        </p:nvSpPr>
        <p:spPr>
          <a:xfrm>
            <a:off x="7760928" y="1861029"/>
            <a:ext cx="1306301" cy="391376"/>
          </a:xfrm>
          <a:prstGeom prst="roundRect">
            <a:avLst>
              <a:gd name="adj" fmla="val 84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Custom code</a:t>
            </a:r>
            <a:endParaRPr lang="en-US" sz="1600" dirty="0" smtClean="0"/>
          </a:p>
        </p:txBody>
      </p:sp>
      <p:sp>
        <p:nvSpPr>
          <p:cNvPr id="120" name="Rounded Rectangle 119"/>
          <p:cNvSpPr/>
          <p:nvPr/>
        </p:nvSpPr>
        <p:spPr>
          <a:xfrm>
            <a:off x="7000994" y="627650"/>
            <a:ext cx="2121987" cy="399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Git repo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0" idx="2"/>
          </p:cNvCxnSpPr>
          <p:nvPr/>
        </p:nvCxnSpPr>
        <p:spPr>
          <a:xfrm flipV="1">
            <a:off x="7703502" y="1026714"/>
            <a:ext cx="358486" cy="346328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5018" y="1060941"/>
            <a:ext cx="506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sync</a:t>
            </a:r>
            <a:endParaRPr lang="en-US" sz="1400" dirty="0"/>
          </a:p>
        </p:txBody>
      </p:sp>
      <p:grpSp>
        <p:nvGrpSpPr>
          <p:cNvPr id="98" name="Group 117"/>
          <p:cNvGrpSpPr>
            <a:grpSpLocks/>
          </p:cNvGrpSpPr>
          <p:nvPr/>
        </p:nvGrpSpPr>
        <p:grpSpPr bwMode="auto">
          <a:xfrm>
            <a:off x="8309727" y="493206"/>
            <a:ext cx="430212" cy="134444"/>
            <a:chOff x="998" y="3624"/>
            <a:chExt cx="271" cy="271"/>
          </a:xfrm>
        </p:grpSpPr>
        <p:sp>
          <p:nvSpPr>
            <p:cNvPr id="99" name="Freeform 11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120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16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5115" y="59596"/>
            <a:ext cx="6672894" cy="29698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Live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4220" y="498532"/>
            <a:ext cx="4585044" cy="2239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Application Shared </a:t>
            </a:r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5315" y="1399661"/>
            <a:ext cx="1307969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5819264" y="1618264"/>
            <a:ext cx="616051" cy="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337" y="6338003"/>
            <a:ext cx="28633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05282" y="4005945"/>
            <a:ext cx="2101448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Data Server</a:t>
            </a:r>
            <a:endParaRPr lang="en-US" dirty="0"/>
          </a:p>
        </p:txBody>
      </p:sp>
      <p:sp>
        <p:nvSpPr>
          <p:cNvPr id="16" name="AutoShape 100"/>
          <p:cNvSpPr>
            <a:spLocks noChangeArrowheads="1"/>
          </p:cNvSpPr>
          <p:nvPr/>
        </p:nvSpPr>
        <p:spPr bwMode="auto">
          <a:xfrm>
            <a:off x="4086277" y="3478343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17" name="AutoShape 101"/>
          <p:cNvCxnSpPr>
            <a:cxnSpLocks noChangeShapeType="1"/>
            <a:stCxn id="15" idx="0"/>
            <a:endCxn id="16" idx="4"/>
          </p:cNvCxnSpPr>
          <p:nvPr/>
        </p:nvCxnSpPr>
        <p:spPr bwMode="auto">
          <a:xfrm flipV="1">
            <a:off x="4156006" y="3622806"/>
            <a:ext cx="2502" cy="38313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02"/>
          <p:cNvCxnSpPr>
            <a:cxnSpLocks noChangeShapeType="1"/>
            <a:stCxn id="16" idx="0"/>
          </p:cNvCxnSpPr>
          <p:nvPr/>
        </p:nvCxnSpPr>
        <p:spPr bwMode="auto">
          <a:xfrm flipV="1">
            <a:off x="4158508" y="3024795"/>
            <a:ext cx="4763" cy="45354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4265664" y="3441831"/>
            <a:ext cx="85725" cy="177800"/>
            <a:chOff x="1528" y="1363"/>
            <a:chExt cx="54" cy="112"/>
          </a:xfrm>
        </p:grpSpPr>
        <p:sp>
          <p:nvSpPr>
            <p:cNvPr id="20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1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7333" y="4856558"/>
            <a:ext cx="2231876" cy="411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Data</a:t>
            </a:r>
            <a:endParaRPr lang="en-US" dirty="0"/>
          </a:p>
        </p:txBody>
      </p:sp>
      <p:grpSp>
        <p:nvGrpSpPr>
          <p:cNvPr id="26" name="Group 117"/>
          <p:cNvGrpSpPr>
            <a:grpSpLocks/>
          </p:cNvGrpSpPr>
          <p:nvPr/>
        </p:nvGrpSpPr>
        <p:grpSpPr bwMode="auto">
          <a:xfrm>
            <a:off x="3948165" y="4442963"/>
            <a:ext cx="430212" cy="384385"/>
            <a:chOff x="998" y="3624"/>
            <a:chExt cx="271" cy="271"/>
          </a:xfrm>
        </p:grpSpPr>
        <p:sp>
          <p:nvSpPr>
            <p:cNvPr id="27" name="Freeform 11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20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7554" y="4850841"/>
            <a:ext cx="1544496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Data Editor</a:t>
            </a:r>
            <a:endParaRPr lang="en-US" dirty="0"/>
          </a:p>
        </p:txBody>
      </p:sp>
      <p:grpSp>
        <p:nvGrpSpPr>
          <p:cNvPr id="31" name="Group 129"/>
          <p:cNvGrpSpPr>
            <a:grpSpLocks/>
          </p:cNvGrpSpPr>
          <p:nvPr/>
        </p:nvGrpSpPr>
        <p:grpSpPr bwMode="auto">
          <a:xfrm rot="5400000">
            <a:off x="2189584" y="4437741"/>
            <a:ext cx="430213" cy="1285282"/>
            <a:chOff x="998" y="3624"/>
            <a:chExt cx="271" cy="271"/>
          </a:xfrm>
        </p:grpSpPr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3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13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356363" y="968968"/>
            <a:ext cx="2874376" cy="1647370"/>
          </a:xfrm>
          <a:prstGeom prst="roundRect">
            <a:avLst>
              <a:gd name="adj" fmla="val 8467"/>
            </a:avLst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Produced </a:t>
            </a:r>
            <a:r>
              <a:rPr lang="en-US" sz="1600" dirty="0" err="1" smtClean="0"/>
              <a:t>Artefacts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View definitions (with view-model mappings)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 Model / Sample Data Sets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Flow / </a:t>
            </a:r>
            <a:r>
              <a:rPr lang="en-US" sz="1600" dirty="0" smtClean="0"/>
              <a:t>Behavior definitions</a:t>
            </a:r>
            <a:endParaRPr lang="en-US" sz="16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424853" y="1095141"/>
            <a:ext cx="1306301" cy="391376"/>
          </a:xfrm>
          <a:prstGeom prst="roundRect">
            <a:avLst>
              <a:gd name="adj" fmla="val 84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4351389" y="1163517"/>
            <a:ext cx="1306301" cy="391376"/>
          </a:xfrm>
          <a:prstGeom prst="roundRect">
            <a:avLst>
              <a:gd name="adj" fmla="val 84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Custom code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0090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128</Words>
  <Application>Microsoft Macintosh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Walterthum</dc:creator>
  <cp:lastModifiedBy>Luc Walterthum</cp:lastModifiedBy>
  <cp:revision>18</cp:revision>
  <dcterms:created xsi:type="dcterms:W3CDTF">2014-11-13T12:14:22Z</dcterms:created>
  <dcterms:modified xsi:type="dcterms:W3CDTF">2014-11-14T12:48:55Z</dcterms:modified>
</cp:coreProperties>
</file>