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ECB2-12E8-4AA7-98D9-BF3600CB9611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F38F-6CCA-4D47-9A8E-67F150AF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8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ECB2-12E8-4AA7-98D9-BF3600CB9611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F38F-6CCA-4D47-9A8E-67F150AF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1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ECB2-12E8-4AA7-98D9-BF3600CB9611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F38F-6CCA-4D47-9A8E-67F150AF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6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ECB2-12E8-4AA7-98D9-BF3600CB9611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F38F-6CCA-4D47-9A8E-67F150AF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6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ECB2-12E8-4AA7-98D9-BF3600CB9611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F38F-6CCA-4D47-9A8E-67F150AF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0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ECB2-12E8-4AA7-98D9-BF3600CB9611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F38F-6CCA-4D47-9A8E-67F150AF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0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ECB2-12E8-4AA7-98D9-BF3600CB9611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F38F-6CCA-4D47-9A8E-67F150AF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1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ECB2-12E8-4AA7-98D9-BF3600CB9611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F38F-6CCA-4D47-9A8E-67F150AF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1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ECB2-12E8-4AA7-98D9-BF3600CB9611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F38F-6CCA-4D47-9A8E-67F150AF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4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ECB2-12E8-4AA7-98D9-BF3600CB9611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F38F-6CCA-4D47-9A8E-67F150AF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4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ECB2-12E8-4AA7-98D9-BF3600CB9611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F38F-6CCA-4D47-9A8E-67F150AF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7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CECB2-12E8-4AA7-98D9-BF3600CB9611}" type="datetimeFigureOut">
              <a:rPr lang="en-US" smtClean="0"/>
              <a:t>10/9/2014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9F38F-6CCA-4D47-9A8E-67F150AF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 rot="5400000">
            <a:off x="316382" y="3909340"/>
            <a:ext cx="5310837" cy="0"/>
          </a:xfrm>
          <a:prstGeom prst="line">
            <a:avLst/>
          </a:prstGeom>
          <a:solidFill>
            <a:schemeClr val="bg2"/>
          </a:solidFill>
          <a:ln w="17780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167542" y="1196996"/>
            <a:ext cx="97545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200" b="1" dirty="0" smtClean="0">
                <a:solidFill>
                  <a:srgbClr val="000000"/>
                </a:solidFill>
              </a:rPr>
              <a:t>Editor</a:t>
            </a:r>
            <a:endParaRPr lang="en-US" dirty="0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1382487" y="1185678"/>
            <a:ext cx="1600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Editor Frame</a:t>
            </a:r>
            <a:endParaRPr lang="en-US" dirty="0"/>
          </a:p>
        </p:txBody>
      </p:sp>
      <p:cxnSp>
        <p:nvCxnSpPr>
          <p:cNvPr id="79" name="Straight Connector 78"/>
          <p:cNvCxnSpPr/>
          <p:nvPr/>
        </p:nvCxnSpPr>
        <p:spPr bwMode="auto">
          <a:xfrm rot="5400000">
            <a:off x="-1436219" y="3909340"/>
            <a:ext cx="5310837" cy="0"/>
          </a:xfrm>
          <a:prstGeom prst="line">
            <a:avLst/>
          </a:prstGeom>
          <a:solidFill>
            <a:schemeClr val="bg2"/>
          </a:solidFill>
          <a:ln w="17780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 rot="5400000">
            <a:off x="2210494" y="3873491"/>
            <a:ext cx="5310837" cy="0"/>
          </a:xfrm>
          <a:prstGeom prst="line">
            <a:avLst/>
          </a:prstGeom>
          <a:solidFill>
            <a:schemeClr val="bg2"/>
          </a:solidFill>
          <a:ln w="17780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276599" y="1149829"/>
            <a:ext cx="1600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Editor Canvas</a:t>
            </a:r>
            <a:endParaRPr lang="en-US" dirty="0"/>
          </a:p>
        </p:txBody>
      </p:sp>
      <p:cxnSp>
        <p:nvCxnSpPr>
          <p:cNvPr id="111" name="Straight Connector 110"/>
          <p:cNvCxnSpPr/>
          <p:nvPr/>
        </p:nvCxnSpPr>
        <p:spPr bwMode="auto">
          <a:xfrm rot="5400000">
            <a:off x="3495009" y="3909774"/>
            <a:ext cx="5310837" cy="0"/>
          </a:xfrm>
          <a:prstGeom prst="line">
            <a:avLst/>
          </a:prstGeom>
          <a:solidFill>
            <a:schemeClr val="bg2"/>
          </a:solidFill>
          <a:ln w="17780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5007427" y="1182488"/>
            <a:ext cx="11865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Editor Palette</a:t>
            </a:r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 bwMode="auto">
          <a:xfrm rot="5400000">
            <a:off x="4888381" y="3943747"/>
            <a:ext cx="5310837" cy="0"/>
          </a:xfrm>
          <a:prstGeom prst="line">
            <a:avLst/>
          </a:prstGeom>
          <a:solidFill>
            <a:schemeClr val="bg2"/>
          </a:solidFill>
          <a:ln w="17780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6248400" y="1182487"/>
            <a:ext cx="1600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Editor Tree</a:t>
            </a:r>
            <a:endParaRPr lang="en-US" dirty="0"/>
          </a:p>
        </p:txBody>
      </p:sp>
      <p:cxnSp>
        <p:nvCxnSpPr>
          <p:cNvPr id="116" name="Straight Connector 115"/>
          <p:cNvCxnSpPr>
            <a:stCxn id="117" idx="3"/>
          </p:cNvCxnSpPr>
          <p:nvPr/>
        </p:nvCxnSpPr>
        <p:spPr bwMode="auto">
          <a:xfrm flipH="1">
            <a:off x="9100457" y="1350195"/>
            <a:ext cx="10886" cy="5146331"/>
          </a:xfrm>
          <a:prstGeom prst="line">
            <a:avLst/>
          </a:prstGeom>
          <a:solidFill>
            <a:schemeClr val="bg2"/>
          </a:solidFill>
          <a:ln w="17780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7761517" y="1211695"/>
            <a:ext cx="134982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Editor Prop View</a:t>
            </a:r>
            <a:endParaRPr lang="en-US" dirty="0"/>
          </a:p>
        </p:txBody>
      </p:sp>
      <p:sp>
        <p:nvSpPr>
          <p:cNvPr id="120" name="AutoShape 5"/>
          <p:cNvSpPr>
            <a:spLocks noChangeArrowheads="1"/>
          </p:cNvSpPr>
          <p:nvPr/>
        </p:nvSpPr>
        <p:spPr bwMode="auto">
          <a:xfrm>
            <a:off x="3523676" y="1832111"/>
            <a:ext cx="1008063" cy="3587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 err="1" smtClean="0"/>
              <a:t>afterRendering</a:t>
            </a:r>
            <a:endParaRPr lang="en-US" sz="1000" dirty="0"/>
          </a:p>
        </p:txBody>
      </p:sp>
      <p:sp>
        <p:nvSpPr>
          <p:cNvPr id="121" name="AutoShape 5"/>
          <p:cNvSpPr>
            <a:spLocks noChangeArrowheads="1"/>
          </p:cNvSpPr>
          <p:nvPr/>
        </p:nvSpPr>
        <p:spPr bwMode="auto">
          <a:xfrm>
            <a:off x="3523677" y="2645229"/>
            <a:ext cx="1008063" cy="3587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 err="1" smtClean="0"/>
              <a:t>setSelected</a:t>
            </a:r>
            <a:endParaRPr lang="en-US" sz="1000" dirty="0"/>
          </a:p>
        </p:txBody>
      </p:sp>
      <p:sp>
        <p:nvSpPr>
          <p:cNvPr id="123" name="AutoShape 5"/>
          <p:cNvSpPr>
            <a:spLocks noChangeArrowheads="1"/>
          </p:cNvSpPr>
          <p:nvPr/>
        </p:nvSpPr>
        <p:spPr bwMode="auto">
          <a:xfrm>
            <a:off x="6259286" y="4953000"/>
            <a:ext cx="1142999" cy="3587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 err="1" smtClean="0"/>
              <a:t>setCanvasSelected</a:t>
            </a:r>
            <a:endParaRPr lang="en-US" sz="1000" dirty="0"/>
          </a:p>
        </p:txBody>
      </p:sp>
      <p:sp>
        <p:nvSpPr>
          <p:cNvPr id="124" name="AutoShape 5"/>
          <p:cNvSpPr>
            <a:spLocks noChangeArrowheads="1"/>
          </p:cNvSpPr>
          <p:nvPr/>
        </p:nvSpPr>
        <p:spPr bwMode="auto">
          <a:xfrm>
            <a:off x="1678555" y="4267200"/>
            <a:ext cx="1008063" cy="3587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 err="1" smtClean="0"/>
              <a:t>canvasChanged</a:t>
            </a:r>
            <a:endParaRPr lang="en-US" sz="1000" dirty="0"/>
          </a:p>
        </p:txBody>
      </p:sp>
      <p:sp>
        <p:nvSpPr>
          <p:cNvPr id="125" name="AutoShape 5"/>
          <p:cNvSpPr>
            <a:spLocks noChangeArrowheads="1"/>
          </p:cNvSpPr>
          <p:nvPr/>
        </p:nvSpPr>
        <p:spPr bwMode="auto">
          <a:xfrm>
            <a:off x="134936" y="4267200"/>
            <a:ext cx="1008063" cy="3587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 err="1" smtClean="0"/>
              <a:t>frameChanged</a:t>
            </a:r>
            <a:endParaRPr lang="en-US" sz="1000" dirty="0"/>
          </a:p>
        </p:txBody>
      </p:sp>
      <p:sp>
        <p:nvSpPr>
          <p:cNvPr id="126" name="AutoShape 5"/>
          <p:cNvSpPr>
            <a:spLocks noChangeArrowheads="1"/>
          </p:cNvSpPr>
          <p:nvPr/>
        </p:nvSpPr>
        <p:spPr bwMode="auto">
          <a:xfrm>
            <a:off x="134934" y="5877991"/>
            <a:ext cx="1008063" cy="3587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 err="1" smtClean="0"/>
              <a:t>recordChange</a:t>
            </a:r>
            <a:endParaRPr lang="en-US" sz="1000" dirty="0"/>
          </a:p>
        </p:txBody>
      </p:sp>
      <p:sp>
        <p:nvSpPr>
          <p:cNvPr id="127" name="AutoShape 5"/>
          <p:cNvSpPr>
            <a:spLocks noChangeArrowheads="1"/>
          </p:cNvSpPr>
          <p:nvPr/>
        </p:nvSpPr>
        <p:spPr bwMode="auto">
          <a:xfrm>
            <a:off x="3427347" y="3470016"/>
            <a:ext cx="1200722" cy="3885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 err="1" smtClean="0"/>
              <a:t>selectionChanged</a:t>
            </a:r>
            <a:endParaRPr lang="en-US" sz="1000" dirty="0"/>
          </a:p>
        </p:txBody>
      </p:sp>
      <p:sp>
        <p:nvSpPr>
          <p:cNvPr id="128" name="AutoShape 5"/>
          <p:cNvSpPr>
            <a:spLocks noChangeArrowheads="1"/>
          </p:cNvSpPr>
          <p:nvPr/>
        </p:nvSpPr>
        <p:spPr bwMode="auto">
          <a:xfrm>
            <a:off x="3523679" y="4267200"/>
            <a:ext cx="1008063" cy="3587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 err="1" smtClean="0"/>
              <a:t>notifyChange</a:t>
            </a:r>
            <a:endParaRPr lang="en-US" sz="1000" dirty="0"/>
          </a:p>
        </p:txBody>
      </p:sp>
      <p:sp>
        <p:nvSpPr>
          <p:cNvPr id="130" name="AutoShape 5"/>
          <p:cNvSpPr>
            <a:spLocks noChangeArrowheads="1"/>
          </p:cNvSpPr>
          <p:nvPr/>
        </p:nvSpPr>
        <p:spPr bwMode="auto">
          <a:xfrm>
            <a:off x="7761517" y="4953000"/>
            <a:ext cx="1142999" cy="3587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 err="1" smtClean="0"/>
              <a:t>setCanvasSelected</a:t>
            </a:r>
            <a:endParaRPr lang="en-US" sz="1000" dirty="0"/>
          </a:p>
        </p:txBody>
      </p:sp>
      <p:cxnSp>
        <p:nvCxnSpPr>
          <p:cNvPr id="131" name="Elbow Connector 183"/>
          <p:cNvCxnSpPr>
            <a:cxnSpLocks noChangeShapeType="1"/>
            <a:stCxn id="132" idx="2"/>
            <a:endCxn id="123" idx="1"/>
          </p:cNvCxnSpPr>
          <p:nvPr/>
        </p:nvCxnSpPr>
        <p:spPr bwMode="auto">
          <a:xfrm rot="16200000" flipH="1">
            <a:off x="3395151" y="2268252"/>
            <a:ext cx="107951" cy="5620319"/>
          </a:xfrm>
          <a:prstGeom prst="bentConnector2">
            <a:avLst/>
          </a:prstGeom>
          <a:noFill/>
          <a:ln w="889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2" name="Rectangle 186"/>
          <p:cNvSpPr>
            <a:spLocks noChangeArrowheads="1"/>
          </p:cNvSpPr>
          <p:nvPr/>
        </p:nvSpPr>
        <p:spPr bwMode="auto">
          <a:xfrm>
            <a:off x="134935" y="4953000"/>
            <a:ext cx="1008063" cy="71437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endParaRPr lang="en-US"/>
          </a:p>
        </p:txBody>
      </p:sp>
      <p:cxnSp>
        <p:nvCxnSpPr>
          <p:cNvPr id="133" name="AutoShape 114"/>
          <p:cNvCxnSpPr>
            <a:cxnSpLocks noChangeShapeType="1"/>
            <a:stCxn id="132" idx="0"/>
            <a:endCxn id="125" idx="2"/>
          </p:cNvCxnSpPr>
          <p:nvPr/>
        </p:nvCxnSpPr>
        <p:spPr bwMode="auto">
          <a:xfrm flipV="1">
            <a:off x="638967" y="4625975"/>
            <a:ext cx="1" cy="327025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40" name="Elbow Connector 183"/>
          <p:cNvCxnSpPr>
            <a:cxnSpLocks noChangeShapeType="1"/>
            <a:stCxn id="132" idx="2"/>
            <a:endCxn id="130" idx="2"/>
          </p:cNvCxnSpPr>
          <p:nvPr/>
        </p:nvCxnSpPr>
        <p:spPr bwMode="auto">
          <a:xfrm rot="16200000" flipH="1">
            <a:off x="4342323" y="1321081"/>
            <a:ext cx="287338" cy="7694050"/>
          </a:xfrm>
          <a:prstGeom prst="bentConnector3">
            <a:avLst>
              <a:gd name="adj1" fmla="val 179558"/>
            </a:avLst>
          </a:prstGeom>
          <a:noFill/>
          <a:ln w="889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6" name="Elbow Connector 183"/>
          <p:cNvCxnSpPr>
            <a:cxnSpLocks noChangeShapeType="1"/>
            <a:stCxn id="124" idx="2"/>
            <a:endCxn id="125" idx="3"/>
          </p:cNvCxnSpPr>
          <p:nvPr/>
        </p:nvCxnSpPr>
        <p:spPr bwMode="auto">
          <a:xfrm rot="5400000" flipH="1">
            <a:off x="1573099" y="4016488"/>
            <a:ext cx="179387" cy="1039588"/>
          </a:xfrm>
          <a:prstGeom prst="bentConnector4">
            <a:avLst>
              <a:gd name="adj1" fmla="val -127434"/>
              <a:gd name="adj2" fmla="val 74242"/>
            </a:avLst>
          </a:prstGeom>
          <a:noFill/>
          <a:ln w="889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9" name="Elbow Connector 183"/>
          <p:cNvCxnSpPr>
            <a:cxnSpLocks noChangeShapeType="1"/>
            <a:stCxn id="128" idx="2"/>
            <a:endCxn id="124" idx="3"/>
          </p:cNvCxnSpPr>
          <p:nvPr/>
        </p:nvCxnSpPr>
        <p:spPr bwMode="auto">
          <a:xfrm rot="5400000" flipH="1">
            <a:off x="3267471" y="3865736"/>
            <a:ext cx="179387" cy="1341093"/>
          </a:xfrm>
          <a:prstGeom prst="bentConnector4">
            <a:avLst>
              <a:gd name="adj1" fmla="val -127434"/>
              <a:gd name="adj2" fmla="val 68792"/>
            </a:avLst>
          </a:prstGeom>
          <a:noFill/>
          <a:ln w="889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2" name="TextBox 29"/>
          <p:cNvSpPr txBox="1">
            <a:spLocks noChangeArrowheads="1"/>
          </p:cNvSpPr>
          <p:nvPr/>
        </p:nvSpPr>
        <p:spPr bwMode="auto">
          <a:xfrm>
            <a:off x="7565571" y="5638800"/>
            <a:ext cx="100806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dirty="0" smtClean="0"/>
              <a:t>selected</a:t>
            </a:r>
            <a:endParaRPr lang="en-US" sz="900" dirty="0"/>
          </a:p>
        </p:txBody>
      </p:sp>
      <p:sp>
        <p:nvSpPr>
          <p:cNvPr id="153" name="TextBox 29"/>
          <p:cNvSpPr txBox="1">
            <a:spLocks noChangeArrowheads="1"/>
          </p:cNvSpPr>
          <p:nvPr/>
        </p:nvSpPr>
        <p:spPr bwMode="auto">
          <a:xfrm>
            <a:off x="5076029" y="4865369"/>
            <a:ext cx="100806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dirty="0" smtClean="0"/>
              <a:t>selected</a:t>
            </a:r>
            <a:endParaRPr lang="en-US" sz="900" dirty="0"/>
          </a:p>
        </p:txBody>
      </p:sp>
      <p:sp>
        <p:nvSpPr>
          <p:cNvPr id="154" name="TextBox 29"/>
          <p:cNvSpPr txBox="1">
            <a:spLocks noChangeArrowheads="1"/>
          </p:cNvSpPr>
          <p:nvPr/>
        </p:nvSpPr>
        <p:spPr bwMode="auto">
          <a:xfrm>
            <a:off x="3100271" y="4674071"/>
            <a:ext cx="100806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dirty="0" smtClean="0"/>
              <a:t>selected</a:t>
            </a:r>
            <a:endParaRPr lang="en-US" sz="900" dirty="0"/>
          </a:p>
        </p:txBody>
      </p:sp>
      <p:sp>
        <p:nvSpPr>
          <p:cNvPr id="155" name="TextBox 29"/>
          <p:cNvSpPr txBox="1">
            <a:spLocks noChangeArrowheads="1"/>
          </p:cNvSpPr>
          <p:nvPr/>
        </p:nvSpPr>
        <p:spPr bwMode="auto">
          <a:xfrm>
            <a:off x="1524000" y="4674071"/>
            <a:ext cx="100806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dirty="0" smtClean="0"/>
              <a:t>selected</a:t>
            </a:r>
            <a:endParaRPr lang="en-US" sz="900" dirty="0"/>
          </a:p>
        </p:txBody>
      </p:sp>
      <p:cxnSp>
        <p:nvCxnSpPr>
          <p:cNvPr id="156" name="AutoShape 114"/>
          <p:cNvCxnSpPr>
            <a:cxnSpLocks noChangeShapeType="1"/>
            <a:stCxn id="121" idx="0"/>
            <a:endCxn id="120" idx="2"/>
          </p:cNvCxnSpPr>
          <p:nvPr/>
        </p:nvCxnSpPr>
        <p:spPr bwMode="auto">
          <a:xfrm flipH="1" flipV="1">
            <a:off x="4027708" y="2190886"/>
            <a:ext cx="1" cy="454343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59" name="AutoShape 114"/>
          <p:cNvCxnSpPr>
            <a:cxnSpLocks noChangeShapeType="1"/>
            <a:stCxn id="127" idx="0"/>
            <a:endCxn id="121" idx="2"/>
          </p:cNvCxnSpPr>
          <p:nvPr/>
        </p:nvCxnSpPr>
        <p:spPr bwMode="auto">
          <a:xfrm flipV="1">
            <a:off x="4027708" y="3004004"/>
            <a:ext cx="1" cy="466012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62" name="AutoShape 114"/>
          <p:cNvCxnSpPr>
            <a:cxnSpLocks noChangeShapeType="1"/>
            <a:stCxn id="128" idx="0"/>
            <a:endCxn id="127" idx="2"/>
          </p:cNvCxnSpPr>
          <p:nvPr/>
        </p:nvCxnSpPr>
        <p:spPr bwMode="auto">
          <a:xfrm flipH="1" flipV="1">
            <a:off x="4027708" y="3858591"/>
            <a:ext cx="3" cy="408609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 type="triangle" w="med" len="med"/>
            <a:tailEnd/>
          </a:ln>
        </p:spPr>
      </p:cxnSp>
      <p:grpSp>
        <p:nvGrpSpPr>
          <p:cNvPr id="36" name="Group 53"/>
          <p:cNvGrpSpPr>
            <a:grpSpLocks/>
          </p:cNvGrpSpPr>
          <p:nvPr/>
        </p:nvGrpSpPr>
        <p:grpSpPr bwMode="auto">
          <a:xfrm>
            <a:off x="3955475" y="1543186"/>
            <a:ext cx="144463" cy="288925"/>
            <a:chOff x="5679440" y="1524000"/>
            <a:chExt cx="144000" cy="289257"/>
          </a:xfrm>
        </p:grpSpPr>
        <p:sp>
          <p:nvSpPr>
            <p:cNvPr id="37" name="Oval 47"/>
            <p:cNvSpPr>
              <a:spLocks noChangeArrowheads="1"/>
            </p:cNvSpPr>
            <p:nvPr/>
          </p:nvSpPr>
          <p:spPr bwMode="auto">
            <a:xfrm>
              <a:off x="5679440" y="1524000"/>
              <a:ext cx="144000" cy="1440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cxnSp>
          <p:nvCxnSpPr>
            <p:cNvPr id="38" name="AutoShape 114"/>
            <p:cNvCxnSpPr>
              <a:cxnSpLocks noChangeShapeType="1"/>
            </p:cNvCxnSpPr>
            <p:nvPr/>
          </p:nvCxnSpPr>
          <p:spPr bwMode="auto">
            <a:xfrm flipV="1">
              <a:off x="5748338" y="1669257"/>
              <a:ext cx="1587" cy="144000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</p:grpSp>
      <p:grpSp>
        <p:nvGrpSpPr>
          <p:cNvPr id="39" name="Group 54"/>
          <p:cNvGrpSpPr>
            <a:grpSpLocks/>
          </p:cNvGrpSpPr>
          <p:nvPr/>
        </p:nvGrpSpPr>
        <p:grpSpPr bwMode="auto">
          <a:xfrm>
            <a:off x="547321" y="6212559"/>
            <a:ext cx="215900" cy="360362"/>
            <a:chOff x="5445760" y="1704976"/>
            <a:chExt cx="216000" cy="360144"/>
          </a:xfrm>
        </p:grpSpPr>
        <p:grpSp>
          <p:nvGrpSpPr>
            <p:cNvPr id="40" name="Group 50"/>
            <p:cNvGrpSpPr>
              <a:grpSpLocks/>
            </p:cNvGrpSpPr>
            <p:nvPr/>
          </p:nvGrpSpPr>
          <p:grpSpPr bwMode="auto">
            <a:xfrm>
              <a:off x="5445760" y="1849120"/>
              <a:ext cx="216000" cy="216000"/>
              <a:chOff x="5445760" y="1849120"/>
              <a:chExt cx="216000" cy="216000"/>
            </a:xfrm>
          </p:grpSpPr>
          <p:sp>
            <p:nvSpPr>
              <p:cNvPr id="42" name="Oval 48"/>
              <p:cNvSpPr>
                <a:spLocks noChangeArrowheads="1"/>
              </p:cNvSpPr>
              <p:nvPr/>
            </p:nvSpPr>
            <p:spPr bwMode="auto">
              <a:xfrm>
                <a:off x="5445760" y="1849120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778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3" name="Oval 49"/>
              <p:cNvSpPr>
                <a:spLocks noChangeArrowheads="1"/>
              </p:cNvSpPr>
              <p:nvPr/>
            </p:nvSpPr>
            <p:spPr bwMode="auto">
              <a:xfrm>
                <a:off x="5499576" y="1903889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endParaRPr lang="en-US"/>
              </a:p>
            </p:txBody>
          </p:sp>
        </p:grpSp>
        <p:cxnSp>
          <p:nvCxnSpPr>
            <p:cNvPr id="41" name="AutoShape 114"/>
            <p:cNvCxnSpPr>
              <a:cxnSpLocks noChangeShapeType="1"/>
            </p:cNvCxnSpPr>
            <p:nvPr/>
          </p:nvCxnSpPr>
          <p:spPr bwMode="auto">
            <a:xfrm flipV="1">
              <a:off x="5555457" y="1704976"/>
              <a:ext cx="1587" cy="144000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</p:grpSp>
      <p:cxnSp>
        <p:nvCxnSpPr>
          <p:cNvPr id="44" name="AutoShape 114"/>
          <p:cNvCxnSpPr>
            <a:cxnSpLocks noChangeShapeType="1"/>
            <a:stCxn id="126" idx="0"/>
            <a:endCxn id="132" idx="2"/>
          </p:cNvCxnSpPr>
          <p:nvPr/>
        </p:nvCxnSpPr>
        <p:spPr bwMode="auto">
          <a:xfrm flipV="1">
            <a:off x="638966" y="5024437"/>
            <a:ext cx="1" cy="853554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 type="triangle" w="med" len="med"/>
            <a:tailEnd/>
          </a:ln>
        </p:spPr>
      </p:cxnSp>
    </p:spTree>
    <p:extLst>
      <p:ext uri="{BB962C8B-B14F-4D97-AF65-F5344CB8AC3E}">
        <p14:creationId xmlns:p14="http://schemas.microsoft.com/office/powerpoint/2010/main" val="189256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 rot="5400000">
            <a:off x="7798391" y="3437935"/>
            <a:ext cx="1618070" cy="0"/>
          </a:xfrm>
          <a:prstGeom prst="line">
            <a:avLst/>
          </a:prstGeom>
          <a:solidFill>
            <a:schemeClr val="bg2"/>
          </a:solidFill>
          <a:ln w="17780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9"/>
          <p:cNvSpPr txBox="1">
            <a:spLocks noChangeArrowheads="1"/>
          </p:cNvSpPr>
          <p:nvPr/>
        </p:nvSpPr>
        <p:spPr bwMode="auto">
          <a:xfrm>
            <a:off x="7733446" y="2202271"/>
            <a:ext cx="10080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dirty="0"/>
              <a:t>Condition</a:t>
            </a:r>
          </a:p>
        </p:txBody>
      </p:sp>
      <p:sp>
        <p:nvSpPr>
          <p:cNvPr id="4" name="Diamond 31"/>
          <p:cNvSpPr>
            <a:spLocks noChangeArrowheads="1"/>
          </p:cNvSpPr>
          <p:nvPr/>
        </p:nvSpPr>
        <p:spPr bwMode="auto">
          <a:xfrm>
            <a:off x="7373083" y="2380071"/>
            <a:ext cx="144463" cy="144463"/>
          </a:xfrm>
          <a:prstGeom prst="diamond">
            <a:avLst/>
          </a:prstGeom>
          <a:solidFill>
            <a:schemeClr val="bg1"/>
          </a:solidFill>
          <a:ln w="17780" algn="ctr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endParaRPr lang="en-US"/>
          </a:p>
        </p:txBody>
      </p:sp>
      <p:sp>
        <p:nvSpPr>
          <p:cNvPr id="5" name="Arc 37"/>
          <p:cNvSpPr>
            <a:spLocks/>
          </p:cNvSpPr>
          <p:nvPr/>
        </p:nvSpPr>
        <p:spPr bwMode="auto">
          <a:xfrm>
            <a:off x="7643813" y="5336728"/>
            <a:ext cx="71437" cy="73025"/>
          </a:xfrm>
          <a:custGeom>
            <a:avLst/>
            <a:gdLst>
              <a:gd name="T0" fmla="*/ 0 w 21600"/>
              <a:gd name="T1" fmla="*/ 0 h 21600"/>
              <a:gd name="T2" fmla="*/ 2584227 w 21600"/>
              <a:gd name="T3" fmla="*/ 2821791 h 21600"/>
              <a:gd name="T4" fmla="*/ 0 w 21600"/>
              <a:gd name="T5" fmla="*/ 282179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889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" name="Arc 38"/>
          <p:cNvSpPr>
            <a:spLocks/>
          </p:cNvSpPr>
          <p:nvPr/>
        </p:nvSpPr>
        <p:spPr bwMode="auto">
          <a:xfrm rot="16200000">
            <a:off x="7465219" y="5335934"/>
            <a:ext cx="71438" cy="73025"/>
          </a:xfrm>
          <a:custGeom>
            <a:avLst/>
            <a:gdLst>
              <a:gd name="T0" fmla="*/ 0 w 21600"/>
              <a:gd name="T1" fmla="*/ 0 h 21600"/>
              <a:gd name="T2" fmla="*/ 2584379 w 21600"/>
              <a:gd name="T3" fmla="*/ 2821791 h 21600"/>
              <a:gd name="T4" fmla="*/ 0 w 21600"/>
              <a:gd name="T5" fmla="*/ 282179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889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7" name="Arc 39"/>
          <p:cNvSpPr>
            <a:spLocks/>
          </p:cNvSpPr>
          <p:nvPr/>
        </p:nvSpPr>
        <p:spPr bwMode="auto">
          <a:xfrm rot="10800000">
            <a:off x="7464425" y="5517703"/>
            <a:ext cx="71438" cy="73025"/>
          </a:xfrm>
          <a:custGeom>
            <a:avLst/>
            <a:gdLst>
              <a:gd name="T0" fmla="*/ 0 w 21600"/>
              <a:gd name="T1" fmla="*/ 0 h 21600"/>
              <a:gd name="T2" fmla="*/ 2584379 w 21600"/>
              <a:gd name="T3" fmla="*/ 2821791 h 21600"/>
              <a:gd name="T4" fmla="*/ 0 w 21600"/>
              <a:gd name="T5" fmla="*/ 282179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889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" name="Arc 40"/>
          <p:cNvSpPr>
            <a:spLocks/>
          </p:cNvSpPr>
          <p:nvPr/>
        </p:nvSpPr>
        <p:spPr bwMode="auto">
          <a:xfrm rot="5400000">
            <a:off x="7644607" y="5516909"/>
            <a:ext cx="71438" cy="73025"/>
          </a:xfrm>
          <a:custGeom>
            <a:avLst/>
            <a:gdLst>
              <a:gd name="T0" fmla="*/ 0 w 21600"/>
              <a:gd name="T1" fmla="*/ 0 h 21600"/>
              <a:gd name="T2" fmla="*/ 2584379 w 21600"/>
              <a:gd name="T3" fmla="*/ 2821791 h 21600"/>
              <a:gd name="T4" fmla="*/ 0 w 21600"/>
              <a:gd name="T5" fmla="*/ 282179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889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cxnSp>
        <p:nvCxnSpPr>
          <p:cNvPr id="9" name="AutoShape 113"/>
          <p:cNvCxnSpPr>
            <a:cxnSpLocks noChangeShapeType="1"/>
          </p:cNvCxnSpPr>
          <p:nvPr/>
        </p:nvCxnSpPr>
        <p:spPr bwMode="auto">
          <a:xfrm flipV="1">
            <a:off x="6946168" y="4667780"/>
            <a:ext cx="1588" cy="32385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" name="AutoShape 114"/>
          <p:cNvCxnSpPr>
            <a:cxnSpLocks noChangeShapeType="1"/>
          </p:cNvCxnSpPr>
          <p:nvPr/>
        </p:nvCxnSpPr>
        <p:spPr bwMode="auto">
          <a:xfrm flipV="1">
            <a:off x="7233506" y="4667780"/>
            <a:ext cx="1587" cy="32385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1" name="AutoShape 115"/>
          <p:cNvCxnSpPr>
            <a:cxnSpLocks noChangeShapeType="1"/>
          </p:cNvCxnSpPr>
          <p:nvPr/>
        </p:nvCxnSpPr>
        <p:spPr bwMode="auto">
          <a:xfrm>
            <a:off x="7582756" y="4667780"/>
            <a:ext cx="288925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" name="AutoShape 116"/>
          <p:cNvCxnSpPr>
            <a:cxnSpLocks noChangeShapeType="1"/>
          </p:cNvCxnSpPr>
          <p:nvPr/>
        </p:nvCxnSpPr>
        <p:spPr bwMode="auto">
          <a:xfrm>
            <a:off x="7582756" y="5028143"/>
            <a:ext cx="250825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3" name="AutoShape 34"/>
          <p:cNvCxnSpPr>
            <a:cxnSpLocks noChangeShapeType="1"/>
            <a:endCxn id="15" idx="0"/>
          </p:cNvCxnSpPr>
          <p:nvPr/>
        </p:nvCxnSpPr>
        <p:spPr bwMode="auto">
          <a:xfrm>
            <a:off x="6851650" y="5876478"/>
            <a:ext cx="612775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4" name="AutoShape 35"/>
          <p:cNvCxnSpPr>
            <a:cxnSpLocks noChangeShapeType="1"/>
            <a:stCxn id="15" idx="1"/>
          </p:cNvCxnSpPr>
          <p:nvPr/>
        </p:nvCxnSpPr>
        <p:spPr bwMode="auto">
          <a:xfrm>
            <a:off x="7535863" y="5949503"/>
            <a:ext cx="0" cy="287338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Arc 36"/>
          <p:cNvSpPr>
            <a:spLocks/>
          </p:cNvSpPr>
          <p:nvPr/>
        </p:nvSpPr>
        <p:spPr bwMode="auto">
          <a:xfrm>
            <a:off x="7464425" y="5876478"/>
            <a:ext cx="71438" cy="73025"/>
          </a:xfrm>
          <a:custGeom>
            <a:avLst/>
            <a:gdLst>
              <a:gd name="T0" fmla="*/ 0 w 21600"/>
              <a:gd name="T1" fmla="*/ 0 h 21600"/>
              <a:gd name="T2" fmla="*/ 2584379 w 21600"/>
              <a:gd name="T3" fmla="*/ 2821791 h 21600"/>
              <a:gd name="T4" fmla="*/ 0 w 21600"/>
              <a:gd name="T5" fmla="*/ 282179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889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6" name="Arc 64"/>
          <p:cNvSpPr>
            <a:spLocks/>
          </p:cNvSpPr>
          <p:nvPr/>
        </p:nvSpPr>
        <p:spPr bwMode="auto">
          <a:xfrm rot="10800000" flipV="1">
            <a:off x="7642225" y="5876478"/>
            <a:ext cx="71438" cy="73025"/>
          </a:xfrm>
          <a:custGeom>
            <a:avLst/>
            <a:gdLst>
              <a:gd name="T0" fmla="*/ 0 w 21600"/>
              <a:gd name="T1" fmla="*/ 0 h 21600"/>
              <a:gd name="T2" fmla="*/ 2584379 w 21600"/>
              <a:gd name="T3" fmla="*/ 2821791 h 21600"/>
              <a:gd name="T4" fmla="*/ 0 w 21600"/>
              <a:gd name="T5" fmla="*/ 2821791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889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cxnSp>
        <p:nvCxnSpPr>
          <p:cNvPr id="17" name="AutoShape 65"/>
          <p:cNvCxnSpPr>
            <a:cxnSpLocks noChangeShapeType="1"/>
            <a:endCxn id="16" idx="1"/>
          </p:cNvCxnSpPr>
          <p:nvPr/>
        </p:nvCxnSpPr>
        <p:spPr bwMode="auto">
          <a:xfrm flipV="1">
            <a:off x="7642225" y="5949503"/>
            <a:ext cx="1588" cy="287338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66"/>
          <p:cNvCxnSpPr>
            <a:cxnSpLocks noChangeShapeType="1"/>
            <a:endCxn id="16" idx="0"/>
          </p:cNvCxnSpPr>
          <p:nvPr/>
        </p:nvCxnSpPr>
        <p:spPr bwMode="auto">
          <a:xfrm flipH="1">
            <a:off x="7715250" y="5876478"/>
            <a:ext cx="576263" cy="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 type="triangle" w="med" len="med"/>
            <a:tailEnd/>
          </a:ln>
        </p:spPr>
      </p:cxnSp>
      <p:grpSp>
        <p:nvGrpSpPr>
          <p:cNvPr id="19" name="Group 54"/>
          <p:cNvGrpSpPr>
            <a:grpSpLocks/>
          </p:cNvGrpSpPr>
          <p:nvPr/>
        </p:nvGrpSpPr>
        <p:grpSpPr bwMode="auto">
          <a:xfrm>
            <a:off x="7338158" y="4050487"/>
            <a:ext cx="215900" cy="360362"/>
            <a:chOff x="5445760" y="1704976"/>
            <a:chExt cx="216000" cy="360144"/>
          </a:xfrm>
        </p:grpSpPr>
        <p:grpSp>
          <p:nvGrpSpPr>
            <p:cNvPr id="20" name="Group 50"/>
            <p:cNvGrpSpPr>
              <a:grpSpLocks/>
            </p:cNvGrpSpPr>
            <p:nvPr/>
          </p:nvGrpSpPr>
          <p:grpSpPr bwMode="auto">
            <a:xfrm>
              <a:off x="5445760" y="1849120"/>
              <a:ext cx="216000" cy="216000"/>
              <a:chOff x="5445760" y="1849120"/>
              <a:chExt cx="216000" cy="216000"/>
            </a:xfrm>
          </p:grpSpPr>
          <p:sp>
            <p:nvSpPr>
              <p:cNvPr id="22" name="Oval 48"/>
              <p:cNvSpPr>
                <a:spLocks noChangeArrowheads="1"/>
              </p:cNvSpPr>
              <p:nvPr/>
            </p:nvSpPr>
            <p:spPr bwMode="auto">
              <a:xfrm>
                <a:off x="5445760" y="1849120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778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3" name="Oval 49"/>
              <p:cNvSpPr>
                <a:spLocks noChangeArrowheads="1"/>
              </p:cNvSpPr>
              <p:nvPr/>
            </p:nvSpPr>
            <p:spPr bwMode="auto">
              <a:xfrm>
                <a:off x="5499576" y="1903889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endParaRPr lang="en-US"/>
              </a:p>
            </p:txBody>
          </p:sp>
        </p:grpSp>
        <p:cxnSp>
          <p:nvCxnSpPr>
            <p:cNvPr id="21" name="AutoShape 114"/>
            <p:cNvCxnSpPr>
              <a:cxnSpLocks noChangeShapeType="1"/>
            </p:cNvCxnSpPr>
            <p:nvPr/>
          </p:nvCxnSpPr>
          <p:spPr bwMode="auto">
            <a:xfrm flipV="1">
              <a:off x="5555457" y="1704976"/>
              <a:ext cx="1587" cy="144000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</p:grpSp>
      <p:grpSp>
        <p:nvGrpSpPr>
          <p:cNvPr id="24" name="Group 53"/>
          <p:cNvGrpSpPr>
            <a:grpSpLocks/>
          </p:cNvGrpSpPr>
          <p:nvPr/>
        </p:nvGrpSpPr>
        <p:grpSpPr bwMode="auto">
          <a:xfrm>
            <a:off x="7373083" y="1335496"/>
            <a:ext cx="144463" cy="288925"/>
            <a:chOff x="5679440" y="1524000"/>
            <a:chExt cx="144000" cy="289257"/>
          </a:xfrm>
        </p:grpSpPr>
        <p:sp>
          <p:nvSpPr>
            <p:cNvPr id="25" name="Oval 47"/>
            <p:cNvSpPr>
              <a:spLocks noChangeArrowheads="1"/>
            </p:cNvSpPr>
            <p:nvPr/>
          </p:nvSpPr>
          <p:spPr bwMode="auto">
            <a:xfrm>
              <a:off x="5679440" y="1524000"/>
              <a:ext cx="144000" cy="1440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en-US"/>
            </a:p>
          </p:txBody>
        </p:sp>
        <p:cxnSp>
          <p:nvCxnSpPr>
            <p:cNvPr id="26" name="AutoShape 114"/>
            <p:cNvCxnSpPr>
              <a:cxnSpLocks noChangeShapeType="1"/>
            </p:cNvCxnSpPr>
            <p:nvPr/>
          </p:nvCxnSpPr>
          <p:spPr bwMode="auto">
            <a:xfrm flipV="1">
              <a:off x="5748338" y="1669257"/>
              <a:ext cx="1587" cy="144000"/>
            </a:xfrm>
            <a:prstGeom prst="straightConnector1">
              <a:avLst/>
            </a:prstGeom>
            <a:noFill/>
            <a:ln w="8890">
              <a:solidFill>
                <a:schemeClr val="tx1"/>
              </a:solidFill>
              <a:round/>
              <a:headEnd type="triangle" w="med" len="med"/>
              <a:tailEnd/>
            </a:ln>
          </p:spPr>
        </p:cxnSp>
      </p:grp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941283" y="1724434"/>
            <a:ext cx="1008063" cy="3587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778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/>
              <a:t>Action</a:t>
            </a:r>
          </a:p>
        </p:txBody>
      </p:sp>
      <p:cxnSp>
        <p:nvCxnSpPr>
          <p:cNvPr id="28" name="Elbow Connector 183"/>
          <p:cNvCxnSpPr>
            <a:cxnSpLocks noChangeShapeType="1"/>
          </p:cNvCxnSpPr>
          <p:nvPr/>
        </p:nvCxnSpPr>
        <p:spPr bwMode="auto">
          <a:xfrm rot="16200000" flipH="1">
            <a:off x="7565170" y="2268947"/>
            <a:ext cx="239713" cy="1331912"/>
          </a:xfrm>
          <a:prstGeom prst="bentConnector3">
            <a:avLst>
              <a:gd name="adj1" fmla="val 50000"/>
            </a:avLst>
          </a:prstGeom>
          <a:noFill/>
          <a:ln w="889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" name="AutoShape 114"/>
          <p:cNvCxnSpPr>
            <a:cxnSpLocks noChangeShapeType="1"/>
          </p:cNvCxnSpPr>
          <p:nvPr/>
        </p:nvCxnSpPr>
        <p:spPr bwMode="auto">
          <a:xfrm flipV="1">
            <a:off x="7444521" y="3205571"/>
            <a:ext cx="1587" cy="32385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30" name="Rectangle 186"/>
          <p:cNvSpPr>
            <a:spLocks noChangeArrowheads="1"/>
          </p:cNvSpPr>
          <p:nvPr/>
        </p:nvSpPr>
        <p:spPr bwMode="auto">
          <a:xfrm>
            <a:off x="6958867" y="3739093"/>
            <a:ext cx="1008063" cy="71437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45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Balaraman, Ranjitha</dc:creator>
  <cp:lastModifiedBy>Balaraman, Ranjitha</cp:lastModifiedBy>
  <cp:revision>5</cp:revision>
  <dcterms:created xsi:type="dcterms:W3CDTF">2014-10-09T09:34:38Z</dcterms:created>
  <dcterms:modified xsi:type="dcterms:W3CDTF">2014-10-09T10:21:45Z</dcterms:modified>
</cp:coreProperties>
</file>