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0110-2C3C-4CB5-AEA0-05E9AB9F409C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B692-F70F-4D81-895B-2BEC708B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069680" y="2286000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Drag Drop</a:t>
            </a:r>
            <a:endParaRPr lang="en-US" sz="12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393280" y="3439886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Editor Canvas</a:t>
            </a:r>
            <a:endParaRPr lang="en-US" sz="12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07229" y="2286000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Editor Frame</a:t>
            </a:r>
            <a:endParaRPr lang="en-US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5400" y="1243833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Editor Palette</a:t>
            </a:r>
            <a:endParaRPr lang="en-US" sz="12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05000" y="1243833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Editor Tree</a:t>
            </a:r>
            <a:endParaRPr lang="en-US" sz="12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9000" y="1243833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Editor</a:t>
            </a:r>
            <a:endParaRPr lang="en-US" sz="12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5000" y="2286000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Editor Property View</a:t>
            </a:r>
            <a:endParaRPr lang="en-US" sz="1200" dirty="0"/>
          </a:p>
        </p:txBody>
      </p:sp>
      <p:sp>
        <p:nvSpPr>
          <p:cNvPr id="11" name="Diamond 26"/>
          <p:cNvSpPr>
            <a:spLocks noChangeArrowheads="1"/>
          </p:cNvSpPr>
          <p:nvPr/>
        </p:nvSpPr>
        <p:spPr bwMode="auto">
          <a:xfrm>
            <a:off x="3879020" y="1675633"/>
            <a:ext cx="71438" cy="179387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2" name="Diamond 26"/>
          <p:cNvSpPr>
            <a:spLocks noChangeArrowheads="1"/>
          </p:cNvSpPr>
          <p:nvPr/>
        </p:nvSpPr>
        <p:spPr bwMode="auto">
          <a:xfrm>
            <a:off x="5537993" y="1687636"/>
            <a:ext cx="71438" cy="179387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3" name="Diamond 29"/>
          <p:cNvSpPr>
            <a:spLocks noChangeArrowheads="1"/>
          </p:cNvSpPr>
          <p:nvPr/>
        </p:nvSpPr>
        <p:spPr bwMode="auto">
          <a:xfrm rot="5400000">
            <a:off x="3302793" y="1369245"/>
            <a:ext cx="71437" cy="180975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4" name="Diamond 29"/>
          <p:cNvSpPr>
            <a:spLocks noChangeArrowheads="1"/>
          </p:cNvSpPr>
          <p:nvPr/>
        </p:nvSpPr>
        <p:spPr bwMode="auto">
          <a:xfrm rot="5400000">
            <a:off x="4491832" y="1372745"/>
            <a:ext cx="71437" cy="180975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5" name="Diamond 29"/>
          <p:cNvSpPr>
            <a:spLocks noChangeArrowheads="1"/>
          </p:cNvSpPr>
          <p:nvPr/>
        </p:nvSpPr>
        <p:spPr bwMode="auto">
          <a:xfrm rot="5400000">
            <a:off x="4456112" y="3518694"/>
            <a:ext cx="71437" cy="180975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6" name="Diamond 26"/>
          <p:cNvSpPr>
            <a:spLocks noChangeArrowheads="1"/>
          </p:cNvSpPr>
          <p:nvPr/>
        </p:nvSpPr>
        <p:spPr bwMode="auto">
          <a:xfrm>
            <a:off x="3861593" y="2717800"/>
            <a:ext cx="71438" cy="179387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cxnSp>
        <p:nvCxnSpPr>
          <p:cNvPr id="17" name="AutoShape 114"/>
          <p:cNvCxnSpPr>
            <a:cxnSpLocks noChangeShapeType="1"/>
            <a:stCxn id="8" idx="3"/>
            <a:endCxn id="13" idx="2"/>
          </p:cNvCxnSpPr>
          <p:nvPr/>
        </p:nvCxnSpPr>
        <p:spPr bwMode="auto">
          <a:xfrm>
            <a:off x="2913063" y="1459733"/>
            <a:ext cx="334961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18" name="AutoShape 114"/>
          <p:cNvCxnSpPr>
            <a:cxnSpLocks noChangeShapeType="1"/>
            <a:stCxn id="4" idx="0"/>
            <a:endCxn id="12" idx="2"/>
          </p:cNvCxnSpPr>
          <p:nvPr/>
        </p:nvCxnSpPr>
        <p:spPr bwMode="auto">
          <a:xfrm flipV="1">
            <a:off x="5573712" y="1867023"/>
            <a:ext cx="0" cy="41897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19" name="AutoShape 114"/>
          <p:cNvCxnSpPr>
            <a:cxnSpLocks noChangeShapeType="1"/>
            <a:stCxn id="7" idx="1"/>
            <a:endCxn id="14" idx="0"/>
          </p:cNvCxnSpPr>
          <p:nvPr/>
        </p:nvCxnSpPr>
        <p:spPr bwMode="auto">
          <a:xfrm flipH="1">
            <a:off x="4618038" y="1459733"/>
            <a:ext cx="487362" cy="350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20" name="AutoShape 114"/>
          <p:cNvCxnSpPr>
            <a:cxnSpLocks noChangeShapeType="1"/>
            <a:stCxn id="6" idx="0"/>
            <a:endCxn id="11" idx="2"/>
          </p:cNvCxnSpPr>
          <p:nvPr/>
        </p:nvCxnSpPr>
        <p:spPr bwMode="auto">
          <a:xfrm flipV="1">
            <a:off x="3911261" y="1855020"/>
            <a:ext cx="3478" cy="43098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30" name="AutoShape 114"/>
          <p:cNvCxnSpPr>
            <a:cxnSpLocks noChangeShapeType="1"/>
            <a:stCxn id="5" idx="0"/>
            <a:endCxn id="16" idx="2"/>
          </p:cNvCxnSpPr>
          <p:nvPr/>
        </p:nvCxnSpPr>
        <p:spPr bwMode="auto">
          <a:xfrm flipV="1">
            <a:off x="3897312" y="2897187"/>
            <a:ext cx="0" cy="54269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55" name="Elbow Connector 54"/>
          <p:cNvCxnSpPr>
            <a:stCxn id="4" idx="2"/>
            <a:endCxn id="15" idx="0"/>
          </p:cNvCxnSpPr>
          <p:nvPr/>
        </p:nvCxnSpPr>
        <p:spPr>
          <a:xfrm rot="5400000">
            <a:off x="4632324" y="2667794"/>
            <a:ext cx="891382" cy="9913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1" idx="2"/>
            <a:endCxn id="10" idx="0"/>
          </p:cNvCxnSpPr>
          <p:nvPr/>
        </p:nvCxnSpPr>
        <p:spPr>
          <a:xfrm rot="5400000">
            <a:off x="2946396" y="1317657"/>
            <a:ext cx="430980" cy="15057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3"/>
          <p:cNvSpPr txBox="1">
            <a:spLocks noChangeArrowheads="1"/>
          </p:cNvSpPr>
          <p:nvPr/>
        </p:nvSpPr>
        <p:spPr bwMode="auto">
          <a:xfrm>
            <a:off x="2133600" y="2055813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0" name="TextBox 33"/>
          <p:cNvSpPr txBox="1">
            <a:spLocks noChangeArrowheads="1"/>
          </p:cNvSpPr>
          <p:nvPr/>
        </p:nvSpPr>
        <p:spPr bwMode="auto">
          <a:xfrm>
            <a:off x="3950458" y="1697736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1" name="TextBox 33"/>
          <p:cNvSpPr txBox="1">
            <a:spLocks noChangeArrowheads="1"/>
          </p:cNvSpPr>
          <p:nvPr/>
        </p:nvSpPr>
        <p:spPr bwMode="auto">
          <a:xfrm>
            <a:off x="5616705" y="1651052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593619" y="3683236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5609431" y="2782093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4" name="TextBox 33"/>
          <p:cNvSpPr txBox="1">
            <a:spLocks noChangeArrowheads="1"/>
          </p:cNvSpPr>
          <p:nvPr/>
        </p:nvSpPr>
        <p:spPr bwMode="auto">
          <a:xfrm>
            <a:off x="5609431" y="2076511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5" name="TextBox 33"/>
          <p:cNvSpPr txBox="1">
            <a:spLocks noChangeArrowheads="1"/>
          </p:cNvSpPr>
          <p:nvPr/>
        </p:nvSpPr>
        <p:spPr bwMode="auto">
          <a:xfrm>
            <a:off x="4902994" y="1193827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6" name="TextBox 33"/>
          <p:cNvSpPr txBox="1">
            <a:spLocks noChangeArrowheads="1"/>
          </p:cNvSpPr>
          <p:nvPr/>
        </p:nvSpPr>
        <p:spPr bwMode="auto">
          <a:xfrm>
            <a:off x="4481115" y="1210847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7" name="TextBox 33"/>
          <p:cNvSpPr txBox="1">
            <a:spLocks noChangeArrowheads="1"/>
          </p:cNvSpPr>
          <p:nvPr/>
        </p:nvSpPr>
        <p:spPr bwMode="auto">
          <a:xfrm>
            <a:off x="3950458" y="2076511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8" name="TextBox 33"/>
          <p:cNvSpPr txBox="1">
            <a:spLocks noChangeArrowheads="1"/>
          </p:cNvSpPr>
          <p:nvPr/>
        </p:nvSpPr>
        <p:spPr bwMode="auto">
          <a:xfrm>
            <a:off x="3969582" y="2764186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9" name="TextBox 33"/>
          <p:cNvSpPr txBox="1">
            <a:spLocks noChangeArrowheads="1"/>
          </p:cNvSpPr>
          <p:nvPr/>
        </p:nvSpPr>
        <p:spPr bwMode="auto">
          <a:xfrm>
            <a:off x="3950458" y="3215151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80" name="TextBox 33"/>
          <p:cNvSpPr txBox="1">
            <a:spLocks noChangeArrowheads="1"/>
          </p:cNvSpPr>
          <p:nvPr/>
        </p:nvSpPr>
        <p:spPr bwMode="auto">
          <a:xfrm>
            <a:off x="3209998" y="1198147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81" name="TextBox 33"/>
          <p:cNvSpPr txBox="1">
            <a:spLocks noChangeArrowheads="1"/>
          </p:cNvSpPr>
          <p:nvPr/>
        </p:nvSpPr>
        <p:spPr bwMode="auto">
          <a:xfrm>
            <a:off x="2935061" y="1233046"/>
            <a:ext cx="202406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539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7100766" y="1439252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Class Name</a:t>
            </a:r>
          </a:p>
        </p:txBody>
      </p:sp>
      <p:grpSp>
        <p:nvGrpSpPr>
          <p:cNvPr id="58" name="Group 10"/>
          <p:cNvGrpSpPr>
            <a:grpSpLocks/>
          </p:cNvGrpSpPr>
          <p:nvPr/>
        </p:nvGrpSpPr>
        <p:grpSpPr bwMode="auto">
          <a:xfrm>
            <a:off x="6952151" y="2107102"/>
            <a:ext cx="1447800" cy="1150937"/>
            <a:chOff x="938254" y="3065029"/>
            <a:chExt cx="1447951" cy="1152000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1152000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/>
                <a:t>Class Name</a:t>
              </a:r>
            </a:p>
          </p:txBody>
        </p:sp>
        <p:cxnSp>
          <p:nvCxnSpPr>
            <p:cNvPr id="60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355450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Straight Connector 7"/>
            <p:cNvCxnSpPr>
              <a:cxnSpLocks noChangeShapeType="1"/>
            </p:cNvCxnSpPr>
            <p:nvPr/>
          </p:nvCxnSpPr>
          <p:spPr bwMode="auto">
            <a:xfrm flipV="1">
              <a:off x="938254" y="3745064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2" name="TextBox 8"/>
            <p:cNvSpPr txBox="1">
              <a:spLocks noChangeArrowheads="1"/>
            </p:cNvSpPr>
            <p:nvPr/>
          </p:nvSpPr>
          <p:spPr bwMode="auto">
            <a:xfrm>
              <a:off x="946204" y="3355448"/>
              <a:ext cx="1440000" cy="3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/>
                <a:t>attribute1</a:t>
              </a: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946205" y="3745065"/>
              <a:ext cx="1440000" cy="469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/>
                <a:t>Method 1</a:t>
              </a:r>
            </a:p>
          </p:txBody>
        </p:sp>
      </p:grpSp>
      <p:cxnSp>
        <p:nvCxnSpPr>
          <p:cNvPr id="64" name="AutoShape 34"/>
          <p:cNvCxnSpPr>
            <a:cxnSpLocks noChangeShapeType="1"/>
            <a:endCxn id="66" idx="0"/>
          </p:cNvCxnSpPr>
          <p:nvPr/>
        </p:nvCxnSpPr>
        <p:spPr bwMode="auto">
          <a:xfrm>
            <a:off x="7017238" y="6023219"/>
            <a:ext cx="612775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5"/>
          <p:cNvCxnSpPr>
            <a:cxnSpLocks noChangeShapeType="1"/>
            <a:stCxn id="66" idx="1"/>
          </p:cNvCxnSpPr>
          <p:nvPr/>
        </p:nvCxnSpPr>
        <p:spPr bwMode="auto">
          <a:xfrm>
            <a:off x="7701451" y="6096244"/>
            <a:ext cx="0" cy="28733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Arc 36"/>
          <p:cNvSpPr>
            <a:spLocks/>
          </p:cNvSpPr>
          <p:nvPr/>
        </p:nvSpPr>
        <p:spPr bwMode="auto">
          <a:xfrm>
            <a:off x="7630013" y="6023219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 type="none" w="med" len="med"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" name="Arc 37"/>
          <p:cNvSpPr>
            <a:spLocks/>
          </p:cNvSpPr>
          <p:nvPr/>
        </p:nvSpPr>
        <p:spPr bwMode="auto">
          <a:xfrm>
            <a:off x="7809401" y="5483469"/>
            <a:ext cx="71437" cy="73025"/>
          </a:xfrm>
          <a:custGeom>
            <a:avLst/>
            <a:gdLst>
              <a:gd name="T0" fmla="*/ 0 w 21600"/>
              <a:gd name="T1" fmla="*/ 0 h 21600"/>
              <a:gd name="T2" fmla="*/ 2584227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" name="Arc 38"/>
          <p:cNvSpPr>
            <a:spLocks/>
          </p:cNvSpPr>
          <p:nvPr/>
        </p:nvSpPr>
        <p:spPr bwMode="auto">
          <a:xfrm rot="16200000">
            <a:off x="7630807" y="5482675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" name="Arc 39"/>
          <p:cNvSpPr>
            <a:spLocks/>
          </p:cNvSpPr>
          <p:nvPr/>
        </p:nvSpPr>
        <p:spPr bwMode="auto">
          <a:xfrm rot="10800000">
            <a:off x="7630013" y="5664444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" name="Arc 40"/>
          <p:cNvSpPr>
            <a:spLocks/>
          </p:cNvSpPr>
          <p:nvPr/>
        </p:nvSpPr>
        <p:spPr bwMode="auto">
          <a:xfrm rot="5400000">
            <a:off x="7810195" y="5663650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" name="Arc 64"/>
          <p:cNvSpPr>
            <a:spLocks/>
          </p:cNvSpPr>
          <p:nvPr/>
        </p:nvSpPr>
        <p:spPr bwMode="auto">
          <a:xfrm rot="10800000" flipV="1">
            <a:off x="7807813" y="6023219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 type="none" w="med" len="med"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72" name="AutoShape 65"/>
          <p:cNvCxnSpPr>
            <a:cxnSpLocks noChangeShapeType="1"/>
            <a:endCxn id="71" idx="1"/>
          </p:cNvCxnSpPr>
          <p:nvPr/>
        </p:nvCxnSpPr>
        <p:spPr bwMode="auto">
          <a:xfrm flipV="1">
            <a:off x="7807813" y="6096244"/>
            <a:ext cx="1588" cy="28733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66"/>
          <p:cNvCxnSpPr>
            <a:cxnSpLocks noChangeShapeType="1"/>
            <a:endCxn id="71" idx="0"/>
          </p:cNvCxnSpPr>
          <p:nvPr/>
        </p:nvCxnSpPr>
        <p:spPr bwMode="auto">
          <a:xfrm flipH="1">
            <a:off x="7880838" y="6023219"/>
            <a:ext cx="576263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16"/>
          <p:cNvCxnSpPr>
            <a:cxnSpLocks noChangeShapeType="1"/>
          </p:cNvCxnSpPr>
          <p:nvPr/>
        </p:nvCxnSpPr>
        <p:spPr bwMode="auto">
          <a:xfrm>
            <a:off x="7940553" y="4727690"/>
            <a:ext cx="250825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114"/>
          <p:cNvCxnSpPr>
            <a:cxnSpLocks noChangeShapeType="1"/>
          </p:cNvCxnSpPr>
          <p:nvPr/>
        </p:nvCxnSpPr>
        <p:spPr bwMode="auto">
          <a:xfrm flipV="1">
            <a:off x="8527561" y="4546471"/>
            <a:ext cx="1588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sp>
        <p:nvSpPr>
          <p:cNvPr id="76" name="Diamond 26"/>
          <p:cNvSpPr>
            <a:spLocks noChangeArrowheads="1"/>
          </p:cNvSpPr>
          <p:nvPr/>
        </p:nvSpPr>
        <p:spPr bwMode="auto">
          <a:xfrm>
            <a:off x="7435361" y="4809996"/>
            <a:ext cx="71438" cy="179387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77" name="Diamond 27"/>
          <p:cNvSpPr>
            <a:spLocks noChangeArrowheads="1"/>
          </p:cNvSpPr>
          <p:nvPr/>
        </p:nvSpPr>
        <p:spPr bwMode="auto">
          <a:xfrm>
            <a:off x="7092461" y="4805233"/>
            <a:ext cx="71438" cy="180975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78" name="Isosceles Triangle 28"/>
          <p:cNvSpPr>
            <a:spLocks noChangeArrowheads="1"/>
          </p:cNvSpPr>
          <p:nvPr/>
        </p:nvSpPr>
        <p:spPr bwMode="auto">
          <a:xfrm>
            <a:off x="7081349" y="4360733"/>
            <a:ext cx="144462" cy="1079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79" name="Diamond 29"/>
          <p:cNvSpPr>
            <a:spLocks noChangeArrowheads="1"/>
          </p:cNvSpPr>
          <p:nvPr/>
        </p:nvSpPr>
        <p:spPr bwMode="auto">
          <a:xfrm rot="5400000">
            <a:off x="7447268" y="4999702"/>
            <a:ext cx="71437" cy="180975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0" name="Diamond 30"/>
          <p:cNvSpPr>
            <a:spLocks noChangeArrowheads="1"/>
          </p:cNvSpPr>
          <p:nvPr/>
        </p:nvSpPr>
        <p:spPr bwMode="auto">
          <a:xfrm rot="5400000">
            <a:off x="7096430" y="4988589"/>
            <a:ext cx="71438" cy="180975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1" name="TextBox 31"/>
          <p:cNvSpPr txBox="1">
            <a:spLocks noChangeArrowheads="1"/>
          </p:cNvSpPr>
          <p:nvPr/>
        </p:nvSpPr>
        <p:spPr bwMode="auto">
          <a:xfrm>
            <a:off x="6912701" y="3837956"/>
            <a:ext cx="9715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 </a:t>
            </a:r>
            <a:r>
              <a:rPr lang="en-US" sz="900">
                <a:sym typeface="Wingdings 3" pitchFamily="18" charset="2"/>
              </a:rPr>
              <a:t> </a:t>
            </a:r>
            <a:r>
              <a:rPr lang="en-US" sz="900"/>
              <a:t>association</a:t>
            </a:r>
          </a:p>
        </p:txBody>
      </p:sp>
      <p:sp>
        <p:nvSpPr>
          <p:cNvPr id="82" name="TextBox 32"/>
          <p:cNvSpPr txBox="1">
            <a:spLocks noChangeArrowheads="1"/>
          </p:cNvSpPr>
          <p:nvPr/>
        </p:nvSpPr>
        <p:spPr bwMode="auto">
          <a:xfrm>
            <a:off x="6819039" y="3497372"/>
            <a:ext cx="97155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/>
              <a:t>Association </a:t>
            </a:r>
            <a:r>
              <a:rPr lang="en-US" sz="900" dirty="0">
                <a:sym typeface="Wingdings 3" pitchFamily="18" charset="2"/>
              </a:rPr>
              <a:t></a:t>
            </a:r>
            <a:endParaRPr lang="en-US" sz="900" dirty="0"/>
          </a:p>
        </p:txBody>
      </p:sp>
      <p:sp>
        <p:nvSpPr>
          <p:cNvPr id="83" name="TextBox 33"/>
          <p:cNvSpPr txBox="1">
            <a:spLocks noChangeArrowheads="1"/>
          </p:cNvSpPr>
          <p:nvPr/>
        </p:nvSpPr>
        <p:spPr bwMode="auto">
          <a:xfrm>
            <a:off x="8234607" y="3608623"/>
            <a:ext cx="40481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94600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Balaraman, Ranjitha</dc:creator>
  <cp:lastModifiedBy>Balaraman, Ranjitha</cp:lastModifiedBy>
  <cp:revision>1</cp:revision>
  <dcterms:created xsi:type="dcterms:W3CDTF">2014-10-09T09:47:22Z</dcterms:created>
  <dcterms:modified xsi:type="dcterms:W3CDTF">2014-10-09T09:57:15Z</dcterms:modified>
</cp:coreProperties>
</file>