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8" autoAdjust="0"/>
  </p:normalViewPr>
  <p:slideViewPr>
    <p:cSldViewPr>
      <p:cViewPr varScale="1">
        <p:scale>
          <a:sx n="76" d="100"/>
          <a:sy n="76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417"/>
          <p:cNvGrpSpPr/>
          <p:nvPr/>
        </p:nvGrpSpPr>
        <p:grpSpPr>
          <a:xfrm>
            <a:off x="971520" y="2842668"/>
            <a:ext cx="4858636" cy="431800"/>
            <a:chOff x="971520" y="2842668"/>
            <a:chExt cx="4858636" cy="431800"/>
          </a:xfrm>
        </p:grpSpPr>
        <p:sp>
          <p:nvSpPr>
            <p:cNvPr id="298" name="Rectangle 4"/>
            <p:cNvSpPr>
              <a:spLocks noChangeArrowheads="1"/>
            </p:cNvSpPr>
            <p:nvPr/>
          </p:nvSpPr>
          <p:spPr bwMode="auto">
            <a:xfrm>
              <a:off x="3963446" y="287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00" name="Rectangle 4"/>
            <p:cNvSpPr>
              <a:spLocks noChangeArrowheads="1"/>
            </p:cNvSpPr>
            <p:nvPr/>
          </p:nvSpPr>
          <p:spPr bwMode="auto">
            <a:xfrm>
              <a:off x="5174172" y="287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23" name="Rectangle 4"/>
            <p:cNvSpPr>
              <a:spLocks noChangeArrowheads="1"/>
            </p:cNvSpPr>
            <p:nvPr/>
          </p:nvSpPr>
          <p:spPr bwMode="auto">
            <a:xfrm>
              <a:off x="2357267" y="287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38" name="Rectangle 4"/>
            <p:cNvSpPr>
              <a:spLocks noChangeArrowheads="1"/>
            </p:cNvSpPr>
            <p:nvPr/>
          </p:nvSpPr>
          <p:spPr bwMode="auto">
            <a:xfrm>
              <a:off x="2357265" y="305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46" name="Rectangle 4"/>
            <p:cNvSpPr>
              <a:spLocks noChangeArrowheads="1"/>
            </p:cNvSpPr>
            <p:nvPr/>
          </p:nvSpPr>
          <p:spPr bwMode="auto">
            <a:xfrm>
              <a:off x="3963446" y="305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53" name="Rectangle 4"/>
            <p:cNvSpPr>
              <a:spLocks noChangeArrowheads="1"/>
            </p:cNvSpPr>
            <p:nvPr/>
          </p:nvSpPr>
          <p:spPr bwMode="auto">
            <a:xfrm>
              <a:off x="5174172" y="30585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387" name="Rectangle 4"/>
            <p:cNvSpPr>
              <a:spLocks noChangeArrowheads="1"/>
            </p:cNvSpPr>
            <p:nvPr/>
          </p:nvSpPr>
          <p:spPr bwMode="auto">
            <a:xfrm>
              <a:off x="1304357" y="3094468"/>
              <a:ext cx="180000" cy="18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endParaRPr lang="en-US" sz="1200" dirty="0"/>
            </a:p>
          </p:txBody>
        </p:sp>
        <p:sp>
          <p:nvSpPr>
            <p:cNvPr id="297" name="Rectangle 6"/>
            <p:cNvSpPr>
              <a:spLocks noChangeArrowheads="1"/>
            </p:cNvSpPr>
            <p:nvPr/>
          </p:nvSpPr>
          <p:spPr bwMode="auto">
            <a:xfrm>
              <a:off x="971520" y="2842668"/>
              <a:ext cx="4858636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400" dirty="0" smtClean="0"/>
                <a:t>Routing</a:t>
              </a:r>
              <a:endParaRPr lang="en-US" sz="1400" dirty="0"/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91616" y="1930479"/>
            <a:ext cx="1511299" cy="572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400" dirty="0" smtClean="0"/>
              <a:t>Admin UI</a:t>
            </a:r>
            <a:endParaRPr lang="en-US" sz="14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372240" y="3586875"/>
            <a:ext cx="1683481" cy="6404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400" dirty="0" smtClean="0"/>
              <a:t>Commodity Service</a:t>
            </a:r>
            <a:endParaRPr lang="en-US" sz="1400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1447" y="3651465"/>
            <a:ext cx="1925819" cy="511288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611472" y="3727589"/>
            <a:ext cx="936000" cy="18766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100" dirty="0" smtClean="0"/>
              <a:t>Destination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31448" y="3907109"/>
            <a:ext cx="1851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Routing</a:t>
            </a:r>
            <a:r>
              <a:rPr lang="fr-FR" sz="1200" dirty="0" smtClean="0"/>
              <a:t> Configuration</a:t>
            </a:r>
            <a:endParaRPr lang="fr-FR" sz="1200" dirty="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3488257" y="4511010"/>
            <a:ext cx="1116077" cy="43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Service Registry</a:t>
            </a:r>
            <a:endParaRPr lang="en-US" sz="1200" dirty="0"/>
          </a:p>
        </p:txBody>
      </p:sp>
      <p:sp>
        <p:nvSpPr>
          <p:cNvPr id="86" name="Rectangle 6"/>
          <p:cNvSpPr>
            <a:spLocks noChangeArrowheads="1"/>
          </p:cNvSpPr>
          <p:nvPr/>
        </p:nvSpPr>
        <p:spPr bwMode="auto">
          <a:xfrm>
            <a:off x="1727265" y="4511210"/>
            <a:ext cx="144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400" dirty="0" smtClean="0"/>
              <a:t>Admin Service</a:t>
            </a:r>
            <a:endParaRPr lang="en-US" sz="1400" dirty="0"/>
          </a:p>
        </p:txBody>
      </p:sp>
      <p:sp>
        <p:nvSpPr>
          <p:cNvPr id="190" name="Rectangle 6"/>
          <p:cNvSpPr>
            <a:spLocks noChangeArrowheads="1"/>
          </p:cNvSpPr>
          <p:nvPr/>
        </p:nvSpPr>
        <p:spPr bwMode="auto">
          <a:xfrm>
            <a:off x="3333446" y="3696769"/>
            <a:ext cx="1440000" cy="4206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400" dirty="0" smtClean="0"/>
              <a:t>Discovery Service</a:t>
            </a:r>
            <a:endParaRPr lang="en-US" sz="1400" dirty="0"/>
          </a:p>
        </p:txBody>
      </p:sp>
      <p:cxnSp>
        <p:nvCxnSpPr>
          <p:cNvPr id="231" name="AutoShape 113"/>
          <p:cNvCxnSpPr>
            <a:cxnSpLocks noChangeShapeType="1"/>
            <a:stCxn id="45" idx="0"/>
            <a:endCxn id="190" idx="2"/>
          </p:cNvCxnSpPr>
          <p:nvPr/>
        </p:nvCxnSpPr>
        <p:spPr bwMode="auto">
          <a:xfrm flipV="1">
            <a:off x="4046296" y="4117449"/>
            <a:ext cx="7150" cy="39356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66" name="Group 265"/>
          <p:cNvGrpSpPr/>
          <p:nvPr/>
        </p:nvGrpSpPr>
        <p:grpSpPr>
          <a:xfrm>
            <a:off x="5211120" y="2294063"/>
            <a:ext cx="439163" cy="1402706"/>
            <a:chOff x="5211120" y="2509757"/>
            <a:chExt cx="439163" cy="1402706"/>
          </a:xfrm>
        </p:grpSpPr>
        <p:cxnSp>
          <p:nvCxnSpPr>
            <p:cNvPr id="240" name="AutoShape 8"/>
            <p:cNvCxnSpPr>
              <a:cxnSpLocks noChangeShapeType="1"/>
              <a:stCxn id="250" idx="0"/>
              <a:endCxn id="6" idx="2"/>
            </p:cNvCxnSpPr>
            <p:nvPr/>
          </p:nvCxnSpPr>
          <p:spPr bwMode="auto">
            <a:xfrm flipV="1">
              <a:off x="5265121" y="2509757"/>
              <a:ext cx="385162" cy="353299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0" name="AutoShape 7"/>
            <p:cNvSpPr>
              <a:spLocks noChangeAspect="1" noChangeArrowheads="1"/>
            </p:cNvSpPr>
            <p:nvPr/>
          </p:nvSpPr>
          <p:spPr bwMode="auto">
            <a:xfrm>
              <a:off x="5211120" y="2863056"/>
              <a:ext cx="108001" cy="108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  <p:cxnSp>
          <p:nvCxnSpPr>
            <p:cNvPr id="259" name="AutoShape 8"/>
            <p:cNvCxnSpPr>
              <a:cxnSpLocks noChangeShapeType="1"/>
              <a:stCxn id="77" idx="0"/>
              <a:endCxn id="250" idx="4"/>
            </p:cNvCxnSpPr>
            <p:nvPr/>
          </p:nvCxnSpPr>
          <p:spPr bwMode="auto">
            <a:xfrm flipV="1">
              <a:off x="5263109" y="2971056"/>
              <a:ext cx="2012" cy="941407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68" name="AutoShape 8"/>
          <p:cNvCxnSpPr>
            <a:cxnSpLocks noChangeShapeType="1"/>
            <a:stCxn id="269" idx="0"/>
            <a:endCxn id="191" idx="2"/>
          </p:cNvCxnSpPr>
          <p:nvPr/>
        </p:nvCxnSpPr>
        <p:spPr bwMode="auto">
          <a:xfrm flipV="1">
            <a:off x="4055457" y="2289532"/>
            <a:ext cx="385048" cy="35783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269" name="AutoShape 7"/>
          <p:cNvSpPr>
            <a:spLocks noChangeAspect="1" noChangeArrowheads="1"/>
          </p:cNvSpPr>
          <p:nvPr/>
        </p:nvSpPr>
        <p:spPr bwMode="auto">
          <a:xfrm>
            <a:off x="4001456" y="2647362"/>
            <a:ext cx="108001" cy="108000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buClrTx/>
              <a:buSzTx/>
              <a:buFontTx/>
              <a:buNone/>
            </a:pPr>
            <a:endParaRPr lang="en-US" sz="1800" b="1"/>
          </a:p>
        </p:txBody>
      </p:sp>
      <p:cxnSp>
        <p:nvCxnSpPr>
          <p:cNvPr id="270" name="AutoShape 8"/>
          <p:cNvCxnSpPr>
            <a:cxnSpLocks noChangeShapeType="1"/>
            <a:stCxn id="190" idx="0"/>
            <a:endCxn id="269" idx="4"/>
          </p:cNvCxnSpPr>
          <p:nvPr/>
        </p:nvCxnSpPr>
        <p:spPr bwMode="auto">
          <a:xfrm flipV="1">
            <a:off x="4053446" y="2755362"/>
            <a:ext cx="2011" cy="94140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08" name="Group 307"/>
          <p:cNvGrpSpPr/>
          <p:nvPr/>
        </p:nvGrpSpPr>
        <p:grpSpPr>
          <a:xfrm>
            <a:off x="2393266" y="2503022"/>
            <a:ext cx="108001" cy="2008188"/>
            <a:chOff x="1961652" y="2503022"/>
            <a:chExt cx="108001" cy="2008188"/>
          </a:xfrm>
        </p:grpSpPr>
        <p:sp>
          <p:nvSpPr>
            <p:cNvPr id="303" name="AutoShape 7"/>
            <p:cNvSpPr>
              <a:spLocks noChangeAspect="1" noChangeArrowheads="1"/>
            </p:cNvSpPr>
            <p:nvPr/>
          </p:nvSpPr>
          <p:spPr bwMode="auto">
            <a:xfrm>
              <a:off x="1961652" y="2647362"/>
              <a:ext cx="108001" cy="108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ClrTx/>
                <a:buSzTx/>
                <a:buFontTx/>
                <a:buNone/>
              </a:pPr>
              <a:endParaRPr lang="en-US" sz="1800" b="1"/>
            </a:p>
          </p:txBody>
        </p:sp>
        <p:cxnSp>
          <p:nvCxnSpPr>
            <p:cNvPr id="305" name="Straight Connector 304"/>
            <p:cNvCxnSpPr>
              <a:stCxn id="303" idx="0"/>
              <a:endCxn id="9" idx="2"/>
            </p:cNvCxnSpPr>
            <p:nvPr/>
          </p:nvCxnSpPr>
          <p:spPr>
            <a:xfrm flipH="1" flipV="1">
              <a:off x="2015652" y="2503022"/>
              <a:ext cx="1" cy="14434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303" idx="4"/>
              <a:endCxn id="86" idx="0"/>
            </p:cNvCxnSpPr>
            <p:nvPr/>
          </p:nvCxnSpPr>
          <p:spPr>
            <a:xfrm flipH="1">
              <a:off x="2015651" y="2755362"/>
              <a:ext cx="2" cy="17558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3" name="Straight Connector 332"/>
          <p:cNvCxnSpPr/>
          <p:nvPr/>
        </p:nvCxnSpPr>
        <p:spPr>
          <a:xfrm>
            <a:off x="971520" y="2701362"/>
            <a:ext cx="485863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AutoShape 7"/>
          <p:cNvSpPr>
            <a:spLocks noChangeAspect="1" noChangeArrowheads="1"/>
          </p:cNvSpPr>
          <p:nvPr/>
        </p:nvSpPr>
        <p:spPr bwMode="auto">
          <a:xfrm>
            <a:off x="5875259" y="3853109"/>
            <a:ext cx="108001" cy="108000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buClrTx/>
              <a:buSzTx/>
              <a:buFontTx/>
              <a:buNone/>
            </a:pPr>
            <a:endParaRPr lang="en-US" sz="1800" b="1"/>
          </a:p>
        </p:txBody>
      </p:sp>
      <p:cxnSp>
        <p:nvCxnSpPr>
          <p:cNvPr id="357" name="Straight Connector 356"/>
          <p:cNvCxnSpPr>
            <a:stCxn id="355" idx="6"/>
            <a:endCxn id="11" idx="1"/>
          </p:cNvCxnSpPr>
          <p:nvPr/>
        </p:nvCxnSpPr>
        <p:spPr>
          <a:xfrm>
            <a:off x="5983260" y="3907109"/>
            <a:ext cx="38898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Group 129"/>
          <p:cNvGrpSpPr>
            <a:grpSpLocks/>
          </p:cNvGrpSpPr>
          <p:nvPr/>
        </p:nvGrpSpPr>
        <p:grpSpPr bwMode="auto">
          <a:xfrm rot="5400000">
            <a:off x="3111225" y="4565979"/>
            <a:ext cx="430213" cy="323850"/>
            <a:chOff x="998" y="3624"/>
            <a:chExt cx="271" cy="271"/>
          </a:xfrm>
        </p:grpSpPr>
        <p:sp>
          <p:nvSpPr>
            <p:cNvPr id="374" name="Freeform 130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131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AutoShape 132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7" name="Group 117"/>
          <p:cNvGrpSpPr>
            <a:grpSpLocks/>
          </p:cNvGrpSpPr>
          <p:nvPr/>
        </p:nvGrpSpPr>
        <p:grpSpPr bwMode="auto">
          <a:xfrm>
            <a:off x="1729429" y="4187160"/>
            <a:ext cx="430212" cy="323850"/>
            <a:chOff x="998" y="3624"/>
            <a:chExt cx="271" cy="271"/>
          </a:xfrm>
        </p:grpSpPr>
        <p:sp>
          <p:nvSpPr>
            <p:cNvPr id="378" name="Freeform 118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119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AutoShape 120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81" name="AutoShape 113"/>
          <p:cNvCxnSpPr>
            <a:cxnSpLocks noChangeShapeType="1"/>
            <a:stCxn id="16" idx="0"/>
            <a:endCxn id="387" idx="2"/>
          </p:cNvCxnSpPr>
          <p:nvPr/>
        </p:nvCxnSpPr>
        <p:spPr bwMode="auto">
          <a:xfrm flipV="1">
            <a:off x="1394357" y="3274468"/>
            <a:ext cx="0" cy="37699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25" name="Group 10"/>
          <p:cNvGrpSpPr>
            <a:grpSpLocks/>
          </p:cNvGrpSpPr>
          <p:nvPr/>
        </p:nvGrpSpPr>
        <p:grpSpPr bwMode="auto">
          <a:xfrm>
            <a:off x="2501668" y="2522356"/>
            <a:ext cx="85725" cy="177800"/>
            <a:chOff x="1528" y="1363"/>
            <a:chExt cx="54" cy="112"/>
          </a:xfrm>
        </p:grpSpPr>
        <p:sp>
          <p:nvSpPr>
            <p:cNvPr id="426" name="Line 11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27" name="Text Box 12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grpSp>
        <p:nvGrpSpPr>
          <p:cNvPr id="437" name="Group 10"/>
          <p:cNvGrpSpPr>
            <a:grpSpLocks/>
          </p:cNvGrpSpPr>
          <p:nvPr/>
        </p:nvGrpSpPr>
        <p:grpSpPr bwMode="auto">
          <a:xfrm>
            <a:off x="4109457" y="2527799"/>
            <a:ext cx="85725" cy="177800"/>
            <a:chOff x="1528" y="1363"/>
            <a:chExt cx="54" cy="112"/>
          </a:xfrm>
        </p:grpSpPr>
        <p:sp>
          <p:nvSpPr>
            <p:cNvPr id="438" name="Line 11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39" name="Text Box 12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grpSp>
        <p:nvGrpSpPr>
          <p:cNvPr id="440" name="Group 10"/>
          <p:cNvGrpSpPr>
            <a:grpSpLocks/>
          </p:cNvGrpSpPr>
          <p:nvPr/>
        </p:nvGrpSpPr>
        <p:grpSpPr bwMode="auto">
          <a:xfrm>
            <a:off x="5317224" y="2507224"/>
            <a:ext cx="85725" cy="177800"/>
            <a:chOff x="1528" y="1363"/>
            <a:chExt cx="54" cy="112"/>
          </a:xfrm>
        </p:grpSpPr>
        <p:sp>
          <p:nvSpPr>
            <p:cNvPr id="441" name="Line 11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442" name="Text Box 12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cxnSp>
        <p:nvCxnSpPr>
          <p:cNvPr id="78" name="Straight Connector 77"/>
          <p:cNvCxnSpPr>
            <a:stCxn id="77" idx="3"/>
            <a:endCxn id="355" idx="2"/>
          </p:cNvCxnSpPr>
          <p:nvPr/>
        </p:nvCxnSpPr>
        <p:spPr>
          <a:xfrm>
            <a:off x="5623157" y="3907109"/>
            <a:ext cx="25210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6" idx="2"/>
            <a:endCxn id="88" idx="2"/>
          </p:cNvCxnSpPr>
          <p:nvPr/>
        </p:nvCxnSpPr>
        <p:spPr>
          <a:xfrm rot="5400000" flipH="1" flipV="1">
            <a:off x="3410697" y="2094293"/>
            <a:ext cx="52120" cy="4084800"/>
          </a:xfrm>
          <a:prstGeom prst="bentConnector3">
            <a:avLst>
              <a:gd name="adj1" fmla="val -177878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5" idx="3"/>
            <a:endCxn id="19" idx="2"/>
          </p:cNvCxnSpPr>
          <p:nvPr/>
        </p:nvCxnSpPr>
        <p:spPr>
          <a:xfrm flipV="1">
            <a:off x="4604334" y="4117449"/>
            <a:ext cx="442726" cy="60956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03060" y="3696769"/>
            <a:ext cx="720097" cy="420680"/>
            <a:chOff x="4903060" y="3696769"/>
            <a:chExt cx="720097" cy="420680"/>
          </a:xfrm>
        </p:grpSpPr>
        <p:sp>
          <p:nvSpPr>
            <p:cNvPr id="19" name="Rectangle 18"/>
            <p:cNvSpPr/>
            <p:nvPr/>
          </p:nvSpPr>
          <p:spPr>
            <a:xfrm flipH="1">
              <a:off x="4903060" y="3829449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5335157" y="3822633"/>
              <a:ext cx="288000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4903060" y="3696769"/>
              <a:ext cx="720097" cy="4206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Service Adapter</a:t>
              </a:r>
              <a:endParaRPr lang="en-US" sz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76904" y="90980"/>
            <a:ext cx="2340311" cy="2299659"/>
            <a:chOff x="3489845" y="203363"/>
            <a:chExt cx="2340311" cy="2299659"/>
          </a:xfrm>
        </p:grpSpPr>
        <p:sp>
          <p:nvSpPr>
            <p:cNvPr id="2" name="Rectangle 1"/>
            <p:cNvSpPr/>
            <p:nvPr/>
          </p:nvSpPr>
          <p:spPr>
            <a:xfrm>
              <a:off x="3963446" y="882831"/>
              <a:ext cx="180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173225" y="882831"/>
              <a:ext cx="180000" cy="1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3489845" y="203363"/>
              <a:ext cx="2340311" cy="229965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anchor="t" anchorCtr="1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400" dirty="0" smtClean="0"/>
                <a:t>Norman Client</a:t>
              </a:r>
              <a:endParaRPr lang="en-US" sz="1400" dirty="0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3607124" y="522831"/>
              <a:ext cx="2102421" cy="540000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UI</a:t>
              </a:r>
              <a:endParaRPr lang="en-US" sz="1200" dirty="0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813225" y="1404378"/>
              <a:ext cx="900000" cy="335486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Client Service API</a:t>
              </a:r>
              <a:endParaRPr lang="en-US" sz="1200" dirty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813224" y="1974446"/>
              <a:ext cx="900000" cy="432000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Service Driver</a:t>
              </a:r>
              <a:endParaRPr lang="en-US" sz="1200" dirty="0"/>
            </a:p>
          </p:txBody>
        </p:sp>
        <p:cxnSp>
          <p:nvCxnSpPr>
            <p:cNvPr id="71" name="AutoShape 101"/>
            <p:cNvCxnSpPr>
              <a:cxnSpLocks noChangeShapeType="1"/>
              <a:stCxn id="5" idx="0"/>
              <a:endCxn id="73" idx="4"/>
            </p:cNvCxnSpPr>
            <p:nvPr/>
          </p:nvCxnSpPr>
          <p:spPr bwMode="auto">
            <a:xfrm flipV="1">
              <a:off x="5263225" y="1297505"/>
              <a:ext cx="0" cy="10687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" name="AutoShape 102"/>
            <p:cNvCxnSpPr>
              <a:cxnSpLocks noChangeShapeType="1"/>
              <a:stCxn id="73" idx="0"/>
              <a:endCxn id="79" idx="2"/>
            </p:cNvCxnSpPr>
            <p:nvPr/>
          </p:nvCxnSpPr>
          <p:spPr bwMode="auto">
            <a:xfrm flipV="1">
              <a:off x="5263225" y="1062831"/>
              <a:ext cx="0" cy="126674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3" name="AutoShape 100"/>
            <p:cNvSpPr>
              <a:spLocks noChangeArrowheads="1"/>
            </p:cNvSpPr>
            <p:nvPr/>
          </p:nvSpPr>
          <p:spPr bwMode="auto">
            <a:xfrm>
              <a:off x="5209225" y="1189505"/>
              <a:ext cx="108000" cy="108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74" name="Group 103"/>
            <p:cNvGrpSpPr>
              <a:grpSpLocks/>
            </p:cNvGrpSpPr>
            <p:nvPr/>
          </p:nvGrpSpPr>
          <p:grpSpPr bwMode="auto">
            <a:xfrm>
              <a:off x="5348017" y="1166511"/>
              <a:ext cx="85725" cy="153988"/>
              <a:chOff x="1501" y="1378"/>
              <a:chExt cx="54" cy="97"/>
            </a:xfrm>
          </p:grpSpPr>
          <p:sp>
            <p:nvSpPr>
              <p:cNvPr id="75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 sz="900"/>
              </a:p>
            </p:txBody>
          </p:sp>
          <p:sp>
            <p:nvSpPr>
              <p:cNvPr id="76" name="Text Box 105"/>
              <p:cNvSpPr txBox="1">
                <a:spLocks noChangeArrowheads="1"/>
              </p:cNvSpPr>
              <p:nvPr/>
            </p:nvSpPr>
            <p:spPr bwMode="auto">
              <a:xfrm>
                <a:off x="1501" y="1378"/>
                <a:ext cx="54" cy="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3603446" y="1969915"/>
              <a:ext cx="900000" cy="432000"/>
            </a:xfrm>
            <a:prstGeom prst="rect">
              <a:avLst/>
            </a:prstGeom>
            <a:ln w="1905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Service Factory</a:t>
              </a:r>
              <a:endParaRPr lang="en-US" sz="1200" dirty="0"/>
            </a:p>
          </p:txBody>
        </p:sp>
        <p:cxnSp>
          <p:nvCxnSpPr>
            <p:cNvPr id="192" name="AutoShape 113"/>
            <p:cNvCxnSpPr>
              <a:cxnSpLocks noChangeShapeType="1"/>
              <a:stCxn id="191" idx="3"/>
              <a:endCxn id="6" idx="1"/>
            </p:cNvCxnSpPr>
            <p:nvPr/>
          </p:nvCxnSpPr>
          <p:spPr bwMode="auto">
            <a:xfrm>
              <a:off x="4503446" y="2185915"/>
              <a:ext cx="309778" cy="4531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217" name="AutoShape 101"/>
            <p:cNvCxnSpPr>
              <a:cxnSpLocks noChangeShapeType="1"/>
              <a:stCxn id="6" idx="0"/>
              <a:endCxn id="219" idx="4"/>
            </p:cNvCxnSpPr>
            <p:nvPr/>
          </p:nvCxnSpPr>
          <p:spPr bwMode="auto">
            <a:xfrm flipV="1">
              <a:off x="5263224" y="1921973"/>
              <a:ext cx="0" cy="5247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8" name="AutoShape 102"/>
            <p:cNvCxnSpPr>
              <a:cxnSpLocks noChangeShapeType="1"/>
              <a:stCxn id="219" idx="0"/>
            </p:cNvCxnSpPr>
            <p:nvPr/>
          </p:nvCxnSpPr>
          <p:spPr bwMode="auto">
            <a:xfrm flipH="1" flipV="1">
              <a:off x="5263110" y="1729337"/>
              <a:ext cx="114" cy="84636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9" name="AutoShape 100"/>
            <p:cNvSpPr>
              <a:spLocks noChangeArrowheads="1"/>
            </p:cNvSpPr>
            <p:nvPr/>
          </p:nvSpPr>
          <p:spPr bwMode="auto">
            <a:xfrm>
              <a:off x="5209224" y="1813973"/>
              <a:ext cx="108000" cy="108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grpSp>
          <p:nvGrpSpPr>
            <p:cNvPr id="220" name="Group 103"/>
            <p:cNvGrpSpPr>
              <a:grpSpLocks/>
            </p:cNvGrpSpPr>
            <p:nvPr/>
          </p:nvGrpSpPr>
          <p:grpSpPr bwMode="auto">
            <a:xfrm>
              <a:off x="5354367" y="1779072"/>
              <a:ext cx="85725" cy="177801"/>
              <a:chOff x="1528" y="1363"/>
              <a:chExt cx="54" cy="112"/>
            </a:xfrm>
          </p:grpSpPr>
          <p:sp>
            <p:nvSpPr>
              <p:cNvPr id="221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 sz="900"/>
              </a:p>
            </p:txBody>
          </p:sp>
          <p:sp>
            <p:nvSpPr>
              <p:cNvPr id="222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900" b="1" dirty="0"/>
                  <a:t>R</a:t>
                </a:r>
              </a:p>
            </p:txBody>
          </p:sp>
        </p:grpSp>
        <p:sp>
          <p:nvSpPr>
            <p:cNvPr id="87" name="AutoShape 100"/>
            <p:cNvSpPr>
              <a:spLocks noChangeArrowheads="1"/>
            </p:cNvSpPr>
            <p:nvPr/>
          </p:nvSpPr>
          <p:spPr bwMode="auto">
            <a:xfrm>
              <a:off x="3999446" y="1189976"/>
              <a:ext cx="108000" cy="108000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89" name="AutoShape 102"/>
            <p:cNvCxnSpPr>
              <a:cxnSpLocks noChangeShapeType="1"/>
              <a:stCxn id="87" idx="0"/>
              <a:endCxn id="2" idx="2"/>
            </p:cNvCxnSpPr>
            <p:nvPr/>
          </p:nvCxnSpPr>
          <p:spPr bwMode="auto">
            <a:xfrm flipV="1">
              <a:off x="4053446" y="1062831"/>
              <a:ext cx="0" cy="127145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2" name="AutoShape 102"/>
            <p:cNvCxnSpPr>
              <a:cxnSpLocks noChangeShapeType="1"/>
              <a:stCxn id="191" idx="0"/>
              <a:endCxn id="87" idx="4"/>
            </p:cNvCxnSpPr>
            <p:nvPr/>
          </p:nvCxnSpPr>
          <p:spPr bwMode="auto">
            <a:xfrm flipV="1">
              <a:off x="4053446" y="1297976"/>
              <a:ext cx="0" cy="671939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97" name="Group 103"/>
            <p:cNvGrpSpPr>
              <a:grpSpLocks/>
            </p:cNvGrpSpPr>
            <p:nvPr/>
          </p:nvGrpSpPr>
          <p:grpSpPr bwMode="auto">
            <a:xfrm>
              <a:off x="4152319" y="1166511"/>
              <a:ext cx="85725" cy="153988"/>
              <a:chOff x="1501" y="1378"/>
              <a:chExt cx="54" cy="97"/>
            </a:xfrm>
          </p:grpSpPr>
          <p:sp>
            <p:nvSpPr>
              <p:cNvPr id="98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 sz="900"/>
              </a:p>
            </p:txBody>
          </p:sp>
          <p:sp>
            <p:nvSpPr>
              <p:cNvPr id="99" name="Text Box 105"/>
              <p:cNvSpPr txBox="1">
                <a:spLocks noChangeArrowheads="1"/>
              </p:cNvSpPr>
              <p:nvPr/>
            </p:nvSpPr>
            <p:spPr bwMode="auto">
              <a:xfrm>
                <a:off x="1501" y="1378"/>
                <a:ext cx="54" cy="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900" b="1" dirty="0"/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0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POIROT, Gilles</dc:creator>
  <cp:lastModifiedBy>Murray, Brian</cp:lastModifiedBy>
  <cp:revision>60</cp:revision>
  <dcterms:created xsi:type="dcterms:W3CDTF">2006-08-16T00:00:00Z</dcterms:created>
  <dcterms:modified xsi:type="dcterms:W3CDTF">2014-12-08T11:24:39Z</dcterms:modified>
</cp:coreProperties>
</file>