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8" r:id="rId3"/>
    <p:sldId id="260" r:id="rId4"/>
    <p:sldId id="302" r:id="rId5"/>
    <p:sldId id="303" r:id="rId6"/>
    <p:sldId id="274" r:id="rId7"/>
    <p:sldId id="280" r:id="rId8"/>
  </p:sldIdLst>
  <p:sldSz cx="9144000" cy="5143500" type="screen16x9"/>
  <p:notesSz cx="6858000" cy="9144000"/>
  <p:embeddedFontLst>
    <p:embeddedFont>
      <p:font typeface="Rajdhani" panose="020B0604020202020204" charset="0"/>
      <p:regular r:id="rId10"/>
      <p:bold r:id="rId11"/>
    </p:embeddedFont>
    <p:embeddedFont>
      <p:font typeface="Rajdhani Medium" panose="020B0604020202020204" charset="0"/>
      <p:regular r:id="rId12"/>
      <p:bold r:id="rId13"/>
    </p:embeddedFont>
    <p:embeddedFont>
      <p:font typeface="Tajawal" panose="020B0604020202020204" charset="-78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C3347F-6657-4A00-AF2D-8EB4A07C1698}" v="16" dt="2022-05-19T23:36:38.876"/>
  </p1510:revLst>
</p1510:revInfo>
</file>

<file path=ppt/tableStyles.xml><?xml version="1.0" encoding="utf-8"?>
<a:tblStyleLst xmlns:a="http://schemas.openxmlformats.org/drawingml/2006/main" def="{6CB5CE4B-0A43-4D70-A643-32323EEFEF57}">
  <a:tblStyle styleId="{6CB5CE4B-0A43-4D70-A643-32323EEFEF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81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gfc63c4e4b4_0_1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5" name="Google Shape;4675;gfc63c4e4b4_0_1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gfc63c4e4b4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2" name="Google Shape;4792;gfc63c4e4b4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10" name="Google Shape;10;p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27" name="Google Shape;27;p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 flipH="1">
            <a:off x="3780275" y="0"/>
            <a:ext cx="96300" cy="255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flipH="1">
            <a:off x="3632500" y="0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flipH="1">
            <a:off x="3991650" y="0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flipH="1">
            <a:off x="1888650" y="4568875"/>
            <a:ext cx="449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flipH="1">
            <a:off x="2487000" y="4568875"/>
            <a:ext cx="32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2323925" y="1289700"/>
            <a:ext cx="5887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41" name="Google Shape;241;p8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242" name="Google Shape;242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8"/>
          <p:cNvGrpSpPr/>
          <p:nvPr/>
        </p:nvGrpSpPr>
        <p:grpSpPr>
          <a:xfrm>
            <a:off x="4827726" y="-1695679"/>
            <a:ext cx="6069811" cy="2822183"/>
            <a:chOff x="3074151" y="2321296"/>
            <a:chExt cx="6069811" cy="2822183"/>
          </a:xfrm>
        </p:grpSpPr>
        <p:sp>
          <p:nvSpPr>
            <p:cNvPr id="259" name="Google Shape;259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8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8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8"/>
          <p:cNvGrpSpPr/>
          <p:nvPr/>
        </p:nvGrpSpPr>
        <p:grpSpPr>
          <a:xfrm>
            <a:off x="6277901" y="2798296"/>
            <a:ext cx="6069811" cy="2822183"/>
            <a:chOff x="3074151" y="2321296"/>
            <a:chExt cx="6069811" cy="2822183"/>
          </a:xfrm>
        </p:grpSpPr>
        <p:sp>
          <p:nvSpPr>
            <p:cNvPr id="279" name="Google Shape;279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8"/>
          <p:cNvSpPr/>
          <p:nvPr/>
        </p:nvSpPr>
        <p:spPr>
          <a:xfrm rot="-5400000" flipH="1">
            <a:off x="7076725" y="41405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-5400000" flipH="1">
            <a:off x="6182925" y="125627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8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298" name="Google Shape;298;p8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8"/>
          <p:cNvSpPr/>
          <p:nvPr/>
        </p:nvSpPr>
        <p:spPr>
          <a:xfrm>
            <a:off x="1325325" y="1453337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rot="-5400000">
            <a:off x="6680125" y="2854767"/>
            <a:ext cx="4238692" cy="1568482"/>
            <a:chOff x="340950" y="290161"/>
            <a:chExt cx="4238692" cy="1568482"/>
          </a:xfrm>
        </p:grpSpPr>
        <p:sp>
          <p:nvSpPr>
            <p:cNvPr id="303" name="Google Shape;303;p9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 rot="10800000">
            <a:off x="-1250381" y="-528982"/>
            <a:ext cx="6069811" cy="2822183"/>
            <a:chOff x="3074151" y="2321296"/>
            <a:chExt cx="6069811" cy="2822183"/>
          </a:xfrm>
        </p:grpSpPr>
        <p:sp>
          <p:nvSpPr>
            <p:cNvPr id="314" name="Google Shape;314;p9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9"/>
          <p:cNvSpPr/>
          <p:nvPr/>
        </p:nvSpPr>
        <p:spPr>
          <a:xfrm rot="5400000" flipH="1">
            <a:off x="7158303" y="2550296"/>
            <a:ext cx="136500" cy="38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5400000" flipH="1">
            <a:off x="8445444" y="3626085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9"/>
          <p:cNvSpPr/>
          <p:nvPr/>
        </p:nvSpPr>
        <p:spPr>
          <a:xfrm rot="10800000" flipH="1">
            <a:off x="713232" y="4642648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9"/>
          <p:cNvSpPr/>
          <p:nvPr/>
        </p:nvSpPr>
        <p:spPr>
          <a:xfrm rot="10800000" flipH="1">
            <a:off x="358524" y="1"/>
            <a:ext cx="158700" cy="114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9"/>
          <p:cNvSpPr/>
          <p:nvPr/>
        </p:nvSpPr>
        <p:spPr>
          <a:xfrm rot="10800000" flipH="1">
            <a:off x="250500" y="-7775"/>
            <a:ext cx="44100" cy="25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9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3882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4281850" y="1388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3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419" name="Google Shape;419;p1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3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430" name="Google Shape;430;p1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3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3"/>
          <p:cNvSpPr/>
          <p:nvPr/>
        </p:nvSpPr>
        <p:spPr>
          <a:xfrm flipH="1">
            <a:off x="104125" y="3458575"/>
            <a:ext cx="266700" cy="16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3"/>
          <p:cNvSpPr/>
          <p:nvPr/>
        </p:nvSpPr>
        <p:spPr>
          <a:xfrm flipH="1">
            <a:off x="487150" y="2980050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3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3"/>
          <p:cNvSpPr/>
          <p:nvPr/>
        </p:nvSpPr>
        <p:spPr>
          <a:xfrm flipH="1">
            <a:off x="5953025" y="72150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3"/>
          <p:cNvSpPr/>
          <p:nvPr/>
        </p:nvSpPr>
        <p:spPr>
          <a:xfrm flipH="1">
            <a:off x="4611300" y="47052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2100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3"/>
          </p:nvPr>
        </p:nvSpPr>
        <p:spPr>
          <a:xfrm>
            <a:off x="4204977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4" hasCustomPrompt="1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5"/>
          </p:nvPr>
        </p:nvSpPr>
        <p:spPr>
          <a:xfrm>
            <a:off x="4204977" y="199415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6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7" hasCustomPrompt="1"/>
          </p:nvPr>
        </p:nvSpPr>
        <p:spPr>
          <a:xfrm>
            <a:off x="722100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8"/>
          </p:nvPr>
        </p:nvSpPr>
        <p:spPr>
          <a:xfrm>
            <a:off x="1588850" y="35767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9"/>
          </p:nvPr>
        </p:nvSpPr>
        <p:spPr>
          <a:xfrm>
            <a:off x="4204977" y="318310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13" hasCustomPrompt="1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4"/>
          </p:nvPr>
        </p:nvSpPr>
        <p:spPr>
          <a:xfrm>
            <a:off x="42049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15"/>
          </p:nvPr>
        </p:nvSpPr>
        <p:spPr>
          <a:xfrm>
            <a:off x="68224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7"/>
          </p:nvPr>
        </p:nvSpPr>
        <p:spPr>
          <a:xfrm>
            <a:off x="6822476" y="199407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title" idx="18"/>
          </p:nvPr>
        </p:nvSpPr>
        <p:spPr>
          <a:xfrm>
            <a:off x="6822475" y="3177518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9" hasCustomPrompt="1"/>
          </p:nvPr>
        </p:nvSpPr>
        <p:spPr>
          <a:xfrm>
            <a:off x="5952975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20"/>
          </p:nvPr>
        </p:nvSpPr>
        <p:spPr>
          <a:xfrm>
            <a:off x="68224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24"/>
          <p:cNvGrpSpPr/>
          <p:nvPr/>
        </p:nvGrpSpPr>
        <p:grpSpPr>
          <a:xfrm rot="-5400000">
            <a:off x="-3456974" y="893021"/>
            <a:ext cx="6069811" cy="2822183"/>
            <a:chOff x="3074151" y="2321296"/>
            <a:chExt cx="6069811" cy="2822183"/>
          </a:xfrm>
        </p:grpSpPr>
        <p:sp>
          <p:nvSpPr>
            <p:cNvPr id="920" name="Google Shape;920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24"/>
          <p:cNvGrpSpPr/>
          <p:nvPr/>
        </p:nvGrpSpPr>
        <p:grpSpPr>
          <a:xfrm>
            <a:off x="5361701" y="-1869279"/>
            <a:ext cx="6069811" cy="2822183"/>
            <a:chOff x="3074151" y="2321296"/>
            <a:chExt cx="6069811" cy="2822183"/>
          </a:xfrm>
        </p:grpSpPr>
        <p:sp>
          <p:nvSpPr>
            <p:cNvPr id="937" name="Google Shape;937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24"/>
          <p:cNvSpPr/>
          <p:nvPr/>
        </p:nvSpPr>
        <p:spPr>
          <a:xfrm flipH="1">
            <a:off x="8462360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4"/>
          <p:cNvSpPr/>
          <p:nvPr/>
        </p:nvSpPr>
        <p:spPr>
          <a:xfrm flipH="1">
            <a:off x="8311378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4"/>
          <p:cNvSpPr/>
          <p:nvPr/>
        </p:nvSpPr>
        <p:spPr>
          <a:xfrm flipH="1">
            <a:off x="8678525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24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957" name="Google Shape;957;p2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24"/>
          <p:cNvSpPr txBox="1">
            <a:spLocks noGrp="1"/>
          </p:cNvSpPr>
          <p:nvPr>
            <p:ph type="ctrTitle"/>
          </p:nvPr>
        </p:nvSpPr>
        <p:spPr>
          <a:xfrm>
            <a:off x="4572000" y="710925"/>
            <a:ext cx="35025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0" name="Google Shape;960;p24"/>
          <p:cNvSpPr txBox="1">
            <a:spLocks noGrp="1"/>
          </p:cNvSpPr>
          <p:nvPr>
            <p:ph type="subTitle" idx="1"/>
          </p:nvPr>
        </p:nvSpPr>
        <p:spPr>
          <a:xfrm>
            <a:off x="4572000" y="2219850"/>
            <a:ext cx="25917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1" name="Google Shape;961;p24"/>
          <p:cNvSpPr txBox="1">
            <a:spLocks noGrp="1"/>
          </p:cNvSpPr>
          <p:nvPr>
            <p:ph type="title" idx="2"/>
          </p:nvPr>
        </p:nvSpPr>
        <p:spPr>
          <a:xfrm>
            <a:off x="4572001" y="1868925"/>
            <a:ext cx="3502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62" name="Google Shape;962;p24"/>
          <p:cNvSpPr txBox="1"/>
          <p:nvPr/>
        </p:nvSpPr>
        <p:spPr>
          <a:xfrm>
            <a:off x="4572000" y="3598300"/>
            <a:ext cx="3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/>
          <p:nvPr/>
        </p:nvSpPr>
        <p:spPr>
          <a:xfrm flipH="1">
            <a:off x="8843590" y="324574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 rot="10800000">
            <a:off x="6717884" y="-755154"/>
            <a:ext cx="4238692" cy="1568482"/>
            <a:chOff x="340950" y="290161"/>
            <a:chExt cx="4238692" cy="1568482"/>
          </a:xfrm>
        </p:grpSpPr>
        <p:sp>
          <p:nvSpPr>
            <p:cNvPr id="966" name="Google Shape;966;p2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rot="5400000">
            <a:off x="-2460854" y="963351"/>
            <a:ext cx="6069811" cy="2822183"/>
            <a:chOff x="3074151" y="2321296"/>
            <a:chExt cx="6069811" cy="2822183"/>
          </a:xfrm>
        </p:grpSpPr>
        <p:sp>
          <p:nvSpPr>
            <p:cNvPr id="977" name="Google Shape;977;p2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25"/>
          <p:cNvGrpSpPr/>
          <p:nvPr/>
        </p:nvGrpSpPr>
        <p:grpSpPr>
          <a:xfrm rot="-5400000">
            <a:off x="2314421" y="1498805"/>
            <a:ext cx="415204" cy="5231768"/>
            <a:chOff x="3632500" y="0"/>
            <a:chExt cx="391850" cy="2554200"/>
          </a:xfrm>
        </p:grpSpPr>
        <p:sp>
          <p:nvSpPr>
            <p:cNvPr id="994" name="Google Shape;994;p2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25"/>
          <p:cNvSpPr/>
          <p:nvPr/>
        </p:nvSpPr>
        <p:spPr>
          <a:xfrm flipH="1">
            <a:off x="8516963" y="354374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6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1000" name="Google Shape;1000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26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6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6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26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1020" name="Google Shape;102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6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1023" name="Google Shape;1023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6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040" name="Google Shape;104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26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70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0"/>
          <p:cNvSpPr/>
          <p:nvPr/>
        </p:nvSpPr>
        <p:spPr>
          <a:xfrm>
            <a:off x="4024350" y="3792225"/>
            <a:ext cx="51276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 txBox="1">
            <a:spLocks noGrp="1"/>
          </p:cNvSpPr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WEB BÁN THUỐC LÀO SỬ DỤNG FRAMEWORK DJANGO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056" name="Google Shape;1056;p30"/>
          <p:cNvSpPr txBox="1">
            <a:spLocks noGrp="1"/>
          </p:cNvSpPr>
          <p:nvPr>
            <p:ph type="subTitle" idx="1"/>
          </p:nvPr>
        </p:nvSpPr>
        <p:spPr>
          <a:xfrm>
            <a:off x="4073626" y="4033232"/>
            <a:ext cx="5674216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                              </a:t>
            </a:r>
            <a:r>
              <a:rPr lang="en-US" sz="1600" dirty="0" err="1"/>
              <a:t>Th.s</a:t>
            </a:r>
            <a:r>
              <a:rPr lang="en-US" sz="1600" dirty="0"/>
              <a:t>: Nguyễn Thanh </a:t>
            </a:r>
            <a:r>
              <a:rPr lang="en-US" sz="1600" dirty="0" err="1"/>
              <a:t>Sơn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Bùi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Thêu</a:t>
            </a:r>
            <a:r>
              <a:rPr lang="en-US" sz="1600" dirty="0"/>
              <a:t> – 19522254   Nguyễn Minh Phụng - 19522049</a:t>
            </a:r>
            <a:endParaRPr sz="1600" dirty="0"/>
          </a:p>
        </p:txBody>
      </p:sp>
      <p:sp>
        <p:nvSpPr>
          <p:cNvPr id="1057" name="Google Shape;1057;p30"/>
          <p:cNvSpPr txBox="1">
            <a:spLocks noGrp="1"/>
          </p:cNvSpPr>
          <p:nvPr>
            <p:ph type="subTitle" idx="1"/>
          </p:nvPr>
        </p:nvSpPr>
        <p:spPr>
          <a:xfrm>
            <a:off x="7231375" y="294700"/>
            <a:ext cx="1199400" cy="345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9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WEB </a:t>
            </a:r>
            <a:r>
              <a:rPr lang="en" sz="1200" dirty="0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HOSTING</a:t>
            </a:r>
            <a:endParaRPr sz="1200" dirty="0">
              <a:solidFill>
                <a:schemeClr val="dk2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sp>
        <p:nvSpPr>
          <p:cNvPr id="1058" name="Google Shape;1058;p30"/>
          <p:cNvSpPr/>
          <p:nvPr/>
        </p:nvSpPr>
        <p:spPr>
          <a:xfrm>
            <a:off x="7658950" y="1889466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0"/>
          <p:cNvSpPr/>
          <p:nvPr/>
        </p:nvSpPr>
        <p:spPr>
          <a:xfrm>
            <a:off x="468612" y="3495647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30"/>
          <p:cNvGrpSpPr/>
          <p:nvPr/>
        </p:nvGrpSpPr>
        <p:grpSpPr>
          <a:xfrm>
            <a:off x="916601" y="895359"/>
            <a:ext cx="266700" cy="345050"/>
            <a:chOff x="1172410" y="839125"/>
            <a:chExt cx="266700" cy="345050"/>
          </a:xfrm>
        </p:grpSpPr>
        <p:cxnSp>
          <p:nvCxnSpPr>
            <p:cNvPr id="1061" name="Google Shape;1061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3" name="Google Shape;1063;p30"/>
          <p:cNvGrpSpPr/>
          <p:nvPr/>
        </p:nvGrpSpPr>
        <p:grpSpPr>
          <a:xfrm rot="10800000">
            <a:off x="3171991" y="3903089"/>
            <a:ext cx="266700" cy="345050"/>
            <a:chOff x="1172410" y="839125"/>
            <a:chExt cx="266700" cy="345050"/>
          </a:xfrm>
        </p:grpSpPr>
        <p:cxnSp>
          <p:nvCxnSpPr>
            <p:cNvPr id="1064" name="Google Shape;1064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6" name="Google Shape;1066;p30"/>
          <p:cNvGrpSpPr/>
          <p:nvPr/>
        </p:nvGrpSpPr>
        <p:grpSpPr>
          <a:xfrm>
            <a:off x="1069000" y="1047750"/>
            <a:ext cx="2217300" cy="3048000"/>
            <a:chOff x="1221400" y="951800"/>
            <a:chExt cx="2217300" cy="3048000"/>
          </a:xfrm>
        </p:grpSpPr>
        <p:sp>
          <p:nvSpPr>
            <p:cNvPr id="1067" name="Google Shape;1067;p30"/>
            <p:cNvSpPr/>
            <p:nvPr/>
          </p:nvSpPr>
          <p:spPr>
            <a:xfrm rot="-5400000">
              <a:off x="806050" y="1367150"/>
              <a:ext cx="30480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30"/>
            <p:cNvGrpSpPr/>
            <p:nvPr/>
          </p:nvGrpSpPr>
          <p:grpSpPr>
            <a:xfrm>
              <a:off x="1242659" y="976605"/>
              <a:ext cx="2176223" cy="2991402"/>
              <a:chOff x="1634342" y="616404"/>
              <a:chExt cx="2581522" cy="3548520"/>
            </a:xfrm>
          </p:grpSpPr>
          <p:grpSp>
            <p:nvGrpSpPr>
              <p:cNvPr id="1069" name="Google Shape;1069;p30"/>
              <p:cNvGrpSpPr/>
              <p:nvPr/>
            </p:nvGrpSpPr>
            <p:grpSpPr>
              <a:xfrm>
                <a:off x="1634342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070" name="Google Shape;1070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071" name="Google Shape;1071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072" name="Google Shape;1072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3" name="Google Shape;1073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4" name="Google Shape;1074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075" name="Google Shape;1075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076" name="Google Shape;107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7" name="Google Shape;107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8" name="Google Shape;107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9" name="Google Shape;107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0" name="Google Shape;108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081" name="Google Shape;1081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082" name="Google Shape;1082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3" name="Google Shape;1083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4" name="Google Shape;1084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5" name="Google Shape;1085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6" name="Google Shape;1086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087" name="Google Shape;1087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8" name="Google Shape;1088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9" name="Google Shape;1089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0" name="Google Shape;1090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1" name="Google Shape;1091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092" name="Google Shape;1092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093" name="Google Shape;1093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4" name="Google Shape;1094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5" name="Google Shape;1095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6" name="Google Shape;1096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7" name="Google Shape;1097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8" name="Google Shape;1098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9" name="Google Shape;1099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0" name="Google Shape;1100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1" name="Google Shape;1101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02" name="Google Shape;1102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03" name="Google Shape;1103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04" name="Google Shape;110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5" name="Google Shape;110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6" name="Google Shape;110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7" name="Google Shape;110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8" name="Google Shape;110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9" name="Google Shape;1109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0" name="Google Shape;11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1" name="Google Shape;11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2" name="Google Shape;11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3" name="Google Shape;11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4" name="Google Shape;11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15" name="Google Shape;1115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6" name="Google Shape;11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7" name="Google Shape;11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8" name="Google Shape;11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9" name="Google Shape;11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0" name="Google Shape;11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21" name="Google Shape;1121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2" name="Google Shape;11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3" name="Google Shape;11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4" name="Google Shape;11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5" name="Google Shape;11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6" name="Google Shape;11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27" name="Google Shape;1127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8" name="Google Shape;11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9" name="Google Shape;11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0" name="Google Shape;11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1" name="Google Shape;11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2" name="Google Shape;11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33" name="Google Shape;1133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4" name="Google Shape;1134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35" name="Google Shape;1135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136" name="Google Shape;1136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137" name="Google Shape;1137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38" name="Google Shape;1138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39" name="Google Shape;1139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140" name="Google Shape;1140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1" name="Google Shape;114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42" name="Google Shape;114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143" name="Google Shape;1143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4" name="Google Shape;11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45" name="Google Shape;11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146" name="Google Shape;1146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47" name="Google Shape;1147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8" name="Google Shape;1148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49" name="Google Shape;1149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0" name="Google Shape;115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1" name="Google Shape;115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52" name="Google Shape;1152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3" name="Google Shape;11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4" name="Google Shape;11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55" name="Google Shape;1155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156" name="Google Shape;115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7" name="Google Shape;115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8" name="Google Shape;115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59" name="Google Shape;1159;p30"/>
                      <p:cNvCxnSpPr>
                        <a:stCxn id="1158" idx="0"/>
                        <a:endCxn id="115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0" name="Google Shape;1160;p30"/>
                      <p:cNvCxnSpPr>
                        <a:stCxn id="1158" idx="6"/>
                        <a:endCxn id="115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1" name="Google Shape;1161;p30"/>
                      <p:cNvCxnSpPr>
                        <a:stCxn id="1158" idx="7"/>
                        <a:endCxn id="115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2" name="Google Shape;1162;p30"/>
                      <p:cNvCxnSpPr>
                        <a:stCxn id="1158" idx="1"/>
                        <a:endCxn id="115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3" name="Google Shape;1163;p30"/>
                      <p:cNvCxnSpPr>
                        <a:stCxn id="1158" idx="2"/>
                        <a:endCxn id="115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4" name="Google Shape;1164;p30"/>
                      <p:cNvCxnSpPr>
                        <a:stCxn id="1158" idx="3"/>
                        <a:endCxn id="115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5" name="Google Shape;1165;p30"/>
                      <p:cNvCxnSpPr>
                        <a:stCxn id="1158" idx="4"/>
                        <a:endCxn id="115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6" name="Google Shape;1166;p30"/>
                      <p:cNvCxnSpPr>
                        <a:stCxn id="1158" idx="5"/>
                        <a:endCxn id="115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167" name="Google Shape;1167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168" name="Google Shape;1168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69" name="Google Shape;1169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70" name="Google Shape;1170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171" name="Google Shape;1171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172" name="Google Shape;1172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173" name="Google Shape;1173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4" name="Google Shape;1174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5" name="Google Shape;1175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6" name="Google Shape;1176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7" name="Google Shape;1177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8" name="Google Shape;1178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179" name="Google Shape;1179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80" name="Google Shape;1180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1" name="Google Shape;1181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2" name="Google Shape;1182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83" name="Google Shape;1183;p30"/>
                      <p:cNvCxnSpPr>
                        <a:stCxn id="1182" idx="0"/>
                        <a:endCxn id="1180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4" name="Google Shape;1184;p30"/>
                      <p:cNvCxnSpPr>
                        <a:stCxn id="1182" idx="6"/>
                        <a:endCxn id="1180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5" name="Google Shape;1185;p30"/>
                      <p:cNvCxnSpPr>
                        <a:stCxn id="1182" idx="7"/>
                        <a:endCxn id="1180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6" name="Google Shape;1186;p30"/>
                      <p:cNvCxnSpPr>
                        <a:stCxn id="1182" idx="1"/>
                        <a:endCxn id="1180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7" name="Google Shape;1187;p30"/>
                      <p:cNvCxnSpPr>
                        <a:stCxn id="1182" idx="2"/>
                        <a:endCxn id="1180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8" name="Google Shape;1188;p30"/>
                      <p:cNvCxnSpPr>
                        <a:stCxn id="1182" idx="3"/>
                        <a:endCxn id="1180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9" name="Google Shape;1189;p30"/>
                      <p:cNvCxnSpPr>
                        <a:stCxn id="1182" idx="4"/>
                        <a:endCxn id="1180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0" name="Google Shape;1190;p30"/>
                      <p:cNvCxnSpPr>
                        <a:stCxn id="1182" idx="5"/>
                        <a:endCxn id="1180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191" name="Google Shape;1191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92" name="Google Shape;119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3" name="Google Shape;119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4" name="Google Shape;119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95" name="Google Shape;1195;p30"/>
                      <p:cNvCxnSpPr>
                        <a:stCxn id="1194" idx="0"/>
                        <a:endCxn id="119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6" name="Google Shape;1196;p30"/>
                      <p:cNvCxnSpPr>
                        <a:stCxn id="1194" idx="6"/>
                        <a:endCxn id="119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7" name="Google Shape;1197;p30"/>
                      <p:cNvCxnSpPr>
                        <a:stCxn id="1194" idx="7"/>
                        <a:endCxn id="119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8" name="Google Shape;1198;p30"/>
                      <p:cNvCxnSpPr>
                        <a:stCxn id="1194" idx="1"/>
                        <a:endCxn id="119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9" name="Google Shape;1199;p30"/>
                      <p:cNvCxnSpPr>
                        <a:stCxn id="1194" idx="2"/>
                        <a:endCxn id="119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0" name="Google Shape;1200;p30"/>
                      <p:cNvCxnSpPr>
                        <a:stCxn id="1194" idx="3"/>
                        <a:endCxn id="119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1" name="Google Shape;1201;p30"/>
                      <p:cNvCxnSpPr>
                        <a:stCxn id="1194" idx="4"/>
                        <a:endCxn id="119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2" name="Google Shape;1202;p30"/>
                      <p:cNvCxnSpPr>
                        <a:stCxn id="1194" idx="5"/>
                        <a:endCxn id="119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203" name="Google Shape;1203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204" name="Google Shape;1204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05" name="Google Shape;120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6" name="Google Shape;120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7" name="Google Shape;120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8" name="Google Shape;120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9" name="Google Shape;120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0" name="Google Shape;121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1" name="Google Shape;121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2" name="Google Shape;121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3" name="Google Shape;121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4" name="Google Shape;121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5" name="Google Shape;121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6" name="Google Shape;121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7" name="Google Shape;121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8" name="Google Shape;121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9" name="Google Shape;121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0" name="Google Shape;122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21" name="Google Shape;1221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22" name="Google Shape;122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3" name="Google Shape;122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4" name="Google Shape;122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5" name="Google Shape;122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6" name="Google Shape;122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7" name="Google Shape;122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8" name="Google Shape;122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9" name="Google Shape;122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0" name="Google Shape;123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1" name="Google Shape;123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2" name="Google Shape;123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3" name="Google Shape;123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4" name="Google Shape;123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5" name="Google Shape;123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6" name="Google Shape;123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7" name="Google Shape;123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38" name="Google Shape;1238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39" name="Google Shape;123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0" name="Google Shape;124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1" name="Google Shape;124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2" name="Google Shape;124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3" name="Google Shape;124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4" name="Google Shape;124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5" name="Google Shape;124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6" name="Google Shape;124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7" name="Google Shape;124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8" name="Google Shape;124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9" name="Google Shape;124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0" name="Google Shape;125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1" name="Google Shape;125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2" name="Google Shape;125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3" name="Google Shape;125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4" name="Google Shape;125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55" name="Google Shape;1255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56" name="Google Shape;125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7" name="Google Shape;125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8" name="Google Shape;125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9" name="Google Shape;125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0" name="Google Shape;126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1" name="Google Shape;126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2" name="Google Shape;126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3" name="Google Shape;126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4" name="Google Shape;126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5" name="Google Shape;126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6" name="Google Shape;126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7" name="Google Shape;126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8" name="Google Shape;126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9" name="Google Shape;126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0" name="Google Shape;127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1" name="Google Shape;127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72" name="Google Shape;1272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73" name="Google Shape;127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4" name="Google Shape;127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5" name="Google Shape;127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6" name="Google Shape;127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7" name="Google Shape;127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8" name="Google Shape;127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9" name="Google Shape;127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0" name="Google Shape;128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1" name="Google Shape;128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2" name="Google Shape;128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3" name="Google Shape;128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4" name="Google Shape;128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5" name="Google Shape;128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6" name="Google Shape;128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7" name="Google Shape;128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8" name="Google Shape;128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89" name="Google Shape;1289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90" name="Google Shape;129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1" name="Google Shape;129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2" name="Google Shape;129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3" name="Google Shape;129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4" name="Google Shape;129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5" name="Google Shape;129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6" name="Google Shape;129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7" name="Google Shape;129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8" name="Google Shape;129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9" name="Google Shape;129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0" name="Google Shape;130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1" name="Google Shape;130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2" name="Google Shape;130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3" name="Google Shape;130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4" name="Google Shape;130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5" name="Google Shape;130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06" name="Google Shape;1306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07" name="Google Shape;130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8" name="Google Shape;130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9" name="Google Shape;130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0" name="Google Shape;131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1" name="Google Shape;131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2" name="Google Shape;131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3" name="Google Shape;131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4" name="Google Shape;131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5" name="Google Shape;131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6" name="Google Shape;131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7" name="Google Shape;131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8" name="Google Shape;131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9" name="Google Shape;131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0" name="Google Shape;132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1" name="Google Shape;132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2" name="Google Shape;132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23" name="Google Shape;1323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24" name="Google Shape;132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5" name="Google Shape;132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6" name="Google Shape;132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7" name="Google Shape;132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8" name="Google Shape;132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9" name="Google Shape;132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0" name="Google Shape;133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1" name="Google Shape;133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2" name="Google Shape;133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3" name="Google Shape;133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4" name="Google Shape;133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5" name="Google Shape;133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6" name="Google Shape;133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7" name="Google Shape;133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8" name="Google Shape;133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9" name="Google Shape;133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40" name="Google Shape;1340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41" name="Google Shape;134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2" name="Google Shape;134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3" name="Google Shape;134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4" name="Google Shape;134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5" name="Google Shape;134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6" name="Google Shape;134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7" name="Google Shape;134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8" name="Google Shape;134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9" name="Google Shape;134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0" name="Google Shape;135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1" name="Google Shape;135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2" name="Google Shape;135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3" name="Google Shape;135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4" name="Google Shape;135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5" name="Google Shape;135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6" name="Google Shape;135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57" name="Google Shape;1357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58" name="Google Shape;13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9" name="Google Shape;13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0" name="Google Shape;13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1" name="Google Shape;13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2" name="Google Shape;13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3" name="Google Shape;13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4" name="Google Shape;13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5" name="Google Shape;13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6" name="Google Shape;13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7" name="Google Shape;13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8" name="Google Shape;13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9" name="Google Shape;13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0" name="Google Shape;13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1" name="Google Shape;13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2" name="Google Shape;13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3" name="Google Shape;13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1374" name="Google Shape;1374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378" name="Google Shape;1378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81" name="Google Shape;1381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382" name="Google Shape;138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3" name="Google Shape;138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4" name="Google Shape;138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5" name="Google Shape;138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6" name="Google Shape;138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387" name="Google Shape;1387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388" name="Google Shape;1388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9" name="Google Shape;1389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0" name="Google Shape;1390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1" name="Google Shape;1391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2" name="Google Shape;1392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393" name="Google Shape;1393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7" name="Google Shape;1397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98" name="Google Shape;1398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399" name="Google Shape;1399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0" name="Google Shape;1400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1" name="Google Shape;1401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2" name="Google Shape;1402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3" name="Google Shape;1403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4" name="Google Shape;1404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5" name="Google Shape;1405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6" name="Google Shape;1406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7" name="Google Shape;1407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08" name="Google Shape;1408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09" name="Google Shape;1409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0" name="Google Shape;14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1" name="Google Shape;14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2" name="Google Shape;14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3" name="Google Shape;14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4" name="Google Shape;14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15" name="Google Shape;1415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6" name="Google Shape;14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7" name="Google Shape;14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8" name="Google Shape;14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9" name="Google Shape;14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0" name="Google Shape;14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21" name="Google Shape;1421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2" name="Google Shape;14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3" name="Google Shape;14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4" name="Google Shape;14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5" name="Google Shape;14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6" name="Google Shape;14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27" name="Google Shape;1427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8" name="Google Shape;14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9" name="Google Shape;14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0" name="Google Shape;14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1" name="Google Shape;14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2" name="Google Shape;14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33" name="Google Shape;1433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34" name="Google Shape;143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5" name="Google Shape;143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6" name="Google Shape;143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7" name="Google Shape;143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8" name="Google Shape;143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39" name="Google Shape;1439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41" name="Google Shape;1441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442" name="Google Shape;1442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43" name="Google Shape;1443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4" name="Google Shape;14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45" name="Google Shape;14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446" name="Google Shape;1446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7" name="Google Shape;144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48" name="Google Shape;144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449" name="Google Shape;1449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50" name="Google Shape;145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51" name="Google Shape;145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452" name="Google Shape;1452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3" name="Google Shape;14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4" name="Google Shape;14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55" name="Google Shape;1455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6" name="Google Shape;145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7" name="Google Shape;145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58" name="Google Shape;1458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9" name="Google Shape;145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0" name="Google Shape;146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61" name="Google Shape;1461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462" name="Google Shape;146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3" name="Google Shape;146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4" name="Google Shape;146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465" name="Google Shape;1465;p30"/>
                      <p:cNvCxnSpPr>
                        <a:stCxn id="1464" idx="0"/>
                        <a:endCxn id="146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6" name="Google Shape;1466;p30"/>
                      <p:cNvCxnSpPr>
                        <a:stCxn id="1464" idx="6"/>
                        <a:endCxn id="146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7" name="Google Shape;1467;p30"/>
                      <p:cNvCxnSpPr>
                        <a:stCxn id="1464" idx="7"/>
                        <a:endCxn id="146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8" name="Google Shape;1468;p30"/>
                      <p:cNvCxnSpPr>
                        <a:stCxn id="1464" idx="1"/>
                        <a:endCxn id="146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9" name="Google Shape;1469;p30"/>
                      <p:cNvCxnSpPr>
                        <a:stCxn id="1464" idx="2"/>
                        <a:endCxn id="146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0" name="Google Shape;1470;p30"/>
                      <p:cNvCxnSpPr>
                        <a:stCxn id="1464" idx="3"/>
                        <a:endCxn id="146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1" name="Google Shape;1471;p30"/>
                      <p:cNvCxnSpPr>
                        <a:stCxn id="1464" idx="4"/>
                        <a:endCxn id="146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2" name="Google Shape;1472;p30"/>
                      <p:cNvCxnSpPr>
                        <a:stCxn id="1464" idx="5"/>
                        <a:endCxn id="146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473" name="Google Shape;1473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474" name="Google Shape;1474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76" name="Google Shape;1476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477" name="Google Shape;1477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78" name="Google Shape;1478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479" name="Google Shape;1479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0" name="Google Shape;1480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1" name="Google Shape;1481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2" name="Google Shape;1482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3" name="Google Shape;1483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4" name="Google Shape;1484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485" name="Google Shape;1485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86" name="Google Shape;148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7" name="Google Shape;148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8" name="Google Shape;148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489" name="Google Shape;1489;p30"/>
                      <p:cNvCxnSpPr>
                        <a:stCxn id="1488" idx="0"/>
                        <a:endCxn id="148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0" name="Google Shape;1490;p30"/>
                      <p:cNvCxnSpPr>
                        <a:stCxn id="1488" idx="6"/>
                        <a:endCxn id="148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1" name="Google Shape;1491;p30"/>
                      <p:cNvCxnSpPr>
                        <a:stCxn id="1488" idx="7"/>
                        <a:endCxn id="148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2" name="Google Shape;1492;p30"/>
                      <p:cNvCxnSpPr>
                        <a:stCxn id="1488" idx="1"/>
                        <a:endCxn id="148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3" name="Google Shape;1493;p30"/>
                      <p:cNvCxnSpPr>
                        <a:stCxn id="1488" idx="2"/>
                        <a:endCxn id="148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4" name="Google Shape;1494;p30"/>
                      <p:cNvCxnSpPr>
                        <a:stCxn id="1488" idx="3"/>
                        <a:endCxn id="148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5" name="Google Shape;1495;p30"/>
                      <p:cNvCxnSpPr>
                        <a:stCxn id="1488" idx="4"/>
                        <a:endCxn id="148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6" name="Google Shape;1496;p30"/>
                      <p:cNvCxnSpPr>
                        <a:stCxn id="1488" idx="5"/>
                        <a:endCxn id="148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497" name="Google Shape;1497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98" name="Google Shape;1498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9" name="Google Shape;1499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0" name="Google Shape;1500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501" name="Google Shape;1501;p30"/>
                      <p:cNvCxnSpPr>
                        <a:stCxn id="1500" idx="0"/>
                        <a:endCxn id="1498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2" name="Google Shape;1502;p30"/>
                      <p:cNvCxnSpPr>
                        <a:stCxn id="1500" idx="6"/>
                        <a:endCxn id="1498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3" name="Google Shape;1503;p30"/>
                      <p:cNvCxnSpPr>
                        <a:stCxn id="1500" idx="7"/>
                        <a:endCxn id="1498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4" name="Google Shape;1504;p30"/>
                      <p:cNvCxnSpPr>
                        <a:stCxn id="1500" idx="1"/>
                        <a:endCxn id="1498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5" name="Google Shape;1505;p30"/>
                      <p:cNvCxnSpPr>
                        <a:stCxn id="1500" idx="2"/>
                        <a:endCxn id="1498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6" name="Google Shape;1506;p30"/>
                      <p:cNvCxnSpPr>
                        <a:stCxn id="1500" idx="3"/>
                        <a:endCxn id="1498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7" name="Google Shape;1507;p30"/>
                      <p:cNvCxnSpPr>
                        <a:stCxn id="1500" idx="4"/>
                        <a:endCxn id="1498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8" name="Google Shape;1508;p30"/>
                      <p:cNvCxnSpPr>
                        <a:stCxn id="1500" idx="5"/>
                        <a:endCxn id="1498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509" name="Google Shape;1509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510" name="Google Shape;1510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11" name="Google Shape;15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2" name="Google Shape;15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3" name="Google Shape;15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4" name="Google Shape;15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5" name="Google Shape;15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6" name="Google Shape;15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7" name="Google Shape;15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8" name="Google Shape;15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9" name="Google Shape;15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0" name="Google Shape;15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1" name="Google Shape;15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2" name="Google Shape;15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3" name="Google Shape;15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4" name="Google Shape;15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5" name="Google Shape;15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6" name="Google Shape;15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27" name="Google Shape;1527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28" name="Google Shape;152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9" name="Google Shape;152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0" name="Google Shape;153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1" name="Google Shape;153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2" name="Google Shape;153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3" name="Google Shape;153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4" name="Google Shape;153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5" name="Google Shape;153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6" name="Google Shape;153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7" name="Google Shape;153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8" name="Google Shape;153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9" name="Google Shape;153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0" name="Google Shape;154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1" name="Google Shape;154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2" name="Google Shape;154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3" name="Google Shape;154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44" name="Google Shape;1544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45" name="Google Shape;154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6" name="Google Shape;154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7" name="Google Shape;154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8" name="Google Shape;154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9" name="Google Shape;154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0" name="Google Shape;155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1" name="Google Shape;155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2" name="Google Shape;155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3" name="Google Shape;155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4" name="Google Shape;155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5" name="Google Shape;155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6" name="Google Shape;155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7" name="Google Shape;155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8" name="Google Shape;155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9" name="Google Shape;155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0" name="Google Shape;156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61" name="Google Shape;1561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62" name="Google Shape;156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3" name="Google Shape;156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4" name="Google Shape;156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5" name="Google Shape;156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6" name="Google Shape;156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7" name="Google Shape;156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8" name="Google Shape;156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9" name="Google Shape;156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0" name="Google Shape;157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1" name="Google Shape;157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2" name="Google Shape;157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3" name="Google Shape;157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4" name="Google Shape;157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5" name="Google Shape;157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6" name="Google Shape;157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7" name="Google Shape;157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78" name="Google Shape;1578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79" name="Google Shape;157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0" name="Google Shape;158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1" name="Google Shape;158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2" name="Google Shape;158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3" name="Google Shape;158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4" name="Google Shape;158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5" name="Google Shape;158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6" name="Google Shape;158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7" name="Google Shape;158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8" name="Google Shape;158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9" name="Google Shape;158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0" name="Google Shape;159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1" name="Google Shape;159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2" name="Google Shape;159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3" name="Google Shape;159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4" name="Google Shape;159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95" name="Google Shape;1595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96" name="Google Shape;159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7" name="Google Shape;159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8" name="Google Shape;159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9" name="Google Shape;159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0" name="Google Shape;160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1" name="Google Shape;160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2" name="Google Shape;160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3" name="Google Shape;160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4" name="Google Shape;160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5" name="Google Shape;160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6" name="Google Shape;160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7" name="Google Shape;160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8" name="Google Shape;160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9" name="Google Shape;160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0" name="Google Shape;161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1" name="Google Shape;161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12" name="Google Shape;1612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13" name="Google Shape;161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4" name="Google Shape;161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5" name="Google Shape;161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6" name="Google Shape;161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7" name="Google Shape;161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8" name="Google Shape;161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9" name="Google Shape;161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0" name="Google Shape;162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1" name="Google Shape;162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2" name="Google Shape;162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3" name="Google Shape;162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4" name="Google Shape;162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5" name="Google Shape;162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6" name="Google Shape;162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7" name="Google Shape;162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8" name="Google Shape;162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29" name="Google Shape;1629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30" name="Google Shape;163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1" name="Google Shape;163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2" name="Google Shape;163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3" name="Google Shape;163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4" name="Google Shape;163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5" name="Google Shape;163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6" name="Google Shape;163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7" name="Google Shape;163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8" name="Google Shape;163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9" name="Google Shape;163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0" name="Google Shape;164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1" name="Google Shape;164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2" name="Google Shape;164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3" name="Google Shape;164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4" name="Google Shape;164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5" name="Google Shape;164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46" name="Google Shape;1646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47" name="Google Shape;164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8" name="Google Shape;164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9" name="Google Shape;164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0" name="Google Shape;165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1" name="Google Shape;165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2" name="Google Shape;165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3" name="Google Shape;165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4" name="Google Shape;165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5" name="Google Shape;165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6" name="Google Shape;165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7" name="Google Shape;165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8" name="Google Shape;165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9" name="Google Shape;165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0" name="Google Shape;166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1" name="Google Shape;166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2" name="Google Shape;166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63" name="Google Shape;1663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64" name="Google Shape;16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5" name="Google Shape;16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6" name="Google Shape;16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7" name="Google Shape;16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8" name="Google Shape;16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9" name="Google Shape;16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0" name="Google Shape;16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1" name="Google Shape;16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2" name="Google Shape;16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3" name="Google Shape;16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4" name="Google Shape;16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5" name="Google Shape;16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6" name="Google Shape;16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7" name="Google Shape;16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8" name="Google Shape;16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9" name="Google Shape;16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1680" name="Google Shape;1680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683" name="Google Shape;1683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1684" name="Google Shape;1684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85" name="Google Shape;1685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1686" name="Google Shape;1686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87" name="Google Shape;16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8" name="Google Shape;16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9" name="Google Shape;16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0" name="Google Shape;16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1" name="Google Shape;16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2" name="Google Shape;1692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3" name="Google Shape;169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4" name="Google Shape;169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5" name="Google Shape;169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6" name="Google Shape;169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7" name="Google Shape;169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8" name="Google Shape;1698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9" name="Google Shape;169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0" name="Google Shape;170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1" name="Google Shape;170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2" name="Google Shape;170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3" name="Google Shape;170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04" name="Google Shape;1704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05" name="Google Shape;170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6" name="Google Shape;170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8" name="Google Shape;170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9" name="Google Shape;170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0" name="Google Shape;1710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1" name="Google Shape;171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2" name="Google Shape;171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3" name="Google Shape;171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4" name="Google Shape;171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5" name="Google Shape;171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6" name="Google Shape;1716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7" name="Google Shape;171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8" name="Google Shape;171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9" name="Google Shape;171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0" name="Google Shape;172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1" name="Google Shape;172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722" name="Google Shape;1722;p30"/>
              <p:cNvGrpSpPr/>
              <p:nvPr/>
            </p:nvGrpSpPr>
            <p:grpSpPr>
              <a:xfrm>
                <a:off x="2946216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723" name="Google Shape;1723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724" name="Google Shape;1724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725" name="Google Shape;1725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6" name="Google Shape;1726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7" name="Google Shape;1727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28" name="Google Shape;1728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29" name="Google Shape;172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0" name="Google Shape;173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1" name="Google Shape;173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2" name="Google Shape;173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3" name="Google Shape;173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34" name="Google Shape;1734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735" name="Google Shape;1735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6" name="Google Shape;1736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7" name="Google Shape;1737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8" name="Google Shape;1738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9" name="Google Shape;1739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40" name="Google Shape;1740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1" name="Google Shape;1741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2" name="Google Shape;1742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3" name="Google Shape;1743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4" name="Google Shape;1744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45" name="Google Shape;1745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746" name="Google Shape;1746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7" name="Google Shape;1747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8" name="Google Shape;1748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9" name="Google Shape;1749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0" name="Google Shape;1750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1" name="Google Shape;1751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2" name="Google Shape;1752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3" name="Google Shape;1753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4" name="Google Shape;1754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55" name="Google Shape;1755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56" name="Google Shape;1756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57" name="Google Shape;175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8" name="Google Shape;175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9" name="Google Shape;175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0" name="Google Shape;176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1" name="Google Shape;176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2" name="Google Shape;1762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3" name="Google Shape;17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4" name="Google Shape;17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5" name="Google Shape;17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6" name="Google Shape;17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7" name="Google Shape;17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8" name="Google Shape;1768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9" name="Google Shape;17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0" name="Google Shape;17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1" name="Google Shape;17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2" name="Google Shape;17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3" name="Google Shape;17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74" name="Google Shape;1774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75" name="Google Shape;17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6" name="Google Shape;17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7" name="Google Shape;17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8" name="Google Shape;17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9" name="Google Shape;17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80" name="Google Shape;1780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81" name="Google Shape;17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2" name="Google Shape;17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3" name="Google Shape;17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4" name="Google Shape;17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5" name="Google Shape;17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86" name="Google Shape;1786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87" name="Google Shape;1787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88" name="Google Shape;1788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789" name="Google Shape;1789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790" name="Google Shape;1790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1" name="Google Shape;179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2" name="Google Shape;179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793" name="Google Shape;1793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4" name="Google Shape;179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5" name="Google Shape;179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796" name="Google Shape;1796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7" name="Google Shape;17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8" name="Google Shape;17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799" name="Google Shape;1799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0" name="Google Shape;180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" name="Google Shape;180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2" name="Google Shape;1802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3" name="Google Shape;180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" name="Google Shape;180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5" name="Google Shape;1805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6" name="Google Shape;18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" name="Google Shape;18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8" name="Google Shape;1808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809" name="Google Shape;180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0" name="Google Shape;181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1" name="Google Shape;181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12" name="Google Shape;1812;p30"/>
                      <p:cNvCxnSpPr>
                        <a:stCxn id="1811" idx="0"/>
                        <a:endCxn id="180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3" name="Google Shape;1813;p30"/>
                      <p:cNvCxnSpPr>
                        <a:stCxn id="1811" idx="6"/>
                        <a:endCxn id="180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4" name="Google Shape;1814;p30"/>
                      <p:cNvCxnSpPr>
                        <a:stCxn id="1811" idx="7"/>
                        <a:endCxn id="180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5" name="Google Shape;1815;p30"/>
                      <p:cNvCxnSpPr>
                        <a:stCxn id="1811" idx="1"/>
                        <a:endCxn id="180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6" name="Google Shape;1816;p30"/>
                      <p:cNvCxnSpPr>
                        <a:stCxn id="1811" idx="2"/>
                        <a:endCxn id="180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7" name="Google Shape;1817;p30"/>
                      <p:cNvCxnSpPr>
                        <a:stCxn id="1811" idx="3"/>
                        <a:endCxn id="180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8" name="Google Shape;1818;p30"/>
                      <p:cNvCxnSpPr>
                        <a:stCxn id="1811" idx="4"/>
                        <a:endCxn id="180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9" name="Google Shape;1819;p30"/>
                      <p:cNvCxnSpPr>
                        <a:stCxn id="1811" idx="5"/>
                        <a:endCxn id="180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820" name="Google Shape;1820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821" name="Google Shape;1821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2" name="Google Shape;1822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823" name="Google Shape;1823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824" name="Google Shape;1824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825" name="Google Shape;1825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826" name="Google Shape;1826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7" name="Google Shape;1827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8" name="Google Shape;1828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9" name="Google Shape;1829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30" name="Google Shape;1830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31" name="Google Shape;1831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832" name="Google Shape;1832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33" name="Google Shape;1833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4" name="Google Shape;1834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5" name="Google Shape;1835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36" name="Google Shape;1836;p30"/>
                      <p:cNvCxnSpPr>
                        <a:stCxn id="1835" idx="0"/>
                        <a:endCxn id="1833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7" name="Google Shape;1837;p30"/>
                      <p:cNvCxnSpPr>
                        <a:stCxn id="1835" idx="6"/>
                        <a:endCxn id="1833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8" name="Google Shape;1838;p30"/>
                      <p:cNvCxnSpPr>
                        <a:stCxn id="1835" idx="7"/>
                        <a:endCxn id="1833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9" name="Google Shape;1839;p30"/>
                      <p:cNvCxnSpPr>
                        <a:stCxn id="1835" idx="1"/>
                        <a:endCxn id="1833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0" name="Google Shape;1840;p30"/>
                      <p:cNvCxnSpPr>
                        <a:stCxn id="1835" idx="2"/>
                        <a:endCxn id="1833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1" name="Google Shape;1841;p30"/>
                      <p:cNvCxnSpPr>
                        <a:stCxn id="1835" idx="3"/>
                        <a:endCxn id="1833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2" name="Google Shape;1842;p30"/>
                      <p:cNvCxnSpPr>
                        <a:stCxn id="1835" idx="4"/>
                        <a:endCxn id="1833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3" name="Google Shape;1843;p30"/>
                      <p:cNvCxnSpPr>
                        <a:stCxn id="1835" idx="5"/>
                        <a:endCxn id="1833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44" name="Google Shape;1844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45" name="Google Shape;184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6" name="Google Shape;184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7" name="Google Shape;184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48" name="Google Shape;1848;p30"/>
                      <p:cNvCxnSpPr>
                        <a:stCxn id="1847" idx="0"/>
                        <a:endCxn id="184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9" name="Google Shape;1849;p30"/>
                      <p:cNvCxnSpPr>
                        <a:stCxn id="1847" idx="6"/>
                        <a:endCxn id="184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0" name="Google Shape;1850;p30"/>
                      <p:cNvCxnSpPr>
                        <a:stCxn id="1847" idx="7"/>
                        <a:endCxn id="184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1" name="Google Shape;1851;p30"/>
                      <p:cNvCxnSpPr>
                        <a:stCxn id="1847" idx="1"/>
                        <a:endCxn id="184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2" name="Google Shape;1852;p30"/>
                      <p:cNvCxnSpPr>
                        <a:stCxn id="1847" idx="2"/>
                        <a:endCxn id="184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3" name="Google Shape;1853;p30"/>
                      <p:cNvCxnSpPr>
                        <a:stCxn id="1847" idx="3"/>
                        <a:endCxn id="184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4" name="Google Shape;1854;p30"/>
                      <p:cNvCxnSpPr>
                        <a:stCxn id="1847" idx="4"/>
                        <a:endCxn id="184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5" name="Google Shape;1855;p30"/>
                      <p:cNvCxnSpPr>
                        <a:stCxn id="1847" idx="5"/>
                        <a:endCxn id="184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56" name="Google Shape;1856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857" name="Google Shape;1857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58" name="Google Shape;18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59" name="Google Shape;18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0" name="Google Shape;18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1" name="Google Shape;18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2" name="Google Shape;18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3" name="Google Shape;18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4" name="Google Shape;18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5" name="Google Shape;18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6" name="Google Shape;18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7" name="Google Shape;18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8" name="Google Shape;18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9" name="Google Shape;18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0" name="Google Shape;18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1" name="Google Shape;18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2" name="Google Shape;18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3" name="Google Shape;18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874" name="Google Shape;1874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75" name="Google Shape;187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6" name="Google Shape;187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7" name="Google Shape;187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8" name="Google Shape;187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9" name="Google Shape;187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0" name="Google Shape;188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1" name="Google Shape;188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2" name="Google Shape;188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3" name="Google Shape;188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4" name="Google Shape;188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5" name="Google Shape;188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6" name="Google Shape;188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7" name="Google Shape;188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8" name="Google Shape;188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9" name="Google Shape;188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0" name="Google Shape;189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891" name="Google Shape;1891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92" name="Google Shape;189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3" name="Google Shape;189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4" name="Google Shape;189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5" name="Google Shape;189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6" name="Google Shape;189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7" name="Google Shape;189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8" name="Google Shape;189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9" name="Google Shape;189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0" name="Google Shape;190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1" name="Google Shape;190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2" name="Google Shape;190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3" name="Google Shape;190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4" name="Google Shape;190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5" name="Google Shape;190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6" name="Google Shape;190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7" name="Google Shape;190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08" name="Google Shape;1908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09" name="Google Shape;190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0" name="Google Shape;191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1" name="Google Shape;191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2" name="Google Shape;191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3" name="Google Shape;191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4" name="Google Shape;191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5" name="Google Shape;191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6" name="Google Shape;191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7" name="Google Shape;191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8" name="Google Shape;191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9" name="Google Shape;191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0" name="Google Shape;192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1" name="Google Shape;192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2" name="Google Shape;192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3" name="Google Shape;192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4" name="Google Shape;192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25" name="Google Shape;1925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26" name="Google Shape;192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7" name="Google Shape;192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8" name="Google Shape;192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9" name="Google Shape;192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0" name="Google Shape;193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1" name="Google Shape;193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2" name="Google Shape;193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3" name="Google Shape;193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4" name="Google Shape;193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5" name="Google Shape;193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6" name="Google Shape;193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7" name="Google Shape;193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8" name="Google Shape;193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9" name="Google Shape;193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0" name="Google Shape;194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1" name="Google Shape;194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42" name="Google Shape;1942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43" name="Google Shape;194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4" name="Google Shape;194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5" name="Google Shape;194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6" name="Google Shape;194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7" name="Google Shape;194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8" name="Google Shape;194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9" name="Google Shape;194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0" name="Google Shape;195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1" name="Google Shape;195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2" name="Google Shape;195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3" name="Google Shape;195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4" name="Google Shape;195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5" name="Google Shape;195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6" name="Google Shape;195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7" name="Google Shape;195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8" name="Google Shape;195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59" name="Google Shape;1959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60" name="Google Shape;196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1" name="Google Shape;196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2" name="Google Shape;196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3" name="Google Shape;196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4" name="Google Shape;196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5" name="Google Shape;196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6" name="Google Shape;196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7" name="Google Shape;196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8" name="Google Shape;196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9" name="Google Shape;196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0" name="Google Shape;197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1" name="Google Shape;197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2" name="Google Shape;197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3" name="Google Shape;197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4" name="Google Shape;197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5" name="Google Shape;197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76" name="Google Shape;1976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77" name="Google Shape;197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8" name="Google Shape;197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9" name="Google Shape;197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0" name="Google Shape;198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1" name="Google Shape;198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2" name="Google Shape;198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3" name="Google Shape;198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4" name="Google Shape;198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5" name="Google Shape;198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6" name="Google Shape;198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7" name="Google Shape;198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8" name="Google Shape;198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9" name="Google Shape;198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0" name="Google Shape;199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1" name="Google Shape;199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2" name="Google Shape;199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93" name="Google Shape;1993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94" name="Google Shape;199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5" name="Google Shape;199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6" name="Google Shape;199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7" name="Google Shape;199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8" name="Google Shape;199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9" name="Google Shape;199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0" name="Google Shape;200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1" name="Google Shape;200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2" name="Google Shape;200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3" name="Google Shape;200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4" name="Google Shape;200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5" name="Google Shape;200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6" name="Google Shape;200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7" name="Google Shape;200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8" name="Google Shape;200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9" name="Google Shape;200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010" name="Google Shape;2010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011" name="Google Shape;20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2" name="Google Shape;20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3" name="Google Shape;20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4" name="Google Shape;20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5" name="Google Shape;20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6" name="Google Shape;20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7" name="Google Shape;20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8" name="Google Shape;20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9" name="Google Shape;20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0" name="Google Shape;20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1" name="Google Shape;20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2" name="Google Shape;20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3" name="Google Shape;20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4" name="Google Shape;20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5" name="Google Shape;20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6" name="Google Shape;20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2027" name="Google Shape;2027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8" name="Google Shape;2028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9" name="Google Shape;2029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0" name="Google Shape;2030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2031" name="Google Shape;2031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34" name="Google Shape;2034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35" name="Google Shape;203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6" name="Google Shape;203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7" name="Google Shape;203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8" name="Google Shape;203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9" name="Google Shape;203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40" name="Google Shape;2040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2041" name="Google Shape;2041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2" name="Google Shape;2042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3" name="Google Shape;2043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4" name="Google Shape;2044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5" name="Google Shape;2045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46" name="Google Shape;2046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7" name="Google Shape;2047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8" name="Google Shape;2048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9" name="Google Shape;2049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0" name="Google Shape;2050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51" name="Google Shape;2051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2052" name="Google Shape;2052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3" name="Google Shape;2053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4" name="Google Shape;2054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5" name="Google Shape;2055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6" name="Google Shape;2056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7" name="Google Shape;2057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8" name="Google Shape;2058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9" name="Google Shape;2059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0" name="Google Shape;2060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61" name="Google Shape;2061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62" name="Google Shape;2062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3" name="Google Shape;20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4" name="Google Shape;20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5" name="Google Shape;20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6" name="Google Shape;20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7" name="Google Shape;20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68" name="Google Shape;2068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9" name="Google Shape;20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0" name="Google Shape;20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1" name="Google Shape;20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2" name="Google Shape;20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3" name="Google Shape;20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74" name="Google Shape;2074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75" name="Google Shape;20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6" name="Google Shape;20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7" name="Google Shape;20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8" name="Google Shape;20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9" name="Google Shape;20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0" name="Google Shape;2080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1" name="Google Shape;20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2" name="Google Shape;20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3" name="Google Shape;20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4" name="Google Shape;20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5" name="Google Shape;20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6" name="Google Shape;2086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7" name="Google Shape;20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8" name="Google Shape;20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9" name="Google Shape;20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0" name="Google Shape;20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1" name="Google Shape;20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92" name="Google Shape;2092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3" name="Google Shape;2093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94" name="Google Shape;2094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2095" name="Google Shape;2095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096" name="Google Shape;2096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097" name="Google Shape;20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98" name="Google Shape;20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099" name="Google Shape;2099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0" name="Google Shape;210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01" name="Google Shape;210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02" name="Google Shape;2102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3" name="Google Shape;2103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04" name="Google Shape;2104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2105" name="Google Shape;2105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6" name="Google Shape;21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07" name="Google Shape;21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08" name="Google Shape;2108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9" name="Google Shape;210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0" name="Google Shape;211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11" name="Google Shape;2111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12" name="Google Shape;2112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3" name="Google Shape;2113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14" name="Google Shape;2114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2115" name="Google Shape;211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6" name="Google Shape;211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7" name="Google Shape;211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18" name="Google Shape;2118;p30"/>
                      <p:cNvCxnSpPr>
                        <a:stCxn id="2117" idx="0"/>
                        <a:endCxn id="211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9" name="Google Shape;2119;p30"/>
                      <p:cNvCxnSpPr>
                        <a:stCxn id="2117" idx="6"/>
                        <a:endCxn id="211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0" name="Google Shape;2120;p30"/>
                      <p:cNvCxnSpPr>
                        <a:stCxn id="2117" idx="7"/>
                        <a:endCxn id="211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1" name="Google Shape;2121;p30"/>
                      <p:cNvCxnSpPr>
                        <a:stCxn id="2117" idx="1"/>
                        <a:endCxn id="211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2" name="Google Shape;2122;p30"/>
                      <p:cNvCxnSpPr>
                        <a:stCxn id="2117" idx="2"/>
                        <a:endCxn id="211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3" name="Google Shape;2123;p30"/>
                      <p:cNvCxnSpPr>
                        <a:stCxn id="2117" idx="3"/>
                        <a:endCxn id="211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4" name="Google Shape;2124;p30"/>
                      <p:cNvCxnSpPr>
                        <a:stCxn id="2117" idx="4"/>
                        <a:endCxn id="211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5" name="Google Shape;2125;p30"/>
                      <p:cNvCxnSpPr>
                        <a:stCxn id="2117" idx="5"/>
                        <a:endCxn id="211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2126" name="Google Shape;2126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2127" name="Google Shape;2127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8" name="Google Shape;2128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29" name="Google Shape;2129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2130" name="Google Shape;2130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131" name="Google Shape;2131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2132" name="Google Shape;2132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3" name="Google Shape;2133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4" name="Google Shape;2134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5" name="Google Shape;2135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6" name="Google Shape;2136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7" name="Google Shape;2137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2138" name="Google Shape;2138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39" name="Google Shape;213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0" name="Google Shape;214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1" name="Google Shape;214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42" name="Google Shape;2142;p30"/>
                      <p:cNvCxnSpPr>
                        <a:stCxn id="2141" idx="0"/>
                        <a:endCxn id="213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3" name="Google Shape;2143;p30"/>
                      <p:cNvCxnSpPr>
                        <a:stCxn id="2141" idx="6"/>
                        <a:endCxn id="213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4" name="Google Shape;2144;p30"/>
                      <p:cNvCxnSpPr>
                        <a:stCxn id="2141" idx="7"/>
                        <a:endCxn id="213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5" name="Google Shape;2145;p30"/>
                      <p:cNvCxnSpPr>
                        <a:stCxn id="2141" idx="1"/>
                        <a:endCxn id="213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6" name="Google Shape;2146;p30"/>
                      <p:cNvCxnSpPr>
                        <a:stCxn id="2141" idx="2"/>
                        <a:endCxn id="213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7" name="Google Shape;2147;p30"/>
                      <p:cNvCxnSpPr>
                        <a:stCxn id="2141" idx="3"/>
                        <a:endCxn id="213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8" name="Google Shape;2148;p30"/>
                      <p:cNvCxnSpPr>
                        <a:stCxn id="2141" idx="4"/>
                        <a:endCxn id="213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9" name="Google Shape;2149;p30"/>
                      <p:cNvCxnSpPr>
                        <a:stCxn id="2141" idx="5"/>
                        <a:endCxn id="213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50" name="Google Shape;2150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51" name="Google Shape;2151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2" name="Google Shape;2152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3" name="Google Shape;2153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54" name="Google Shape;2154;p30"/>
                      <p:cNvCxnSpPr>
                        <a:stCxn id="2153" idx="0"/>
                        <a:endCxn id="2151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5" name="Google Shape;2155;p30"/>
                      <p:cNvCxnSpPr>
                        <a:stCxn id="2153" idx="6"/>
                        <a:endCxn id="2151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6" name="Google Shape;2156;p30"/>
                      <p:cNvCxnSpPr>
                        <a:stCxn id="2153" idx="7"/>
                        <a:endCxn id="2151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7" name="Google Shape;2157;p30"/>
                      <p:cNvCxnSpPr>
                        <a:stCxn id="2153" idx="1"/>
                        <a:endCxn id="2151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8" name="Google Shape;2158;p30"/>
                      <p:cNvCxnSpPr>
                        <a:stCxn id="2153" idx="2"/>
                        <a:endCxn id="2151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9" name="Google Shape;2159;p30"/>
                      <p:cNvCxnSpPr>
                        <a:stCxn id="2153" idx="3"/>
                        <a:endCxn id="2151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0" name="Google Shape;2160;p30"/>
                      <p:cNvCxnSpPr>
                        <a:stCxn id="2153" idx="4"/>
                        <a:endCxn id="2151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1" name="Google Shape;2161;p30"/>
                      <p:cNvCxnSpPr>
                        <a:stCxn id="2153" idx="5"/>
                        <a:endCxn id="2151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62" name="Google Shape;2162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2163" name="Google Shape;2163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64" name="Google Shape;21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5" name="Google Shape;21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6" name="Google Shape;21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7" name="Google Shape;21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8" name="Google Shape;21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9" name="Google Shape;21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0" name="Google Shape;21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1" name="Google Shape;21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2" name="Google Shape;21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3" name="Google Shape;21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4" name="Google Shape;21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5" name="Google Shape;21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6" name="Google Shape;21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7" name="Google Shape;21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80" name="Google Shape;2180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81" name="Google Shape;218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6" name="Google Shape;218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7" name="Google Shape;218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8" name="Google Shape;218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9" name="Google Shape;218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0" name="Google Shape;219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1" name="Google Shape;219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2" name="Google Shape;219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3" name="Google Shape;219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4" name="Google Shape;219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5" name="Google Shape;219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6" name="Google Shape;219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97" name="Google Shape;2197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98" name="Google Shape;219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9" name="Google Shape;219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0" name="Google Shape;220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1" name="Google Shape;220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2" name="Google Shape;220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3" name="Google Shape;220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4" name="Google Shape;220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5" name="Google Shape;220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6" name="Google Shape;220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7" name="Google Shape;220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8" name="Google Shape;220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9" name="Google Shape;220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0" name="Google Shape;221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1" name="Google Shape;221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2" name="Google Shape;221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3" name="Google Shape;221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14" name="Google Shape;2214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15" name="Google Shape;221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6" name="Google Shape;221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7" name="Google Shape;221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8" name="Google Shape;221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9" name="Google Shape;221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0" name="Google Shape;222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1" name="Google Shape;222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2" name="Google Shape;222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3" name="Google Shape;222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4" name="Google Shape;222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5" name="Google Shape;222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6" name="Google Shape;222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7" name="Google Shape;222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8" name="Google Shape;222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9" name="Google Shape;222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0" name="Google Shape;223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31" name="Google Shape;2231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32" name="Google Shape;223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3" name="Google Shape;223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4" name="Google Shape;223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5" name="Google Shape;223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6" name="Google Shape;223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7" name="Google Shape;223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8" name="Google Shape;223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9" name="Google Shape;223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0" name="Google Shape;224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1" name="Google Shape;224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2" name="Google Shape;224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3" name="Google Shape;224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4" name="Google Shape;224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5" name="Google Shape;224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6" name="Google Shape;224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7" name="Google Shape;224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48" name="Google Shape;2248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49" name="Google Shape;224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0" name="Google Shape;225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1" name="Google Shape;225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2" name="Google Shape;225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3" name="Google Shape;225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4" name="Google Shape;225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5" name="Google Shape;225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6" name="Google Shape;225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7" name="Google Shape;225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8" name="Google Shape;225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9" name="Google Shape;225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0" name="Google Shape;226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1" name="Google Shape;226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2" name="Google Shape;226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3" name="Google Shape;226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4" name="Google Shape;226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65" name="Google Shape;2265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66" name="Google Shape;226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7" name="Google Shape;226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8" name="Google Shape;226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9" name="Google Shape;226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0" name="Google Shape;227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1" name="Google Shape;227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2" name="Google Shape;227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3" name="Google Shape;227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4" name="Google Shape;227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5" name="Google Shape;227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6" name="Google Shape;227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7" name="Google Shape;227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8" name="Google Shape;227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9" name="Google Shape;227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0" name="Google Shape;228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1" name="Google Shape;228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82" name="Google Shape;2282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83" name="Google Shape;228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4" name="Google Shape;228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5" name="Google Shape;228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6" name="Google Shape;228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7" name="Google Shape;228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8" name="Google Shape;228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9" name="Google Shape;228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0" name="Google Shape;229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1" name="Google Shape;229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2" name="Google Shape;229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3" name="Google Shape;229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4" name="Google Shape;229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5" name="Google Shape;229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6" name="Google Shape;229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7" name="Google Shape;229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8" name="Google Shape;229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99" name="Google Shape;2299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00" name="Google Shape;230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1" name="Google Shape;230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2" name="Google Shape;230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3" name="Google Shape;230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4" name="Google Shape;230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5" name="Google Shape;230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6" name="Google Shape;230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7" name="Google Shape;230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8" name="Google Shape;230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9" name="Google Shape;230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0" name="Google Shape;231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1" name="Google Shape;231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2" name="Google Shape;231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3" name="Google Shape;231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4" name="Google Shape;231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5" name="Google Shape;231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316" name="Google Shape;2316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17" name="Google Shape;231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8" name="Google Shape;231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9" name="Google Shape;231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0" name="Google Shape;232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1" name="Google Shape;232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2" name="Google Shape;232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3" name="Google Shape;232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4" name="Google Shape;232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5" name="Google Shape;232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6" name="Google Shape;232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7" name="Google Shape;232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8" name="Google Shape;232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9" name="Google Shape;232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0" name="Google Shape;233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1" name="Google Shape;233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2" name="Google Shape;233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2333" name="Google Shape;2333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" name="Google Shape;2334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" name="Google Shape;2335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36" name="Google Shape;2336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2337" name="Google Shape;2337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38" name="Google Shape;2338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2339" name="Google Shape;2339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0" name="Google Shape;234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1" name="Google Shape;234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2" name="Google Shape;234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3" name="Google Shape;234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4" name="Google Shape;234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45" name="Google Shape;2345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6" name="Google Shape;234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7" name="Google Shape;234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8" name="Google Shape;234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9" name="Google Shape;234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0" name="Google Shape;235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51" name="Google Shape;2351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2" name="Google Shape;235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3" name="Google Shape;235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4" name="Google Shape;235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5" name="Google Shape;235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6" name="Google Shape;235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57" name="Google Shape;2357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8" name="Google Shape;235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9" name="Google Shape;235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0" name="Google Shape;236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1" name="Google Shape;236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2" name="Google Shape;236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63" name="Google Shape;2363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64" name="Google Shape;236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5" name="Google Shape;236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6" name="Google Shape;236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7" name="Google Shape;236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8" name="Google Shape;236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69" name="Google Shape;2369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70" name="Google Shape;237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1" name="Google Shape;237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2" name="Google Shape;237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3" name="Google Shape;237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4" name="Google Shape;237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32"/>
          <p:cNvSpPr txBox="1">
            <a:spLocks noGrp="1"/>
          </p:cNvSpPr>
          <p:nvPr>
            <p:ph type="title"/>
          </p:nvPr>
        </p:nvSpPr>
        <p:spPr>
          <a:xfrm>
            <a:off x="5068622" y="15563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2386" name="Google Shape;2386;p32"/>
          <p:cNvSpPr txBox="1">
            <a:spLocks noGrp="1"/>
          </p:cNvSpPr>
          <p:nvPr>
            <p:ph type="title" idx="2"/>
          </p:nvPr>
        </p:nvSpPr>
        <p:spPr>
          <a:xfrm>
            <a:off x="4213199" y="1546162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88" name="Google Shape;2388;p32"/>
          <p:cNvSpPr txBox="1">
            <a:spLocks noGrp="1"/>
          </p:cNvSpPr>
          <p:nvPr>
            <p:ph type="title" idx="3"/>
          </p:nvPr>
        </p:nvSpPr>
        <p:spPr>
          <a:xfrm>
            <a:off x="5041915" y="2416252"/>
            <a:ext cx="3295755" cy="870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Quy trình hoạt động và kết quả</a:t>
            </a:r>
            <a:endParaRPr dirty="0"/>
          </a:p>
        </p:txBody>
      </p:sp>
      <p:sp>
        <p:nvSpPr>
          <p:cNvPr id="2389" name="Google Shape;2389;p32"/>
          <p:cNvSpPr txBox="1">
            <a:spLocks noGrp="1"/>
          </p:cNvSpPr>
          <p:nvPr>
            <p:ph type="title" idx="4"/>
          </p:nvPr>
        </p:nvSpPr>
        <p:spPr>
          <a:xfrm>
            <a:off x="4175164" y="26589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97" name="Google Shape;2397;p32"/>
          <p:cNvSpPr txBox="1">
            <a:spLocks noGrp="1"/>
          </p:cNvSpPr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slide</a:t>
            </a:r>
            <a:endParaRPr dirty="0"/>
          </a:p>
        </p:txBody>
      </p:sp>
      <p:sp>
        <p:nvSpPr>
          <p:cNvPr id="2398" name="Google Shape;2398;p32"/>
          <p:cNvSpPr txBox="1">
            <a:spLocks noGrp="1"/>
          </p:cNvSpPr>
          <p:nvPr>
            <p:ph type="title" idx="15"/>
          </p:nvPr>
        </p:nvSpPr>
        <p:spPr>
          <a:xfrm>
            <a:off x="5067204" y="3537262"/>
            <a:ext cx="1608300" cy="870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2399" name="Google Shape;2399;p32"/>
          <p:cNvSpPr txBox="1">
            <a:spLocks noGrp="1"/>
          </p:cNvSpPr>
          <p:nvPr>
            <p:ph type="title" idx="16"/>
          </p:nvPr>
        </p:nvSpPr>
        <p:spPr>
          <a:xfrm>
            <a:off x="4197704" y="377999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404" name="Google Shape;2404;p32"/>
          <p:cNvGrpSpPr/>
          <p:nvPr/>
        </p:nvGrpSpPr>
        <p:grpSpPr>
          <a:xfrm>
            <a:off x="4206150" y="1303450"/>
            <a:ext cx="835766" cy="870855"/>
            <a:chOff x="715051" y="1600434"/>
            <a:chExt cx="835766" cy="870855"/>
          </a:xfrm>
        </p:grpSpPr>
        <p:grpSp>
          <p:nvGrpSpPr>
            <p:cNvPr id="2405" name="Google Shape;2405;p32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06" name="Google Shape;2406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7" name="Google Shape;2407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08" name="Google Shape;2408;p32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09" name="Google Shape;2409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0" name="Google Shape;2410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1" name="Google Shape;2411;p32"/>
          <p:cNvGrpSpPr/>
          <p:nvPr/>
        </p:nvGrpSpPr>
        <p:grpSpPr>
          <a:xfrm>
            <a:off x="4171642" y="2416272"/>
            <a:ext cx="835766" cy="870855"/>
            <a:chOff x="3334701" y="1600434"/>
            <a:chExt cx="835766" cy="870855"/>
          </a:xfrm>
        </p:grpSpPr>
        <p:grpSp>
          <p:nvGrpSpPr>
            <p:cNvPr id="2412" name="Google Shape;2412;p32"/>
            <p:cNvGrpSpPr/>
            <p:nvPr/>
          </p:nvGrpSpPr>
          <p:grpSpPr>
            <a:xfrm>
              <a:off x="333470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13" name="Google Shape;2413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4" name="Google Shape;2414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15" name="Google Shape;2415;p32"/>
            <p:cNvGrpSpPr/>
            <p:nvPr/>
          </p:nvGrpSpPr>
          <p:grpSpPr>
            <a:xfrm rot="10800000">
              <a:off x="390376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16" name="Google Shape;2416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7" name="Google Shape;2417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8" name="Google Shape;2418;p32"/>
          <p:cNvGrpSpPr/>
          <p:nvPr/>
        </p:nvGrpSpPr>
        <p:grpSpPr>
          <a:xfrm>
            <a:off x="4171642" y="3537282"/>
            <a:ext cx="835766" cy="870855"/>
            <a:chOff x="5926913" y="1600434"/>
            <a:chExt cx="835766" cy="870855"/>
          </a:xfrm>
        </p:grpSpPr>
        <p:grpSp>
          <p:nvGrpSpPr>
            <p:cNvPr id="2419" name="Google Shape;2419;p32"/>
            <p:cNvGrpSpPr/>
            <p:nvPr/>
          </p:nvGrpSpPr>
          <p:grpSpPr>
            <a:xfrm>
              <a:off x="5926913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20" name="Google Shape;2420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1" name="Google Shape;2421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22" name="Google Shape;2422;p32"/>
            <p:cNvGrpSpPr/>
            <p:nvPr/>
          </p:nvGrpSpPr>
          <p:grpSpPr>
            <a:xfrm rot="10800000">
              <a:off x="6495979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23" name="Google Shape;2423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4" name="Google Shape;2424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5" name="Google Shape;3932;p44">
            <a:extLst>
              <a:ext uri="{FF2B5EF4-FFF2-40B4-BE49-F238E27FC236}">
                <a16:creationId xmlns:a16="http://schemas.microsoft.com/office/drawing/2014/main" id="{951644B1-0EBA-F3DE-7763-A3A03947CDC5}"/>
              </a:ext>
            </a:extLst>
          </p:cNvPr>
          <p:cNvSpPr/>
          <p:nvPr/>
        </p:nvSpPr>
        <p:spPr>
          <a:xfrm>
            <a:off x="782812" y="2658984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3936;p44">
            <a:extLst>
              <a:ext uri="{FF2B5EF4-FFF2-40B4-BE49-F238E27FC236}">
                <a16:creationId xmlns:a16="http://schemas.microsoft.com/office/drawing/2014/main" id="{0F2BDB31-44B7-893E-26F2-F79E9410B3F5}"/>
              </a:ext>
            </a:extLst>
          </p:cNvPr>
          <p:cNvGrpSpPr/>
          <p:nvPr/>
        </p:nvGrpSpPr>
        <p:grpSpPr>
          <a:xfrm>
            <a:off x="1386213" y="1516712"/>
            <a:ext cx="1191932" cy="3043200"/>
            <a:chOff x="1493288" y="768725"/>
            <a:chExt cx="1191932" cy="3043200"/>
          </a:xfrm>
        </p:grpSpPr>
        <p:grpSp>
          <p:nvGrpSpPr>
            <p:cNvPr id="417" name="Google Shape;3937;p44">
              <a:extLst>
                <a:ext uri="{FF2B5EF4-FFF2-40B4-BE49-F238E27FC236}">
                  <a16:creationId xmlns:a16="http://schemas.microsoft.com/office/drawing/2014/main" id="{DC7AB212-47FA-35AD-8F15-A664219777D3}"/>
                </a:ext>
              </a:extLst>
            </p:cNvPr>
            <p:cNvGrpSpPr/>
            <p:nvPr/>
          </p:nvGrpSpPr>
          <p:grpSpPr>
            <a:xfrm>
              <a:off x="1493288" y="768725"/>
              <a:ext cx="1191932" cy="760800"/>
              <a:chOff x="1278300" y="1764700"/>
              <a:chExt cx="1191932" cy="760800"/>
            </a:xfrm>
          </p:grpSpPr>
          <p:sp>
            <p:nvSpPr>
              <p:cNvPr id="658" name="Google Shape;3938;p44">
                <a:extLst>
                  <a:ext uri="{FF2B5EF4-FFF2-40B4-BE49-F238E27FC236}">
                    <a16:creationId xmlns:a16="http://schemas.microsoft.com/office/drawing/2014/main" id="{9C422773-24B8-6EE3-54B1-9501020ADB76}"/>
                  </a:ext>
                </a:extLst>
              </p:cNvPr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9" name="Google Shape;3939;p44">
                <a:extLst>
                  <a:ext uri="{FF2B5EF4-FFF2-40B4-BE49-F238E27FC236}">
                    <a16:creationId xmlns:a16="http://schemas.microsoft.com/office/drawing/2014/main" id="{63C7D184-F55B-31F5-7113-66CDBA5A9456}"/>
                  </a:ext>
                </a:extLst>
              </p:cNvPr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731" name="Google Shape;3940;p44">
                  <a:extLst>
                    <a:ext uri="{FF2B5EF4-FFF2-40B4-BE49-F238E27FC236}">
                      <a16:creationId xmlns:a16="http://schemas.microsoft.com/office/drawing/2014/main" id="{1B11DB46-A3FE-D16C-0177-EA93D11D2C05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3941;p44">
                  <a:extLst>
                    <a:ext uri="{FF2B5EF4-FFF2-40B4-BE49-F238E27FC236}">
                      <a16:creationId xmlns:a16="http://schemas.microsoft.com/office/drawing/2014/main" id="{F4E24BC6-C634-E138-DC12-69F1C59A38C4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3942;p44">
                  <a:extLst>
                    <a:ext uri="{FF2B5EF4-FFF2-40B4-BE49-F238E27FC236}">
                      <a16:creationId xmlns:a16="http://schemas.microsoft.com/office/drawing/2014/main" id="{C0C5D469-2921-9290-807F-21D22E9CA710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3943;p44">
                  <a:extLst>
                    <a:ext uri="{FF2B5EF4-FFF2-40B4-BE49-F238E27FC236}">
                      <a16:creationId xmlns:a16="http://schemas.microsoft.com/office/drawing/2014/main" id="{EC2B50D8-95E8-D998-893D-CD5AAE95F953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3944;p44">
                  <a:extLst>
                    <a:ext uri="{FF2B5EF4-FFF2-40B4-BE49-F238E27FC236}">
                      <a16:creationId xmlns:a16="http://schemas.microsoft.com/office/drawing/2014/main" id="{00B0F886-1FE3-B65A-4E01-D67738D0C872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3945;p44">
                  <a:extLst>
                    <a:ext uri="{FF2B5EF4-FFF2-40B4-BE49-F238E27FC236}">
                      <a16:creationId xmlns:a16="http://schemas.microsoft.com/office/drawing/2014/main" id="{803ADA39-6378-F16F-D211-E554B10E433B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0" name="Google Shape;3946;p44">
                <a:extLst>
                  <a:ext uri="{FF2B5EF4-FFF2-40B4-BE49-F238E27FC236}">
                    <a16:creationId xmlns:a16="http://schemas.microsoft.com/office/drawing/2014/main" id="{D20B24A4-FDFE-1DDD-0D0B-69C079F54D8A}"/>
                  </a:ext>
                </a:extLst>
              </p:cNvPr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715" name="Google Shape;3947;p44">
                  <a:extLst>
                    <a:ext uri="{FF2B5EF4-FFF2-40B4-BE49-F238E27FC236}">
                      <a16:creationId xmlns:a16="http://schemas.microsoft.com/office/drawing/2014/main" id="{B848EB40-8B20-8512-AE0C-E11CDA41D4E5}"/>
                    </a:ext>
                  </a:extLst>
                </p:cNvPr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728" name="Google Shape;3948;p44">
                    <a:extLst>
                      <a:ext uri="{FF2B5EF4-FFF2-40B4-BE49-F238E27FC236}">
                        <a16:creationId xmlns:a16="http://schemas.microsoft.com/office/drawing/2014/main" id="{35B1B3DA-37D1-D744-D73D-D67A01819DC3}"/>
                      </a:ext>
                    </a:extLst>
                  </p:cNvPr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3949;p44">
                    <a:extLst>
                      <a:ext uri="{FF2B5EF4-FFF2-40B4-BE49-F238E27FC236}">
                        <a16:creationId xmlns:a16="http://schemas.microsoft.com/office/drawing/2014/main" id="{0747BA4A-8BD0-DAF0-7A7A-310663BBD0EA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3950;p44">
                    <a:extLst>
                      <a:ext uri="{FF2B5EF4-FFF2-40B4-BE49-F238E27FC236}">
                        <a16:creationId xmlns:a16="http://schemas.microsoft.com/office/drawing/2014/main" id="{3F2FDBA8-9486-8E81-E774-844BFF336CDC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716" name="Google Shape;3951;p44">
                  <a:extLst>
                    <a:ext uri="{FF2B5EF4-FFF2-40B4-BE49-F238E27FC236}">
                      <a16:creationId xmlns:a16="http://schemas.microsoft.com/office/drawing/2014/main" id="{DF1E6F38-ECAF-268C-9581-5045604DF01A}"/>
                    </a:ext>
                  </a:extLst>
                </p:cNvPr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725" name="Google Shape;3952;p44">
                    <a:extLst>
                      <a:ext uri="{FF2B5EF4-FFF2-40B4-BE49-F238E27FC236}">
                        <a16:creationId xmlns:a16="http://schemas.microsoft.com/office/drawing/2014/main" id="{4CF4683F-0481-B853-3787-7E5AF2F23F3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3953;p44">
                    <a:extLst>
                      <a:ext uri="{FF2B5EF4-FFF2-40B4-BE49-F238E27FC236}">
                        <a16:creationId xmlns:a16="http://schemas.microsoft.com/office/drawing/2014/main" id="{2DDD20C3-7A53-41DE-C774-F9C3329103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3954;p44">
                    <a:extLst>
                      <a:ext uri="{FF2B5EF4-FFF2-40B4-BE49-F238E27FC236}">
                        <a16:creationId xmlns:a16="http://schemas.microsoft.com/office/drawing/2014/main" id="{07C85CC5-DC50-C853-B9CB-F536D2E3E35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717" name="Google Shape;3955;p44">
                  <a:extLst>
                    <a:ext uri="{FF2B5EF4-FFF2-40B4-BE49-F238E27FC236}">
                      <a16:creationId xmlns:a16="http://schemas.microsoft.com/office/drawing/2014/main" id="{4BC18110-511A-B7FC-E11D-391328C41A00}"/>
                    </a:ext>
                  </a:extLst>
                </p:cNvPr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722" name="Google Shape;3956;p44">
                    <a:extLst>
                      <a:ext uri="{FF2B5EF4-FFF2-40B4-BE49-F238E27FC236}">
                        <a16:creationId xmlns:a16="http://schemas.microsoft.com/office/drawing/2014/main" id="{BD58B692-93DD-3C25-0FF5-41B9F5E81FFC}"/>
                      </a:ext>
                    </a:extLst>
                  </p:cNvPr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3957;p44">
                    <a:extLst>
                      <a:ext uri="{FF2B5EF4-FFF2-40B4-BE49-F238E27FC236}">
                        <a16:creationId xmlns:a16="http://schemas.microsoft.com/office/drawing/2014/main" id="{45A769BF-7AA2-02CD-4382-8C4A21246C4C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3958;p44">
                    <a:extLst>
                      <a:ext uri="{FF2B5EF4-FFF2-40B4-BE49-F238E27FC236}">
                        <a16:creationId xmlns:a16="http://schemas.microsoft.com/office/drawing/2014/main" id="{6B04B5F4-B05B-E37C-90D8-D6B16C56EEF8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718" name="Google Shape;3959;p44">
                  <a:extLst>
                    <a:ext uri="{FF2B5EF4-FFF2-40B4-BE49-F238E27FC236}">
                      <a16:creationId xmlns:a16="http://schemas.microsoft.com/office/drawing/2014/main" id="{C69688C1-EBCE-91D4-701E-C43BA5926367}"/>
                    </a:ext>
                  </a:extLst>
                </p:cNvPr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719" name="Google Shape;3960;p44">
                    <a:extLst>
                      <a:ext uri="{FF2B5EF4-FFF2-40B4-BE49-F238E27FC236}">
                        <a16:creationId xmlns:a16="http://schemas.microsoft.com/office/drawing/2014/main" id="{578F43DB-F1D1-6E4C-AFC5-F01FE3B26A0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3961;p44">
                    <a:extLst>
                      <a:ext uri="{FF2B5EF4-FFF2-40B4-BE49-F238E27FC236}">
                        <a16:creationId xmlns:a16="http://schemas.microsoft.com/office/drawing/2014/main" id="{5406FF04-763C-75CF-7065-FF1E9031E7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3962;p44">
                    <a:extLst>
                      <a:ext uri="{FF2B5EF4-FFF2-40B4-BE49-F238E27FC236}">
                        <a16:creationId xmlns:a16="http://schemas.microsoft.com/office/drawing/2014/main" id="{C91A4190-5D93-C169-84C2-90A780C4354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661" name="Google Shape;3963;p44">
                <a:extLst>
                  <a:ext uri="{FF2B5EF4-FFF2-40B4-BE49-F238E27FC236}">
                    <a16:creationId xmlns:a16="http://schemas.microsoft.com/office/drawing/2014/main" id="{61E23E23-ABB8-2EEB-AA3E-44F4AD771D18}"/>
                  </a:ext>
                </a:extLst>
              </p:cNvPr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3964;p44">
                <a:extLst>
                  <a:ext uri="{FF2B5EF4-FFF2-40B4-BE49-F238E27FC236}">
                    <a16:creationId xmlns:a16="http://schemas.microsoft.com/office/drawing/2014/main" id="{9D10A130-B275-B376-C164-CF21C54ABCC5}"/>
                  </a:ext>
                </a:extLst>
              </p:cNvPr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3965;p44">
                <a:extLst>
                  <a:ext uri="{FF2B5EF4-FFF2-40B4-BE49-F238E27FC236}">
                    <a16:creationId xmlns:a16="http://schemas.microsoft.com/office/drawing/2014/main" id="{B69447E1-DB1D-B34B-F0CD-7A0A4F893A08}"/>
                  </a:ext>
                </a:extLst>
              </p:cNvPr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3966;p44">
                <a:extLst>
                  <a:ext uri="{FF2B5EF4-FFF2-40B4-BE49-F238E27FC236}">
                    <a16:creationId xmlns:a16="http://schemas.microsoft.com/office/drawing/2014/main" id="{5D27EB75-7CE2-01EA-771A-F7EDB7879E22}"/>
                  </a:ext>
                </a:extLst>
              </p:cNvPr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3967;p44">
                <a:extLst>
                  <a:ext uri="{FF2B5EF4-FFF2-40B4-BE49-F238E27FC236}">
                    <a16:creationId xmlns:a16="http://schemas.microsoft.com/office/drawing/2014/main" id="{AAB4E1C2-5C1B-6D76-0667-77B78BDD63BC}"/>
                  </a:ext>
                </a:extLst>
              </p:cNvPr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3968;p44">
                <a:extLst>
                  <a:ext uri="{FF2B5EF4-FFF2-40B4-BE49-F238E27FC236}">
                    <a16:creationId xmlns:a16="http://schemas.microsoft.com/office/drawing/2014/main" id="{E2A201F0-5A05-A821-7E01-6535E3B05C8E}"/>
                  </a:ext>
                </a:extLst>
              </p:cNvPr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3969;p44">
                <a:extLst>
                  <a:ext uri="{FF2B5EF4-FFF2-40B4-BE49-F238E27FC236}">
                    <a16:creationId xmlns:a16="http://schemas.microsoft.com/office/drawing/2014/main" id="{4E94EA72-F0C2-272A-9922-73921BA24417}"/>
                  </a:ext>
                </a:extLst>
              </p:cNvPr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3970;p44">
                <a:extLst>
                  <a:ext uri="{FF2B5EF4-FFF2-40B4-BE49-F238E27FC236}">
                    <a16:creationId xmlns:a16="http://schemas.microsoft.com/office/drawing/2014/main" id="{04E08F82-6AC9-04FA-1953-7F0CCDC53365}"/>
                  </a:ext>
                </a:extLst>
              </p:cNvPr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3971;p44">
                <a:extLst>
                  <a:ext uri="{FF2B5EF4-FFF2-40B4-BE49-F238E27FC236}">
                    <a16:creationId xmlns:a16="http://schemas.microsoft.com/office/drawing/2014/main" id="{8698455D-A3C6-5CA7-493E-C2E8304BC12E}"/>
                  </a:ext>
                </a:extLst>
              </p:cNvPr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3972;p44">
                <a:extLst>
                  <a:ext uri="{FF2B5EF4-FFF2-40B4-BE49-F238E27FC236}">
                    <a16:creationId xmlns:a16="http://schemas.microsoft.com/office/drawing/2014/main" id="{F56FBA6C-947E-8590-6605-156E295A8E15}"/>
                  </a:ext>
                </a:extLst>
              </p:cNvPr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3973;p44">
                <a:extLst>
                  <a:ext uri="{FF2B5EF4-FFF2-40B4-BE49-F238E27FC236}">
                    <a16:creationId xmlns:a16="http://schemas.microsoft.com/office/drawing/2014/main" id="{63E94681-7E6E-192A-5E86-AF1528F83C40}"/>
                  </a:ext>
                </a:extLst>
              </p:cNvPr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3974;p44">
                <a:extLst>
                  <a:ext uri="{FF2B5EF4-FFF2-40B4-BE49-F238E27FC236}">
                    <a16:creationId xmlns:a16="http://schemas.microsoft.com/office/drawing/2014/main" id="{AA84BE69-1319-CF9D-ED90-37F002ACF5D4}"/>
                  </a:ext>
                </a:extLst>
              </p:cNvPr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3975;p44">
                <a:extLst>
                  <a:ext uri="{FF2B5EF4-FFF2-40B4-BE49-F238E27FC236}">
                    <a16:creationId xmlns:a16="http://schemas.microsoft.com/office/drawing/2014/main" id="{719E828F-B887-9BBE-BE59-E95429645879}"/>
                  </a:ext>
                </a:extLst>
              </p:cNvPr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4" name="Google Shape;3976;p44">
                <a:extLst>
                  <a:ext uri="{FF2B5EF4-FFF2-40B4-BE49-F238E27FC236}">
                    <a16:creationId xmlns:a16="http://schemas.microsoft.com/office/drawing/2014/main" id="{639BA865-E271-17F1-2B7C-DF98F3662708}"/>
                  </a:ext>
                </a:extLst>
              </p:cNvPr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702" name="Google Shape;3977;p44">
                  <a:extLst>
                    <a:ext uri="{FF2B5EF4-FFF2-40B4-BE49-F238E27FC236}">
                      <a16:creationId xmlns:a16="http://schemas.microsoft.com/office/drawing/2014/main" id="{00137C0A-2787-8B3F-8F34-E433E4C83572}"/>
                    </a:ext>
                  </a:extLst>
                </p:cNvPr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3978;p44">
                  <a:extLst>
                    <a:ext uri="{FF2B5EF4-FFF2-40B4-BE49-F238E27FC236}">
                      <a16:creationId xmlns:a16="http://schemas.microsoft.com/office/drawing/2014/main" id="{6CE6122A-7428-7809-55F8-1B3C4B64BCB5}"/>
                    </a:ext>
                  </a:extLst>
                </p:cNvPr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3979;p44">
                  <a:extLst>
                    <a:ext uri="{FF2B5EF4-FFF2-40B4-BE49-F238E27FC236}">
                      <a16:creationId xmlns:a16="http://schemas.microsoft.com/office/drawing/2014/main" id="{3D4F8096-69A6-E600-426D-3F9A23E6CF4C}"/>
                    </a:ext>
                  </a:extLst>
                </p:cNvPr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3980;p44">
                  <a:extLst>
                    <a:ext uri="{FF2B5EF4-FFF2-40B4-BE49-F238E27FC236}">
                      <a16:creationId xmlns:a16="http://schemas.microsoft.com/office/drawing/2014/main" id="{777301C4-20EE-7FD9-4E86-48876E2AB39C}"/>
                    </a:ext>
                  </a:extLst>
                </p:cNvPr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706" name="Google Shape;3981;p44">
                  <a:extLst>
                    <a:ext uri="{FF2B5EF4-FFF2-40B4-BE49-F238E27FC236}">
                      <a16:creationId xmlns:a16="http://schemas.microsoft.com/office/drawing/2014/main" id="{D96D5599-8B16-FC39-A325-390102A4F4A9}"/>
                    </a:ext>
                  </a:extLst>
                </p:cNvPr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3982;p44">
                  <a:extLst>
                    <a:ext uri="{FF2B5EF4-FFF2-40B4-BE49-F238E27FC236}">
                      <a16:creationId xmlns:a16="http://schemas.microsoft.com/office/drawing/2014/main" id="{34483F7F-2AAF-CE13-51E0-B904586F903B}"/>
                    </a:ext>
                  </a:extLst>
                </p:cNvPr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3983;p44">
                  <a:extLst>
                    <a:ext uri="{FF2B5EF4-FFF2-40B4-BE49-F238E27FC236}">
                      <a16:creationId xmlns:a16="http://schemas.microsoft.com/office/drawing/2014/main" id="{A7A89FE5-1997-E385-4B04-21E97F6EC38B}"/>
                    </a:ext>
                  </a:extLst>
                </p:cNvPr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709" name="Google Shape;3984;p44">
                  <a:extLst>
                    <a:ext uri="{FF2B5EF4-FFF2-40B4-BE49-F238E27FC236}">
                      <a16:creationId xmlns:a16="http://schemas.microsoft.com/office/drawing/2014/main" id="{DFB2D699-B111-DADC-4E1A-0768F4B0EAD4}"/>
                    </a:ext>
                  </a:extLst>
                </p:cNvPr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3985;p44">
                  <a:extLst>
                    <a:ext uri="{FF2B5EF4-FFF2-40B4-BE49-F238E27FC236}">
                      <a16:creationId xmlns:a16="http://schemas.microsoft.com/office/drawing/2014/main" id="{6F5BE904-569E-F0ED-EE20-B67AD5ADE1E6}"/>
                    </a:ext>
                  </a:extLst>
                </p:cNvPr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3986;p44">
                  <a:extLst>
                    <a:ext uri="{FF2B5EF4-FFF2-40B4-BE49-F238E27FC236}">
                      <a16:creationId xmlns:a16="http://schemas.microsoft.com/office/drawing/2014/main" id="{F4C56215-82AC-2212-38F0-C4C981396F40}"/>
                    </a:ext>
                  </a:extLst>
                </p:cNvPr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712" name="Google Shape;3987;p44">
                  <a:extLst>
                    <a:ext uri="{FF2B5EF4-FFF2-40B4-BE49-F238E27FC236}">
                      <a16:creationId xmlns:a16="http://schemas.microsoft.com/office/drawing/2014/main" id="{3301FA33-CDEA-6DD2-6A54-8EFE0ED963D5}"/>
                    </a:ext>
                  </a:extLst>
                </p:cNvPr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3988;p44">
                  <a:extLst>
                    <a:ext uri="{FF2B5EF4-FFF2-40B4-BE49-F238E27FC236}">
                      <a16:creationId xmlns:a16="http://schemas.microsoft.com/office/drawing/2014/main" id="{22800144-56C6-D6AA-37A8-E26C46444B36}"/>
                    </a:ext>
                  </a:extLst>
                </p:cNvPr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3989;p44">
                  <a:extLst>
                    <a:ext uri="{FF2B5EF4-FFF2-40B4-BE49-F238E27FC236}">
                      <a16:creationId xmlns:a16="http://schemas.microsoft.com/office/drawing/2014/main" id="{C3F322A0-E439-4CEB-9938-25D28F888955}"/>
                    </a:ext>
                  </a:extLst>
                </p:cNvPr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675" name="Google Shape;3990;p44">
                <a:extLst>
                  <a:ext uri="{FF2B5EF4-FFF2-40B4-BE49-F238E27FC236}">
                    <a16:creationId xmlns:a16="http://schemas.microsoft.com/office/drawing/2014/main" id="{AE7E5175-3E50-C4F1-D09C-734970FFB1B6}"/>
                  </a:ext>
                </a:extLst>
              </p:cNvPr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690" name="Google Shape;3991;p44">
                  <a:extLst>
                    <a:ext uri="{FF2B5EF4-FFF2-40B4-BE49-F238E27FC236}">
                      <a16:creationId xmlns:a16="http://schemas.microsoft.com/office/drawing/2014/main" id="{3F942B9C-F195-E277-C640-5D73C3BA5C24}"/>
                    </a:ext>
                  </a:extLst>
                </p:cNvPr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3992;p44">
                  <a:extLst>
                    <a:ext uri="{FF2B5EF4-FFF2-40B4-BE49-F238E27FC236}">
                      <a16:creationId xmlns:a16="http://schemas.microsoft.com/office/drawing/2014/main" id="{9C81BBA8-BC70-B27C-6830-46CC1ABC3135}"/>
                    </a:ext>
                  </a:extLst>
                </p:cNvPr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3993;p44">
                  <a:extLst>
                    <a:ext uri="{FF2B5EF4-FFF2-40B4-BE49-F238E27FC236}">
                      <a16:creationId xmlns:a16="http://schemas.microsoft.com/office/drawing/2014/main" id="{0078BDDB-FEC5-C5D4-F3C8-78EAEB60B8B5}"/>
                    </a:ext>
                  </a:extLst>
                </p:cNvPr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693" name="Google Shape;3994;p44">
                  <a:extLst>
                    <a:ext uri="{FF2B5EF4-FFF2-40B4-BE49-F238E27FC236}">
                      <a16:creationId xmlns:a16="http://schemas.microsoft.com/office/drawing/2014/main" id="{6A1E8B60-04B7-A92F-0F40-44391482AC2D}"/>
                    </a:ext>
                  </a:extLst>
                </p:cNvPr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3995;p44">
                  <a:extLst>
                    <a:ext uri="{FF2B5EF4-FFF2-40B4-BE49-F238E27FC236}">
                      <a16:creationId xmlns:a16="http://schemas.microsoft.com/office/drawing/2014/main" id="{7BE4B155-B772-7828-FBB9-CD9194AD5B14}"/>
                    </a:ext>
                  </a:extLst>
                </p:cNvPr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3996;p44">
                  <a:extLst>
                    <a:ext uri="{FF2B5EF4-FFF2-40B4-BE49-F238E27FC236}">
                      <a16:creationId xmlns:a16="http://schemas.microsoft.com/office/drawing/2014/main" id="{6B6D2D99-2121-06EB-14D6-950609956579}"/>
                    </a:ext>
                  </a:extLst>
                </p:cNvPr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696" name="Google Shape;3997;p44">
                  <a:extLst>
                    <a:ext uri="{FF2B5EF4-FFF2-40B4-BE49-F238E27FC236}">
                      <a16:creationId xmlns:a16="http://schemas.microsoft.com/office/drawing/2014/main" id="{B3652D66-8D56-826E-FD40-4405238BB293}"/>
                    </a:ext>
                  </a:extLst>
                </p:cNvPr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3998;p44">
                  <a:extLst>
                    <a:ext uri="{FF2B5EF4-FFF2-40B4-BE49-F238E27FC236}">
                      <a16:creationId xmlns:a16="http://schemas.microsoft.com/office/drawing/2014/main" id="{F9DF7A13-3C52-6E1C-F89D-9092FF381C95}"/>
                    </a:ext>
                  </a:extLst>
                </p:cNvPr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3999;p44">
                  <a:extLst>
                    <a:ext uri="{FF2B5EF4-FFF2-40B4-BE49-F238E27FC236}">
                      <a16:creationId xmlns:a16="http://schemas.microsoft.com/office/drawing/2014/main" id="{7D67BDB1-7B4B-8176-2A34-C67C335E254A}"/>
                    </a:ext>
                  </a:extLst>
                </p:cNvPr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699" name="Google Shape;4000;p44">
                  <a:extLst>
                    <a:ext uri="{FF2B5EF4-FFF2-40B4-BE49-F238E27FC236}">
                      <a16:creationId xmlns:a16="http://schemas.microsoft.com/office/drawing/2014/main" id="{75235069-4F3D-D20C-7EEE-F32A6B7931F6}"/>
                    </a:ext>
                  </a:extLst>
                </p:cNvPr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4001;p44">
                  <a:extLst>
                    <a:ext uri="{FF2B5EF4-FFF2-40B4-BE49-F238E27FC236}">
                      <a16:creationId xmlns:a16="http://schemas.microsoft.com/office/drawing/2014/main" id="{4C877E84-9D63-0466-50A2-9328DD1AFA9C}"/>
                    </a:ext>
                  </a:extLst>
                </p:cNvPr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4002;p44">
                  <a:extLst>
                    <a:ext uri="{FF2B5EF4-FFF2-40B4-BE49-F238E27FC236}">
                      <a16:creationId xmlns:a16="http://schemas.microsoft.com/office/drawing/2014/main" id="{28E6C221-82FB-B9A9-5A52-10024A4CD0AF}"/>
                    </a:ext>
                  </a:extLst>
                </p:cNvPr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676" name="Google Shape;4003;p44">
                <a:extLst>
                  <a:ext uri="{FF2B5EF4-FFF2-40B4-BE49-F238E27FC236}">
                    <a16:creationId xmlns:a16="http://schemas.microsoft.com/office/drawing/2014/main" id="{780C0AE0-08E4-49E2-6DE3-1B2B820D6027}"/>
                  </a:ext>
                </a:extLst>
              </p:cNvPr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684" name="Google Shape;4004;p44">
                  <a:extLst>
                    <a:ext uri="{FF2B5EF4-FFF2-40B4-BE49-F238E27FC236}">
                      <a16:creationId xmlns:a16="http://schemas.microsoft.com/office/drawing/2014/main" id="{0DD8DB32-F7B6-5034-49F5-87511B83F718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4005;p44">
                  <a:extLst>
                    <a:ext uri="{FF2B5EF4-FFF2-40B4-BE49-F238E27FC236}">
                      <a16:creationId xmlns:a16="http://schemas.microsoft.com/office/drawing/2014/main" id="{EF7A2D92-6EE2-ECE5-3771-23532E4846A1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4006;p44">
                  <a:extLst>
                    <a:ext uri="{FF2B5EF4-FFF2-40B4-BE49-F238E27FC236}">
                      <a16:creationId xmlns:a16="http://schemas.microsoft.com/office/drawing/2014/main" id="{12184F37-359D-4317-2320-4506D17B2839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4007;p44">
                  <a:extLst>
                    <a:ext uri="{FF2B5EF4-FFF2-40B4-BE49-F238E27FC236}">
                      <a16:creationId xmlns:a16="http://schemas.microsoft.com/office/drawing/2014/main" id="{FFE3FB1A-B707-38C9-6AC0-C163F92D8DC6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4008;p44">
                  <a:extLst>
                    <a:ext uri="{FF2B5EF4-FFF2-40B4-BE49-F238E27FC236}">
                      <a16:creationId xmlns:a16="http://schemas.microsoft.com/office/drawing/2014/main" id="{05934E8A-478F-57EB-74B0-C04B7A84824F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4009;p44">
                  <a:extLst>
                    <a:ext uri="{FF2B5EF4-FFF2-40B4-BE49-F238E27FC236}">
                      <a16:creationId xmlns:a16="http://schemas.microsoft.com/office/drawing/2014/main" id="{DBE53395-508C-D18E-4869-A934777ED268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7" name="Google Shape;4010;p44">
                <a:extLst>
                  <a:ext uri="{FF2B5EF4-FFF2-40B4-BE49-F238E27FC236}">
                    <a16:creationId xmlns:a16="http://schemas.microsoft.com/office/drawing/2014/main" id="{1C91C03B-992B-7EBE-0ABC-247CC905AEAC}"/>
                  </a:ext>
                </a:extLst>
              </p:cNvPr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678" name="Google Shape;4011;p44">
                  <a:extLst>
                    <a:ext uri="{FF2B5EF4-FFF2-40B4-BE49-F238E27FC236}">
                      <a16:creationId xmlns:a16="http://schemas.microsoft.com/office/drawing/2014/main" id="{1F9F70AD-674A-334D-A2A8-D43F295157FC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4012;p44">
                  <a:extLst>
                    <a:ext uri="{FF2B5EF4-FFF2-40B4-BE49-F238E27FC236}">
                      <a16:creationId xmlns:a16="http://schemas.microsoft.com/office/drawing/2014/main" id="{43B70314-1509-6964-44F1-4D6C11E1F87E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4013;p44">
                  <a:extLst>
                    <a:ext uri="{FF2B5EF4-FFF2-40B4-BE49-F238E27FC236}">
                      <a16:creationId xmlns:a16="http://schemas.microsoft.com/office/drawing/2014/main" id="{1E144448-1222-A275-58EA-D187D4CE52D7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4014;p44">
                  <a:extLst>
                    <a:ext uri="{FF2B5EF4-FFF2-40B4-BE49-F238E27FC236}">
                      <a16:creationId xmlns:a16="http://schemas.microsoft.com/office/drawing/2014/main" id="{519875B3-73BE-1364-7E6A-91C3EE32BBD7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4015;p44">
                  <a:extLst>
                    <a:ext uri="{FF2B5EF4-FFF2-40B4-BE49-F238E27FC236}">
                      <a16:creationId xmlns:a16="http://schemas.microsoft.com/office/drawing/2014/main" id="{7A353BFC-055D-1C3A-3B4C-D60F14804C5C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4016;p44">
                  <a:extLst>
                    <a:ext uri="{FF2B5EF4-FFF2-40B4-BE49-F238E27FC236}">
                      <a16:creationId xmlns:a16="http://schemas.microsoft.com/office/drawing/2014/main" id="{2DE0B9DF-E3F4-D189-A664-2E7F45EAC240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8" name="Google Shape;4017;p44">
              <a:extLst>
                <a:ext uri="{FF2B5EF4-FFF2-40B4-BE49-F238E27FC236}">
                  <a16:creationId xmlns:a16="http://schemas.microsoft.com/office/drawing/2014/main" id="{6FB29466-9857-94AB-278F-C75EF5BF3CC4}"/>
                </a:ext>
              </a:extLst>
            </p:cNvPr>
            <p:cNvGrpSpPr/>
            <p:nvPr/>
          </p:nvGrpSpPr>
          <p:grpSpPr>
            <a:xfrm>
              <a:off x="1493288" y="1529525"/>
              <a:ext cx="1191932" cy="760800"/>
              <a:chOff x="1278300" y="1764700"/>
              <a:chExt cx="1191932" cy="760800"/>
            </a:xfrm>
          </p:grpSpPr>
          <p:sp>
            <p:nvSpPr>
              <p:cNvPr id="579" name="Google Shape;4018;p44">
                <a:extLst>
                  <a:ext uri="{FF2B5EF4-FFF2-40B4-BE49-F238E27FC236}">
                    <a16:creationId xmlns:a16="http://schemas.microsoft.com/office/drawing/2014/main" id="{97ABBCD4-C77E-61C1-2E71-75B4BF3FC9C3}"/>
                  </a:ext>
                </a:extLst>
              </p:cNvPr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0" name="Google Shape;4019;p44">
                <a:extLst>
                  <a:ext uri="{FF2B5EF4-FFF2-40B4-BE49-F238E27FC236}">
                    <a16:creationId xmlns:a16="http://schemas.microsoft.com/office/drawing/2014/main" id="{CFE17F76-1FE8-B2BC-5344-63F50F85CC77}"/>
                  </a:ext>
                </a:extLst>
              </p:cNvPr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652" name="Google Shape;4020;p44">
                  <a:extLst>
                    <a:ext uri="{FF2B5EF4-FFF2-40B4-BE49-F238E27FC236}">
                      <a16:creationId xmlns:a16="http://schemas.microsoft.com/office/drawing/2014/main" id="{48E06B77-588D-E8DD-B792-997535898028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4021;p44">
                  <a:extLst>
                    <a:ext uri="{FF2B5EF4-FFF2-40B4-BE49-F238E27FC236}">
                      <a16:creationId xmlns:a16="http://schemas.microsoft.com/office/drawing/2014/main" id="{27FC2E61-7C00-699A-C674-1911AAF1F9DC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4022;p44">
                  <a:extLst>
                    <a:ext uri="{FF2B5EF4-FFF2-40B4-BE49-F238E27FC236}">
                      <a16:creationId xmlns:a16="http://schemas.microsoft.com/office/drawing/2014/main" id="{A4F29320-372D-A1E8-1362-71D927F19656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4023;p44">
                  <a:extLst>
                    <a:ext uri="{FF2B5EF4-FFF2-40B4-BE49-F238E27FC236}">
                      <a16:creationId xmlns:a16="http://schemas.microsoft.com/office/drawing/2014/main" id="{63089B84-9AD3-99E8-06CD-7FD1B655C3F6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4024;p44">
                  <a:extLst>
                    <a:ext uri="{FF2B5EF4-FFF2-40B4-BE49-F238E27FC236}">
                      <a16:creationId xmlns:a16="http://schemas.microsoft.com/office/drawing/2014/main" id="{B7E82B3B-EAF3-8F60-EA2C-BB97E765A513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4025;p44">
                  <a:extLst>
                    <a:ext uri="{FF2B5EF4-FFF2-40B4-BE49-F238E27FC236}">
                      <a16:creationId xmlns:a16="http://schemas.microsoft.com/office/drawing/2014/main" id="{C5556A11-2E65-CE28-3889-2C855BBAE5A0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1" name="Google Shape;4026;p44">
                <a:extLst>
                  <a:ext uri="{FF2B5EF4-FFF2-40B4-BE49-F238E27FC236}">
                    <a16:creationId xmlns:a16="http://schemas.microsoft.com/office/drawing/2014/main" id="{8271D0C0-73E5-2190-EA48-18166B178D57}"/>
                  </a:ext>
                </a:extLst>
              </p:cNvPr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636" name="Google Shape;4027;p44">
                  <a:extLst>
                    <a:ext uri="{FF2B5EF4-FFF2-40B4-BE49-F238E27FC236}">
                      <a16:creationId xmlns:a16="http://schemas.microsoft.com/office/drawing/2014/main" id="{E4DB87E4-88E8-79E6-5414-35AB0AA05567}"/>
                    </a:ext>
                  </a:extLst>
                </p:cNvPr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649" name="Google Shape;4028;p44">
                    <a:extLst>
                      <a:ext uri="{FF2B5EF4-FFF2-40B4-BE49-F238E27FC236}">
                        <a16:creationId xmlns:a16="http://schemas.microsoft.com/office/drawing/2014/main" id="{E4829411-7FEE-E8D9-D41E-38AAE287E93E}"/>
                      </a:ext>
                    </a:extLst>
                  </p:cNvPr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4029;p44">
                    <a:extLst>
                      <a:ext uri="{FF2B5EF4-FFF2-40B4-BE49-F238E27FC236}">
                        <a16:creationId xmlns:a16="http://schemas.microsoft.com/office/drawing/2014/main" id="{D5773B10-A5F2-DD6B-279B-C698492DBBBD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4030;p44">
                    <a:extLst>
                      <a:ext uri="{FF2B5EF4-FFF2-40B4-BE49-F238E27FC236}">
                        <a16:creationId xmlns:a16="http://schemas.microsoft.com/office/drawing/2014/main" id="{78FBECC2-73B3-8C05-6F0A-C36A2FA812DB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637" name="Google Shape;4031;p44">
                  <a:extLst>
                    <a:ext uri="{FF2B5EF4-FFF2-40B4-BE49-F238E27FC236}">
                      <a16:creationId xmlns:a16="http://schemas.microsoft.com/office/drawing/2014/main" id="{077E2BE4-B25E-5361-663D-267135DDEFE1}"/>
                    </a:ext>
                  </a:extLst>
                </p:cNvPr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646" name="Google Shape;4032;p44">
                    <a:extLst>
                      <a:ext uri="{FF2B5EF4-FFF2-40B4-BE49-F238E27FC236}">
                        <a16:creationId xmlns:a16="http://schemas.microsoft.com/office/drawing/2014/main" id="{0A4F7379-7612-9CC9-399E-85D9F56515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4033;p44">
                    <a:extLst>
                      <a:ext uri="{FF2B5EF4-FFF2-40B4-BE49-F238E27FC236}">
                        <a16:creationId xmlns:a16="http://schemas.microsoft.com/office/drawing/2014/main" id="{3D409EDC-1564-67D2-A92C-8DA7BA0749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4034;p44">
                    <a:extLst>
                      <a:ext uri="{FF2B5EF4-FFF2-40B4-BE49-F238E27FC236}">
                        <a16:creationId xmlns:a16="http://schemas.microsoft.com/office/drawing/2014/main" id="{90F96F4D-FE02-1042-003A-E17DD360A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638" name="Google Shape;4035;p44">
                  <a:extLst>
                    <a:ext uri="{FF2B5EF4-FFF2-40B4-BE49-F238E27FC236}">
                      <a16:creationId xmlns:a16="http://schemas.microsoft.com/office/drawing/2014/main" id="{1D9567FD-98C8-EDE7-FAB6-A045AF30CB23}"/>
                    </a:ext>
                  </a:extLst>
                </p:cNvPr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643" name="Google Shape;4036;p44">
                    <a:extLst>
                      <a:ext uri="{FF2B5EF4-FFF2-40B4-BE49-F238E27FC236}">
                        <a16:creationId xmlns:a16="http://schemas.microsoft.com/office/drawing/2014/main" id="{2BAAFDE1-D5D6-5322-A12A-43D1C4513740}"/>
                      </a:ext>
                    </a:extLst>
                  </p:cNvPr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" name="Google Shape;4037;p44">
                    <a:extLst>
                      <a:ext uri="{FF2B5EF4-FFF2-40B4-BE49-F238E27FC236}">
                        <a16:creationId xmlns:a16="http://schemas.microsoft.com/office/drawing/2014/main" id="{EC593F4C-21A8-2568-109B-8B2802BE61EA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" name="Google Shape;4038;p44">
                    <a:extLst>
                      <a:ext uri="{FF2B5EF4-FFF2-40B4-BE49-F238E27FC236}">
                        <a16:creationId xmlns:a16="http://schemas.microsoft.com/office/drawing/2014/main" id="{F2774379-ABB5-CA65-06ED-104A792790D6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639" name="Google Shape;4039;p44">
                  <a:extLst>
                    <a:ext uri="{FF2B5EF4-FFF2-40B4-BE49-F238E27FC236}">
                      <a16:creationId xmlns:a16="http://schemas.microsoft.com/office/drawing/2014/main" id="{02598842-4466-D12F-EFE7-DB4EE4F611F8}"/>
                    </a:ext>
                  </a:extLst>
                </p:cNvPr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640" name="Google Shape;4040;p44">
                    <a:extLst>
                      <a:ext uri="{FF2B5EF4-FFF2-40B4-BE49-F238E27FC236}">
                        <a16:creationId xmlns:a16="http://schemas.microsoft.com/office/drawing/2014/main" id="{9FF7C33C-5FCF-F295-989A-EDB0D1E6289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" name="Google Shape;4041;p44">
                    <a:extLst>
                      <a:ext uri="{FF2B5EF4-FFF2-40B4-BE49-F238E27FC236}">
                        <a16:creationId xmlns:a16="http://schemas.microsoft.com/office/drawing/2014/main" id="{F9B500CC-9122-E31A-F55A-275C20ED9DC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" name="Google Shape;4042;p44">
                    <a:extLst>
                      <a:ext uri="{FF2B5EF4-FFF2-40B4-BE49-F238E27FC236}">
                        <a16:creationId xmlns:a16="http://schemas.microsoft.com/office/drawing/2014/main" id="{DFE3FCEB-4162-7C8F-A1AA-9AF5FF2D91B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82" name="Google Shape;4043;p44">
                <a:extLst>
                  <a:ext uri="{FF2B5EF4-FFF2-40B4-BE49-F238E27FC236}">
                    <a16:creationId xmlns:a16="http://schemas.microsoft.com/office/drawing/2014/main" id="{D1816B32-922D-1557-3303-E49728BA4BCD}"/>
                  </a:ext>
                </a:extLst>
              </p:cNvPr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4044;p44">
                <a:extLst>
                  <a:ext uri="{FF2B5EF4-FFF2-40B4-BE49-F238E27FC236}">
                    <a16:creationId xmlns:a16="http://schemas.microsoft.com/office/drawing/2014/main" id="{4EE9ADF2-5DBB-20D0-5533-F7C4288719A0}"/>
                  </a:ext>
                </a:extLst>
              </p:cNvPr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4045;p44">
                <a:extLst>
                  <a:ext uri="{FF2B5EF4-FFF2-40B4-BE49-F238E27FC236}">
                    <a16:creationId xmlns:a16="http://schemas.microsoft.com/office/drawing/2014/main" id="{7C778F93-AEE7-EC75-7D1B-C1366855B8DF}"/>
                  </a:ext>
                </a:extLst>
              </p:cNvPr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4046;p44">
                <a:extLst>
                  <a:ext uri="{FF2B5EF4-FFF2-40B4-BE49-F238E27FC236}">
                    <a16:creationId xmlns:a16="http://schemas.microsoft.com/office/drawing/2014/main" id="{C1599DD5-4CBA-BED9-F67A-147DB91DA8F7}"/>
                  </a:ext>
                </a:extLst>
              </p:cNvPr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4047;p44">
                <a:extLst>
                  <a:ext uri="{FF2B5EF4-FFF2-40B4-BE49-F238E27FC236}">
                    <a16:creationId xmlns:a16="http://schemas.microsoft.com/office/drawing/2014/main" id="{D01280B2-7C8B-127F-9323-829D8CE8912D}"/>
                  </a:ext>
                </a:extLst>
              </p:cNvPr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4048;p44">
                <a:extLst>
                  <a:ext uri="{FF2B5EF4-FFF2-40B4-BE49-F238E27FC236}">
                    <a16:creationId xmlns:a16="http://schemas.microsoft.com/office/drawing/2014/main" id="{F82C1805-655C-A881-4680-86BC6CAC4E0E}"/>
                  </a:ext>
                </a:extLst>
              </p:cNvPr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4049;p44">
                <a:extLst>
                  <a:ext uri="{FF2B5EF4-FFF2-40B4-BE49-F238E27FC236}">
                    <a16:creationId xmlns:a16="http://schemas.microsoft.com/office/drawing/2014/main" id="{D52920E4-D65B-6C4C-EBBC-7D5039CEF505}"/>
                  </a:ext>
                </a:extLst>
              </p:cNvPr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4050;p44">
                <a:extLst>
                  <a:ext uri="{FF2B5EF4-FFF2-40B4-BE49-F238E27FC236}">
                    <a16:creationId xmlns:a16="http://schemas.microsoft.com/office/drawing/2014/main" id="{86D2F1A5-CDED-1CEC-C915-44047DA017F6}"/>
                  </a:ext>
                </a:extLst>
              </p:cNvPr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4051;p44">
                <a:extLst>
                  <a:ext uri="{FF2B5EF4-FFF2-40B4-BE49-F238E27FC236}">
                    <a16:creationId xmlns:a16="http://schemas.microsoft.com/office/drawing/2014/main" id="{7BB7E9D6-AB35-67DC-4F1E-05569E1454B6}"/>
                  </a:ext>
                </a:extLst>
              </p:cNvPr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4052;p44">
                <a:extLst>
                  <a:ext uri="{FF2B5EF4-FFF2-40B4-BE49-F238E27FC236}">
                    <a16:creationId xmlns:a16="http://schemas.microsoft.com/office/drawing/2014/main" id="{0EA3F1C1-25B0-E91E-152D-1CC40EA50F65}"/>
                  </a:ext>
                </a:extLst>
              </p:cNvPr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4053;p44">
                <a:extLst>
                  <a:ext uri="{FF2B5EF4-FFF2-40B4-BE49-F238E27FC236}">
                    <a16:creationId xmlns:a16="http://schemas.microsoft.com/office/drawing/2014/main" id="{964D063E-C46C-6E6A-2910-51A8072966A1}"/>
                  </a:ext>
                </a:extLst>
              </p:cNvPr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4054;p44">
                <a:extLst>
                  <a:ext uri="{FF2B5EF4-FFF2-40B4-BE49-F238E27FC236}">
                    <a16:creationId xmlns:a16="http://schemas.microsoft.com/office/drawing/2014/main" id="{0E802AF7-E83C-8097-DDB6-E11B150527F9}"/>
                  </a:ext>
                </a:extLst>
              </p:cNvPr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4055;p44">
                <a:extLst>
                  <a:ext uri="{FF2B5EF4-FFF2-40B4-BE49-F238E27FC236}">
                    <a16:creationId xmlns:a16="http://schemas.microsoft.com/office/drawing/2014/main" id="{5003C124-0A29-3A37-8853-839857A1DA51}"/>
                  </a:ext>
                </a:extLst>
              </p:cNvPr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4056;p44">
                <a:extLst>
                  <a:ext uri="{FF2B5EF4-FFF2-40B4-BE49-F238E27FC236}">
                    <a16:creationId xmlns:a16="http://schemas.microsoft.com/office/drawing/2014/main" id="{DD25E993-DF58-DB66-8886-8654ABA068F1}"/>
                  </a:ext>
                </a:extLst>
              </p:cNvPr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623" name="Google Shape;4057;p44">
                  <a:extLst>
                    <a:ext uri="{FF2B5EF4-FFF2-40B4-BE49-F238E27FC236}">
                      <a16:creationId xmlns:a16="http://schemas.microsoft.com/office/drawing/2014/main" id="{F25451D6-23BE-5808-499E-F6281D3A266D}"/>
                    </a:ext>
                  </a:extLst>
                </p:cNvPr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4058;p44">
                  <a:extLst>
                    <a:ext uri="{FF2B5EF4-FFF2-40B4-BE49-F238E27FC236}">
                      <a16:creationId xmlns:a16="http://schemas.microsoft.com/office/drawing/2014/main" id="{9C418424-E2B7-4476-CFF3-37C230BF9CE1}"/>
                    </a:ext>
                  </a:extLst>
                </p:cNvPr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4059;p44">
                  <a:extLst>
                    <a:ext uri="{FF2B5EF4-FFF2-40B4-BE49-F238E27FC236}">
                      <a16:creationId xmlns:a16="http://schemas.microsoft.com/office/drawing/2014/main" id="{8377AF4C-34EE-B2DC-AB29-DDCFD2C6BE51}"/>
                    </a:ext>
                  </a:extLst>
                </p:cNvPr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4060;p44">
                  <a:extLst>
                    <a:ext uri="{FF2B5EF4-FFF2-40B4-BE49-F238E27FC236}">
                      <a16:creationId xmlns:a16="http://schemas.microsoft.com/office/drawing/2014/main" id="{A88AF78E-EC76-C6E9-EC5A-123AEA3A8FE9}"/>
                    </a:ext>
                  </a:extLst>
                </p:cNvPr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627" name="Google Shape;4061;p44">
                  <a:extLst>
                    <a:ext uri="{FF2B5EF4-FFF2-40B4-BE49-F238E27FC236}">
                      <a16:creationId xmlns:a16="http://schemas.microsoft.com/office/drawing/2014/main" id="{33E50CEB-2CD7-7FE8-FCDC-E92D23F63FC1}"/>
                    </a:ext>
                  </a:extLst>
                </p:cNvPr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4062;p44">
                  <a:extLst>
                    <a:ext uri="{FF2B5EF4-FFF2-40B4-BE49-F238E27FC236}">
                      <a16:creationId xmlns:a16="http://schemas.microsoft.com/office/drawing/2014/main" id="{2B04C7B4-A1EF-D144-BCD7-63A8ACA78590}"/>
                    </a:ext>
                  </a:extLst>
                </p:cNvPr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4063;p44">
                  <a:extLst>
                    <a:ext uri="{FF2B5EF4-FFF2-40B4-BE49-F238E27FC236}">
                      <a16:creationId xmlns:a16="http://schemas.microsoft.com/office/drawing/2014/main" id="{40C2FECB-9720-E4F7-4A78-C63E8BE00DF1}"/>
                    </a:ext>
                  </a:extLst>
                </p:cNvPr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630" name="Google Shape;4064;p44">
                  <a:extLst>
                    <a:ext uri="{FF2B5EF4-FFF2-40B4-BE49-F238E27FC236}">
                      <a16:creationId xmlns:a16="http://schemas.microsoft.com/office/drawing/2014/main" id="{A1DBA886-D117-8447-33E5-0AC1E6C5BA8D}"/>
                    </a:ext>
                  </a:extLst>
                </p:cNvPr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4065;p44">
                  <a:extLst>
                    <a:ext uri="{FF2B5EF4-FFF2-40B4-BE49-F238E27FC236}">
                      <a16:creationId xmlns:a16="http://schemas.microsoft.com/office/drawing/2014/main" id="{222BD32B-F1AC-286C-4556-C59F0737FFFD}"/>
                    </a:ext>
                  </a:extLst>
                </p:cNvPr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4066;p44">
                  <a:extLst>
                    <a:ext uri="{FF2B5EF4-FFF2-40B4-BE49-F238E27FC236}">
                      <a16:creationId xmlns:a16="http://schemas.microsoft.com/office/drawing/2014/main" id="{89471E28-A6BD-3279-9683-95F3FAA5A4F7}"/>
                    </a:ext>
                  </a:extLst>
                </p:cNvPr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633" name="Google Shape;4067;p44">
                  <a:extLst>
                    <a:ext uri="{FF2B5EF4-FFF2-40B4-BE49-F238E27FC236}">
                      <a16:creationId xmlns:a16="http://schemas.microsoft.com/office/drawing/2014/main" id="{C7345147-6C41-A952-770F-AB8A26596A11}"/>
                    </a:ext>
                  </a:extLst>
                </p:cNvPr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4068;p44">
                  <a:extLst>
                    <a:ext uri="{FF2B5EF4-FFF2-40B4-BE49-F238E27FC236}">
                      <a16:creationId xmlns:a16="http://schemas.microsoft.com/office/drawing/2014/main" id="{50FF5700-4C70-892E-01FD-E16A24BCDEB2}"/>
                    </a:ext>
                  </a:extLst>
                </p:cNvPr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4069;p44">
                  <a:extLst>
                    <a:ext uri="{FF2B5EF4-FFF2-40B4-BE49-F238E27FC236}">
                      <a16:creationId xmlns:a16="http://schemas.microsoft.com/office/drawing/2014/main" id="{82B33152-891E-4BB5-CAD0-2F874BC936AB}"/>
                    </a:ext>
                  </a:extLst>
                </p:cNvPr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96" name="Google Shape;4070;p44">
                <a:extLst>
                  <a:ext uri="{FF2B5EF4-FFF2-40B4-BE49-F238E27FC236}">
                    <a16:creationId xmlns:a16="http://schemas.microsoft.com/office/drawing/2014/main" id="{0B800C0A-78DF-D6A2-89B6-615F6666AA7D}"/>
                  </a:ext>
                </a:extLst>
              </p:cNvPr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611" name="Google Shape;4071;p44">
                  <a:extLst>
                    <a:ext uri="{FF2B5EF4-FFF2-40B4-BE49-F238E27FC236}">
                      <a16:creationId xmlns:a16="http://schemas.microsoft.com/office/drawing/2014/main" id="{8E9DCF7A-8F28-073F-943D-6AEE13CBE2B5}"/>
                    </a:ext>
                  </a:extLst>
                </p:cNvPr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4072;p44">
                  <a:extLst>
                    <a:ext uri="{FF2B5EF4-FFF2-40B4-BE49-F238E27FC236}">
                      <a16:creationId xmlns:a16="http://schemas.microsoft.com/office/drawing/2014/main" id="{01B945A1-1189-60EF-D474-5E3BFAA390B2}"/>
                    </a:ext>
                  </a:extLst>
                </p:cNvPr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4073;p44">
                  <a:extLst>
                    <a:ext uri="{FF2B5EF4-FFF2-40B4-BE49-F238E27FC236}">
                      <a16:creationId xmlns:a16="http://schemas.microsoft.com/office/drawing/2014/main" id="{421B1736-6A2B-55BD-E9D1-3B7453CD134C}"/>
                    </a:ext>
                  </a:extLst>
                </p:cNvPr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614" name="Google Shape;4074;p44">
                  <a:extLst>
                    <a:ext uri="{FF2B5EF4-FFF2-40B4-BE49-F238E27FC236}">
                      <a16:creationId xmlns:a16="http://schemas.microsoft.com/office/drawing/2014/main" id="{3E7BC8CC-8167-5E6D-F56F-002D073EBEEA}"/>
                    </a:ext>
                  </a:extLst>
                </p:cNvPr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4075;p44">
                  <a:extLst>
                    <a:ext uri="{FF2B5EF4-FFF2-40B4-BE49-F238E27FC236}">
                      <a16:creationId xmlns:a16="http://schemas.microsoft.com/office/drawing/2014/main" id="{7A757776-79C6-0851-61E4-BB2E4DE9FBD1}"/>
                    </a:ext>
                  </a:extLst>
                </p:cNvPr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4076;p44">
                  <a:extLst>
                    <a:ext uri="{FF2B5EF4-FFF2-40B4-BE49-F238E27FC236}">
                      <a16:creationId xmlns:a16="http://schemas.microsoft.com/office/drawing/2014/main" id="{A4886AF3-5095-9323-5A05-94FB087C3F9D}"/>
                    </a:ext>
                  </a:extLst>
                </p:cNvPr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617" name="Google Shape;4077;p44">
                  <a:extLst>
                    <a:ext uri="{FF2B5EF4-FFF2-40B4-BE49-F238E27FC236}">
                      <a16:creationId xmlns:a16="http://schemas.microsoft.com/office/drawing/2014/main" id="{43E21F30-00F9-BC83-E502-59FB2AC8FDD8}"/>
                    </a:ext>
                  </a:extLst>
                </p:cNvPr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4078;p44">
                  <a:extLst>
                    <a:ext uri="{FF2B5EF4-FFF2-40B4-BE49-F238E27FC236}">
                      <a16:creationId xmlns:a16="http://schemas.microsoft.com/office/drawing/2014/main" id="{EDDA5A4D-4E26-A37B-D9AE-8CEBC375DC20}"/>
                    </a:ext>
                  </a:extLst>
                </p:cNvPr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4079;p44">
                  <a:extLst>
                    <a:ext uri="{FF2B5EF4-FFF2-40B4-BE49-F238E27FC236}">
                      <a16:creationId xmlns:a16="http://schemas.microsoft.com/office/drawing/2014/main" id="{F66A5AF9-8E9A-9EC3-3176-AC04962A54E2}"/>
                    </a:ext>
                  </a:extLst>
                </p:cNvPr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620" name="Google Shape;4080;p44">
                  <a:extLst>
                    <a:ext uri="{FF2B5EF4-FFF2-40B4-BE49-F238E27FC236}">
                      <a16:creationId xmlns:a16="http://schemas.microsoft.com/office/drawing/2014/main" id="{A47D1137-81F9-AF21-0A89-1946F4278E9D}"/>
                    </a:ext>
                  </a:extLst>
                </p:cNvPr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4081;p44">
                  <a:extLst>
                    <a:ext uri="{FF2B5EF4-FFF2-40B4-BE49-F238E27FC236}">
                      <a16:creationId xmlns:a16="http://schemas.microsoft.com/office/drawing/2014/main" id="{C32A7FFF-B88D-20B8-A29C-D76226AAA5B0}"/>
                    </a:ext>
                  </a:extLst>
                </p:cNvPr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4082;p44">
                  <a:extLst>
                    <a:ext uri="{FF2B5EF4-FFF2-40B4-BE49-F238E27FC236}">
                      <a16:creationId xmlns:a16="http://schemas.microsoft.com/office/drawing/2014/main" id="{96864BED-0A52-99E3-4A9F-DA7B34F1BB8F}"/>
                    </a:ext>
                  </a:extLst>
                </p:cNvPr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97" name="Google Shape;4083;p44">
                <a:extLst>
                  <a:ext uri="{FF2B5EF4-FFF2-40B4-BE49-F238E27FC236}">
                    <a16:creationId xmlns:a16="http://schemas.microsoft.com/office/drawing/2014/main" id="{62E37138-A76C-02BC-AA14-BC76F3F7D7FE}"/>
                  </a:ext>
                </a:extLst>
              </p:cNvPr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605" name="Google Shape;4084;p44">
                  <a:extLst>
                    <a:ext uri="{FF2B5EF4-FFF2-40B4-BE49-F238E27FC236}">
                      <a16:creationId xmlns:a16="http://schemas.microsoft.com/office/drawing/2014/main" id="{28E4E321-58E4-6AE4-682D-59323C06C0E3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4085;p44">
                  <a:extLst>
                    <a:ext uri="{FF2B5EF4-FFF2-40B4-BE49-F238E27FC236}">
                      <a16:creationId xmlns:a16="http://schemas.microsoft.com/office/drawing/2014/main" id="{4F874F0F-B5B8-A4EE-E554-94AD8CAF118B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4086;p44">
                  <a:extLst>
                    <a:ext uri="{FF2B5EF4-FFF2-40B4-BE49-F238E27FC236}">
                      <a16:creationId xmlns:a16="http://schemas.microsoft.com/office/drawing/2014/main" id="{41AE67E3-E8AB-73A5-7D6B-ACB79CC99834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4087;p44">
                  <a:extLst>
                    <a:ext uri="{FF2B5EF4-FFF2-40B4-BE49-F238E27FC236}">
                      <a16:creationId xmlns:a16="http://schemas.microsoft.com/office/drawing/2014/main" id="{67FC5D91-8E7D-533A-9EBC-02B5FEADBF94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4088;p44">
                  <a:extLst>
                    <a:ext uri="{FF2B5EF4-FFF2-40B4-BE49-F238E27FC236}">
                      <a16:creationId xmlns:a16="http://schemas.microsoft.com/office/drawing/2014/main" id="{22D28500-8617-C86E-4B47-D27871C7E913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4089;p44">
                  <a:extLst>
                    <a:ext uri="{FF2B5EF4-FFF2-40B4-BE49-F238E27FC236}">
                      <a16:creationId xmlns:a16="http://schemas.microsoft.com/office/drawing/2014/main" id="{65A4BA05-3C61-D681-7115-88E64383A58B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8" name="Google Shape;4090;p44">
                <a:extLst>
                  <a:ext uri="{FF2B5EF4-FFF2-40B4-BE49-F238E27FC236}">
                    <a16:creationId xmlns:a16="http://schemas.microsoft.com/office/drawing/2014/main" id="{5B8CA9A2-9105-652A-005C-19BD014932D7}"/>
                  </a:ext>
                </a:extLst>
              </p:cNvPr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99" name="Google Shape;4091;p44">
                  <a:extLst>
                    <a:ext uri="{FF2B5EF4-FFF2-40B4-BE49-F238E27FC236}">
                      <a16:creationId xmlns:a16="http://schemas.microsoft.com/office/drawing/2014/main" id="{90D75AB7-7BE7-E14B-118C-84B884A03B5A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4092;p44">
                  <a:extLst>
                    <a:ext uri="{FF2B5EF4-FFF2-40B4-BE49-F238E27FC236}">
                      <a16:creationId xmlns:a16="http://schemas.microsoft.com/office/drawing/2014/main" id="{7A419291-5F3D-DB4E-F0D0-1A615DF6A7EF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4093;p44">
                  <a:extLst>
                    <a:ext uri="{FF2B5EF4-FFF2-40B4-BE49-F238E27FC236}">
                      <a16:creationId xmlns:a16="http://schemas.microsoft.com/office/drawing/2014/main" id="{BD559BA1-7BCA-A6F2-CACD-A0E41F40463E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4094;p44">
                  <a:extLst>
                    <a:ext uri="{FF2B5EF4-FFF2-40B4-BE49-F238E27FC236}">
                      <a16:creationId xmlns:a16="http://schemas.microsoft.com/office/drawing/2014/main" id="{3FF48400-443B-F734-30E9-ABCAB79696D3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4095;p44">
                  <a:extLst>
                    <a:ext uri="{FF2B5EF4-FFF2-40B4-BE49-F238E27FC236}">
                      <a16:creationId xmlns:a16="http://schemas.microsoft.com/office/drawing/2014/main" id="{B883D634-7E80-6B9A-BFEB-6629E729FDA7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4096;p44">
                  <a:extLst>
                    <a:ext uri="{FF2B5EF4-FFF2-40B4-BE49-F238E27FC236}">
                      <a16:creationId xmlns:a16="http://schemas.microsoft.com/office/drawing/2014/main" id="{A3C010D9-D41B-46B4-7DC0-A5CDA83A664F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9" name="Google Shape;4097;p44">
              <a:extLst>
                <a:ext uri="{FF2B5EF4-FFF2-40B4-BE49-F238E27FC236}">
                  <a16:creationId xmlns:a16="http://schemas.microsoft.com/office/drawing/2014/main" id="{06B1838A-1153-3F95-CE24-1142262FAB7D}"/>
                </a:ext>
              </a:extLst>
            </p:cNvPr>
            <p:cNvGrpSpPr/>
            <p:nvPr/>
          </p:nvGrpSpPr>
          <p:grpSpPr>
            <a:xfrm>
              <a:off x="1493288" y="2290325"/>
              <a:ext cx="1191932" cy="760800"/>
              <a:chOff x="1278300" y="1764700"/>
              <a:chExt cx="1191932" cy="760800"/>
            </a:xfrm>
          </p:grpSpPr>
          <p:sp>
            <p:nvSpPr>
              <p:cNvPr id="500" name="Google Shape;4098;p44">
                <a:extLst>
                  <a:ext uri="{FF2B5EF4-FFF2-40B4-BE49-F238E27FC236}">
                    <a16:creationId xmlns:a16="http://schemas.microsoft.com/office/drawing/2014/main" id="{A154A570-BA6D-18EB-F973-79407D6E4C44}"/>
                  </a:ext>
                </a:extLst>
              </p:cNvPr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1" name="Google Shape;4099;p44">
                <a:extLst>
                  <a:ext uri="{FF2B5EF4-FFF2-40B4-BE49-F238E27FC236}">
                    <a16:creationId xmlns:a16="http://schemas.microsoft.com/office/drawing/2014/main" id="{1A44E42E-7D63-BA37-FC8C-66AB5DC9D3C6}"/>
                  </a:ext>
                </a:extLst>
              </p:cNvPr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73" name="Google Shape;4100;p44">
                  <a:extLst>
                    <a:ext uri="{FF2B5EF4-FFF2-40B4-BE49-F238E27FC236}">
                      <a16:creationId xmlns:a16="http://schemas.microsoft.com/office/drawing/2014/main" id="{2FD10313-5287-4CAC-C7BC-C9FF8D259271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4101;p44">
                  <a:extLst>
                    <a:ext uri="{FF2B5EF4-FFF2-40B4-BE49-F238E27FC236}">
                      <a16:creationId xmlns:a16="http://schemas.microsoft.com/office/drawing/2014/main" id="{198AC015-6237-0441-439E-C635B533BC9A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4102;p44">
                  <a:extLst>
                    <a:ext uri="{FF2B5EF4-FFF2-40B4-BE49-F238E27FC236}">
                      <a16:creationId xmlns:a16="http://schemas.microsoft.com/office/drawing/2014/main" id="{BFA1E4E8-FD97-E4FE-9691-CF637E42B016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4103;p44">
                  <a:extLst>
                    <a:ext uri="{FF2B5EF4-FFF2-40B4-BE49-F238E27FC236}">
                      <a16:creationId xmlns:a16="http://schemas.microsoft.com/office/drawing/2014/main" id="{BE2D39AB-3958-1A17-FD30-4E3311A1069B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4104;p44">
                  <a:extLst>
                    <a:ext uri="{FF2B5EF4-FFF2-40B4-BE49-F238E27FC236}">
                      <a16:creationId xmlns:a16="http://schemas.microsoft.com/office/drawing/2014/main" id="{F5B453B4-609F-CDE0-767E-63D7682429ED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4105;p44">
                  <a:extLst>
                    <a:ext uri="{FF2B5EF4-FFF2-40B4-BE49-F238E27FC236}">
                      <a16:creationId xmlns:a16="http://schemas.microsoft.com/office/drawing/2014/main" id="{C7057887-B093-CB1E-A767-4098397FDFAA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" name="Google Shape;4106;p44">
                <a:extLst>
                  <a:ext uri="{FF2B5EF4-FFF2-40B4-BE49-F238E27FC236}">
                    <a16:creationId xmlns:a16="http://schemas.microsoft.com/office/drawing/2014/main" id="{23F6D464-A4C9-D4A8-79F3-6832340FBADE}"/>
                  </a:ext>
                </a:extLst>
              </p:cNvPr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557" name="Google Shape;4107;p44">
                  <a:extLst>
                    <a:ext uri="{FF2B5EF4-FFF2-40B4-BE49-F238E27FC236}">
                      <a16:creationId xmlns:a16="http://schemas.microsoft.com/office/drawing/2014/main" id="{B5266169-6C28-1A20-0CCF-B49EBA583C20}"/>
                    </a:ext>
                  </a:extLst>
                </p:cNvPr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570" name="Google Shape;4108;p44">
                    <a:extLst>
                      <a:ext uri="{FF2B5EF4-FFF2-40B4-BE49-F238E27FC236}">
                        <a16:creationId xmlns:a16="http://schemas.microsoft.com/office/drawing/2014/main" id="{74DD153E-BBBC-285A-0B9D-36AF0FFF1AD2}"/>
                      </a:ext>
                    </a:extLst>
                  </p:cNvPr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" name="Google Shape;4109;p44">
                    <a:extLst>
                      <a:ext uri="{FF2B5EF4-FFF2-40B4-BE49-F238E27FC236}">
                        <a16:creationId xmlns:a16="http://schemas.microsoft.com/office/drawing/2014/main" id="{00FB6636-8227-7BA4-276F-AE002F153227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4110;p44">
                    <a:extLst>
                      <a:ext uri="{FF2B5EF4-FFF2-40B4-BE49-F238E27FC236}">
                        <a16:creationId xmlns:a16="http://schemas.microsoft.com/office/drawing/2014/main" id="{E2AEE88E-10E0-780C-8888-F7EDBF94B7BD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58" name="Google Shape;4111;p44">
                  <a:extLst>
                    <a:ext uri="{FF2B5EF4-FFF2-40B4-BE49-F238E27FC236}">
                      <a16:creationId xmlns:a16="http://schemas.microsoft.com/office/drawing/2014/main" id="{F425EC53-3154-E612-C15E-79EAB6F4013F}"/>
                    </a:ext>
                  </a:extLst>
                </p:cNvPr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67" name="Google Shape;4112;p44">
                    <a:extLst>
                      <a:ext uri="{FF2B5EF4-FFF2-40B4-BE49-F238E27FC236}">
                        <a16:creationId xmlns:a16="http://schemas.microsoft.com/office/drawing/2014/main" id="{B7F66782-CD28-798D-8A86-422D08A45D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4113;p44">
                    <a:extLst>
                      <a:ext uri="{FF2B5EF4-FFF2-40B4-BE49-F238E27FC236}">
                        <a16:creationId xmlns:a16="http://schemas.microsoft.com/office/drawing/2014/main" id="{F34C0EFB-F8CD-3047-2931-C8F76CCB63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4114;p44">
                    <a:extLst>
                      <a:ext uri="{FF2B5EF4-FFF2-40B4-BE49-F238E27FC236}">
                        <a16:creationId xmlns:a16="http://schemas.microsoft.com/office/drawing/2014/main" id="{62E7A870-AEDA-F76C-4B2B-DD639CBCED2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59" name="Google Shape;4115;p44">
                  <a:extLst>
                    <a:ext uri="{FF2B5EF4-FFF2-40B4-BE49-F238E27FC236}">
                      <a16:creationId xmlns:a16="http://schemas.microsoft.com/office/drawing/2014/main" id="{8D3C26A6-ED84-A536-6121-E39A6EF52DA9}"/>
                    </a:ext>
                  </a:extLst>
                </p:cNvPr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64" name="Google Shape;4116;p44">
                    <a:extLst>
                      <a:ext uri="{FF2B5EF4-FFF2-40B4-BE49-F238E27FC236}">
                        <a16:creationId xmlns:a16="http://schemas.microsoft.com/office/drawing/2014/main" id="{1C8A8376-4765-332D-0D20-DBDA20A12FDE}"/>
                      </a:ext>
                    </a:extLst>
                  </p:cNvPr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4117;p44">
                    <a:extLst>
                      <a:ext uri="{FF2B5EF4-FFF2-40B4-BE49-F238E27FC236}">
                        <a16:creationId xmlns:a16="http://schemas.microsoft.com/office/drawing/2014/main" id="{F5AF66AC-095C-B363-A307-D867EAD041A7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4118;p44">
                    <a:extLst>
                      <a:ext uri="{FF2B5EF4-FFF2-40B4-BE49-F238E27FC236}">
                        <a16:creationId xmlns:a16="http://schemas.microsoft.com/office/drawing/2014/main" id="{543C752D-6202-9B0B-3217-BA3DAC0EEDD7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60" name="Google Shape;4119;p44">
                  <a:extLst>
                    <a:ext uri="{FF2B5EF4-FFF2-40B4-BE49-F238E27FC236}">
                      <a16:creationId xmlns:a16="http://schemas.microsoft.com/office/drawing/2014/main" id="{10F674BC-8D95-EA09-9AFF-989829357D47}"/>
                    </a:ext>
                  </a:extLst>
                </p:cNvPr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61" name="Google Shape;4120;p44">
                    <a:extLst>
                      <a:ext uri="{FF2B5EF4-FFF2-40B4-BE49-F238E27FC236}">
                        <a16:creationId xmlns:a16="http://schemas.microsoft.com/office/drawing/2014/main" id="{4D418C2B-3069-C258-6482-2D5A4A57F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4121;p44">
                    <a:extLst>
                      <a:ext uri="{FF2B5EF4-FFF2-40B4-BE49-F238E27FC236}">
                        <a16:creationId xmlns:a16="http://schemas.microsoft.com/office/drawing/2014/main" id="{B1C9D610-F7F6-D7CD-AC67-F847B964DD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4122;p44">
                    <a:extLst>
                      <a:ext uri="{FF2B5EF4-FFF2-40B4-BE49-F238E27FC236}">
                        <a16:creationId xmlns:a16="http://schemas.microsoft.com/office/drawing/2014/main" id="{FAD433BF-EFC9-2F2A-EB72-88BD252A0B8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03" name="Google Shape;4123;p44">
                <a:extLst>
                  <a:ext uri="{FF2B5EF4-FFF2-40B4-BE49-F238E27FC236}">
                    <a16:creationId xmlns:a16="http://schemas.microsoft.com/office/drawing/2014/main" id="{D91AFF9E-0F9F-6CD4-A9FA-95AB0EF40CA9}"/>
                  </a:ext>
                </a:extLst>
              </p:cNvPr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4124;p44">
                <a:extLst>
                  <a:ext uri="{FF2B5EF4-FFF2-40B4-BE49-F238E27FC236}">
                    <a16:creationId xmlns:a16="http://schemas.microsoft.com/office/drawing/2014/main" id="{7B35518E-A9BE-E7A3-9CD8-201318E7581F}"/>
                  </a:ext>
                </a:extLst>
              </p:cNvPr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4125;p44">
                <a:extLst>
                  <a:ext uri="{FF2B5EF4-FFF2-40B4-BE49-F238E27FC236}">
                    <a16:creationId xmlns:a16="http://schemas.microsoft.com/office/drawing/2014/main" id="{9A7CA6C3-6A0D-AA17-4E99-4A83DBAE266B}"/>
                  </a:ext>
                </a:extLst>
              </p:cNvPr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4126;p44">
                <a:extLst>
                  <a:ext uri="{FF2B5EF4-FFF2-40B4-BE49-F238E27FC236}">
                    <a16:creationId xmlns:a16="http://schemas.microsoft.com/office/drawing/2014/main" id="{A4212B37-AA8F-6E46-8DBA-79F04BC08E45}"/>
                  </a:ext>
                </a:extLst>
              </p:cNvPr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4127;p44">
                <a:extLst>
                  <a:ext uri="{FF2B5EF4-FFF2-40B4-BE49-F238E27FC236}">
                    <a16:creationId xmlns:a16="http://schemas.microsoft.com/office/drawing/2014/main" id="{A5168C0B-2FC3-7F9A-63A8-791CEB16426D}"/>
                  </a:ext>
                </a:extLst>
              </p:cNvPr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4128;p44">
                <a:extLst>
                  <a:ext uri="{FF2B5EF4-FFF2-40B4-BE49-F238E27FC236}">
                    <a16:creationId xmlns:a16="http://schemas.microsoft.com/office/drawing/2014/main" id="{FCD56C9B-796A-4FB0-2371-4ECE1857D481}"/>
                  </a:ext>
                </a:extLst>
              </p:cNvPr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4129;p44">
                <a:extLst>
                  <a:ext uri="{FF2B5EF4-FFF2-40B4-BE49-F238E27FC236}">
                    <a16:creationId xmlns:a16="http://schemas.microsoft.com/office/drawing/2014/main" id="{0F36B49E-A19F-BFFA-4960-5462B55E53C9}"/>
                  </a:ext>
                </a:extLst>
              </p:cNvPr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4130;p44">
                <a:extLst>
                  <a:ext uri="{FF2B5EF4-FFF2-40B4-BE49-F238E27FC236}">
                    <a16:creationId xmlns:a16="http://schemas.microsoft.com/office/drawing/2014/main" id="{25E9236F-4E6D-5FDC-CD6F-53BE38D5B76C}"/>
                  </a:ext>
                </a:extLst>
              </p:cNvPr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4131;p44">
                <a:extLst>
                  <a:ext uri="{FF2B5EF4-FFF2-40B4-BE49-F238E27FC236}">
                    <a16:creationId xmlns:a16="http://schemas.microsoft.com/office/drawing/2014/main" id="{3D5C7649-45D3-4A64-21BF-ED76EC5DC620}"/>
                  </a:ext>
                </a:extLst>
              </p:cNvPr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4132;p44">
                <a:extLst>
                  <a:ext uri="{FF2B5EF4-FFF2-40B4-BE49-F238E27FC236}">
                    <a16:creationId xmlns:a16="http://schemas.microsoft.com/office/drawing/2014/main" id="{62685C91-D589-69C0-DEA4-E9892787AC96}"/>
                  </a:ext>
                </a:extLst>
              </p:cNvPr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4133;p44">
                <a:extLst>
                  <a:ext uri="{FF2B5EF4-FFF2-40B4-BE49-F238E27FC236}">
                    <a16:creationId xmlns:a16="http://schemas.microsoft.com/office/drawing/2014/main" id="{3A171182-30B8-B7DC-8EAF-91E7F12CA54F}"/>
                  </a:ext>
                </a:extLst>
              </p:cNvPr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4134;p44">
                <a:extLst>
                  <a:ext uri="{FF2B5EF4-FFF2-40B4-BE49-F238E27FC236}">
                    <a16:creationId xmlns:a16="http://schemas.microsoft.com/office/drawing/2014/main" id="{72507DC3-022C-6CCA-8502-DD9ED4C6DCF8}"/>
                  </a:ext>
                </a:extLst>
              </p:cNvPr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4135;p44">
                <a:extLst>
                  <a:ext uri="{FF2B5EF4-FFF2-40B4-BE49-F238E27FC236}">
                    <a16:creationId xmlns:a16="http://schemas.microsoft.com/office/drawing/2014/main" id="{0B11BB53-9E81-A2EB-DF77-1438DFEFB9F9}"/>
                  </a:ext>
                </a:extLst>
              </p:cNvPr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6" name="Google Shape;4136;p44">
                <a:extLst>
                  <a:ext uri="{FF2B5EF4-FFF2-40B4-BE49-F238E27FC236}">
                    <a16:creationId xmlns:a16="http://schemas.microsoft.com/office/drawing/2014/main" id="{A0BA35D9-CF9D-B8BE-D75F-389900CB7762}"/>
                  </a:ext>
                </a:extLst>
              </p:cNvPr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44" name="Google Shape;4137;p44">
                  <a:extLst>
                    <a:ext uri="{FF2B5EF4-FFF2-40B4-BE49-F238E27FC236}">
                      <a16:creationId xmlns:a16="http://schemas.microsoft.com/office/drawing/2014/main" id="{942C2E02-A5E4-66A0-B2FE-8BDDF8D92291}"/>
                    </a:ext>
                  </a:extLst>
                </p:cNvPr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4138;p44">
                  <a:extLst>
                    <a:ext uri="{FF2B5EF4-FFF2-40B4-BE49-F238E27FC236}">
                      <a16:creationId xmlns:a16="http://schemas.microsoft.com/office/drawing/2014/main" id="{FB838BF8-B490-7BCC-11C2-090A28C65B2C}"/>
                    </a:ext>
                  </a:extLst>
                </p:cNvPr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4139;p44">
                  <a:extLst>
                    <a:ext uri="{FF2B5EF4-FFF2-40B4-BE49-F238E27FC236}">
                      <a16:creationId xmlns:a16="http://schemas.microsoft.com/office/drawing/2014/main" id="{68C84DF3-948E-83A6-4799-0F16FA20866B}"/>
                    </a:ext>
                  </a:extLst>
                </p:cNvPr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4140;p44">
                  <a:extLst>
                    <a:ext uri="{FF2B5EF4-FFF2-40B4-BE49-F238E27FC236}">
                      <a16:creationId xmlns:a16="http://schemas.microsoft.com/office/drawing/2014/main" id="{E4F932E3-B00F-7B1D-8BE7-A5024C82F4F3}"/>
                    </a:ext>
                  </a:extLst>
                </p:cNvPr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48" name="Google Shape;4141;p44">
                  <a:extLst>
                    <a:ext uri="{FF2B5EF4-FFF2-40B4-BE49-F238E27FC236}">
                      <a16:creationId xmlns:a16="http://schemas.microsoft.com/office/drawing/2014/main" id="{E2C1853A-B50E-3C52-E33C-C71BB75454C7}"/>
                    </a:ext>
                  </a:extLst>
                </p:cNvPr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4142;p44">
                  <a:extLst>
                    <a:ext uri="{FF2B5EF4-FFF2-40B4-BE49-F238E27FC236}">
                      <a16:creationId xmlns:a16="http://schemas.microsoft.com/office/drawing/2014/main" id="{90093F37-2B70-E9CB-A6AC-B5AE603C56F3}"/>
                    </a:ext>
                  </a:extLst>
                </p:cNvPr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4143;p44">
                  <a:extLst>
                    <a:ext uri="{FF2B5EF4-FFF2-40B4-BE49-F238E27FC236}">
                      <a16:creationId xmlns:a16="http://schemas.microsoft.com/office/drawing/2014/main" id="{F550EA37-E71B-9B6A-F2D7-BD3985286040}"/>
                    </a:ext>
                  </a:extLst>
                </p:cNvPr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51" name="Google Shape;4144;p44">
                  <a:extLst>
                    <a:ext uri="{FF2B5EF4-FFF2-40B4-BE49-F238E27FC236}">
                      <a16:creationId xmlns:a16="http://schemas.microsoft.com/office/drawing/2014/main" id="{CBCA4F43-6767-C340-1067-CC27A6C1599E}"/>
                    </a:ext>
                  </a:extLst>
                </p:cNvPr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4145;p44">
                  <a:extLst>
                    <a:ext uri="{FF2B5EF4-FFF2-40B4-BE49-F238E27FC236}">
                      <a16:creationId xmlns:a16="http://schemas.microsoft.com/office/drawing/2014/main" id="{B98F4359-113B-F498-866D-1D3CDE52A755}"/>
                    </a:ext>
                  </a:extLst>
                </p:cNvPr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4146;p44">
                  <a:extLst>
                    <a:ext uri="{FF2B5EF4-FFF2-40B4-BE49-F238E27FC236}">
                      <a16:creationId xmlns:a16="http://schemas.microsoft.com/office/drawing/2014/main" id="{45DE2A4D-9686-835C-DA72-64EC407B7680}"/>
                    </a:ext>
                  </a:extLst>
                </p:cNvPr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54" name="Google Shape;4147;p44">
                  <a:extLst>
                    <a:ext uri="{FF2B5EF4-FFF2-40B4-BE49-F238E27FC236}">
                      <a16:creationId xmlns:a16="http://schemas.microsoft.com/office/drawing/2014/main" id="{29D4DBC1-5933-0286-0D4E-C0515F8299FB}"/>
                    </a:ext>
                  </a:extLst>
                </p:cNvPr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4148;p44">
                  <a:extLst>
                    <a:ext uri="{FF2B5EF4-FFF2-40B4-BE49-F238E27FC236}">
                      <a16:creationId xmlns:a16="http://schemas.microsoft.com/office/drawing/2014/main" id="{AB649E06-5F48-1DA1-9888-C1502D041006}"/>
                    </a:ext>
                  </a:extLst>
                </p:cNvPr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4149;p44">
                  <a:extLst>
                    <a:ext uri="{FF2B5EF4-FFF2-40B4-BE49-F238E27FC236}">
                      <a16:creationId xmlns:a16="http://schemas.microsoft.com/office/drawing/2014/main" id="{E0EF6837-50A2-1119-5F41-AE0A1EC34718}"/>
                    </a:ext>
                  </a:extLst>
                </p:cNvPr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7" name="Google Shape;4150;p44">
                <a:extLst>
                  <a:ext uri="{FF2B5EF4-FFF2-40B4-BE49-F238E27FC236}">
                    <a16:creationId xmlns:a16="http://schemas.microsoft.com/office/drawing/2014/main" id="{03BE9C26-61B8-744F-F158-5EBCB1318435}"/>
                  </a:ext>
                </a:extLst>
              </p:cNvPr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32" name="Google Shape;4151;p44">
                  <a:extLst>
                    <a:ext uri="{FF2B5EF4-FFF2-40B4-BE49-F238E27FC236}">
                      <a16:creationId xmlns:a16="http://schemas.microsoft.com/office/drawing/2014/main" id="{B18FCB2A-03F9-54F5-5C2C-6F3227362C04}"/>
                    </a:ext>
                  </a:extLst>
                </p:cNvPr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4152;p44">
                  <a:extLst>
                    <a:ext uri="{FF2B5EF4-FFF2-40B4-BE49-F238E27FC236}">
                      <a16:creationId xmlns:a16="http://schemas.microsoft.com/office/drawing/2014/main" id="{5B063CA1-9976-2EAB-1769-1C0F10860D2E}"/>
                    </a:ext>
                  </a:extLst>
                </p:cNvPr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4153;p44">
                  <a:extLst>
                    <a:ext uri="{FF2B5EF4-FFF2-40B4-BE49-F238E27FC236}">
                      <a16:creationId xmlns:a16="http://schemas.microsoft.com/office/drawing/2014/main" id="{9236B9B3-40AF-C34C-100B-DB413248BF05}"/>
                    </a:ext>
                  </a:extLst>
                </p:cNvPr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35" name="Google Shape;4154;p44">
                  <a:extLst>
                    <a:ext uri="{FF2B5EF4-FFF2-40B4-BE49-F238E27FC236}">
                      <a16:creationId xmlns:a16="http://schemas.microsoft.com/office/drawing/2014/main" id="{62745CD8-0269-127B-4BBC-53F4ACC4A697}"/>
                    </a:ext>
                  </a:extLst>
                </p:cNvPr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4155;p44">
                  <a:extLst>
                    <a:ext uri="{FF2B5EF4-FFF2-40B4-BE49-F238E27FC236}">
                      <a16:creationId xmlns:a16="http://schemas.microsoft.com/office/drawing/2014/main" id="{36156C78-343D-5C0D-0957-811DDC1E52C1}"/>
                    </a:ext>
                  </a:extLst>
                </p:cNvPr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4156;p44">
                  <a:extLst>
                    <a:ext uri="{FF2B5EF4-FFF2-40B4-BE49-F238E27FC236}">
                      <a16:creationId xmlns:a16="http://schemas.microsoft.com/office/drawing/2014/main" id="{EB3B0534-414C-897F-B5ED-09B6FA6F0110}"/>
                    </a:ext>
                  </a:extLst>
                </p:cNvPr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38" name="Google Shape;4157;p44">
                  <a:extLst>
                    <a:ext uri="{FF2B5EF4-FFF2-40B4-BE49-F238E27FC236}">
                      <a16:creationId xmlns:a16="http://schemas.microsoft.com/office/drawing/2014/main" id="{02EC647E-C797-5183-A308-96DEDE237D6F}"/>
                    </a:ext>
                  </a:extLst>
                </p:cNvPr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4158;p44">
                  <a:extLst>
                    <a:ext uri="{FF2B5EF4-FFF2-40B4-BE49-F238E27FC236}">
                      <a16:creationId xmlns:a16="http://schemas.microsoft.com/office/drawing/2014/main" id="{36C86951-DB9C-82AD-ED3C-FCEE2AB01BCD}"/>
                    </a:ext>
                  </a:extLst>
                </p:cNvPr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4159;p44">
                  <a:extLst>
                    <a:ext uri="{FF2B5EF4-FFF2-40B4-BE49-F238E27FC236}">
                      <a16:creationId xmlns:a16="http://schemas.microsoft.com/office/drawing/2014/main" id="{23FFC0D0-80E9-EDE5-F178-3E77F842F0C6}"/>
                    </a:ext>
                  </a:extLst>
                </p:cNvPr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41" name="Google Shape;4160;p44">
                  <a:extLst>
                    <a:ext uri="{FF2B5EF4-FFF2-40B4-BE49-F238E27FC236}">
                      <a16:creationId xmlns:a16="http://schemas.microsoft.com/office/drawing/2014/main" id="{FF3772AF-9175-B3FB-365F-9BCC2FF4ACF9}"/>
                    </a:ext>
                  </a:extLst>
                </p:cNvPr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4161;p44">
                  <a:extLst>
                    <a:ext uri="{FF2B5EF4-FFF2-40B4-BE49-F238E27FC236}">
                      <a16:creationId xmlns:a16="http://schemas.microsoft.com/office/drawing/2014/main" id="{88E9CC7E-2C69-25F2-5634-643F3321FD94}"/>
                    </a:ext>
                  </a:extLst>
                </p:cNvPr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4162;p44">
                  <a:extLst>
                    <a:ext uri="{FF2B5EF4-FFF2-40B4-BE49-F238E27FC236}">
                      <a16:creationId xmlns:a16="http://schemas.microsoft.com/office/drawing/2014/main" id="{2CB42ACE-D9D0-4BCA-5899-5699C595FEFE}"/>
                    </a:ext>
                  </a:extLst>
                </p:cNvPr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8" name="Google Shape;4163;p44">
                <a:extLst>
                  <a:ext uri="{FF2B5EF4-FFF2-40B4-BE49-F238E27FC236}">
                    <a16:creationId xmlns:a16="http://schemas.microsoft.com/office/drawing/2014/main" id="{14C1FEB4-78DB-30B9-31FA-57B805CEE6A3}"/>
                  </a:ext>
                </a:extLst>
              </p:cNvPr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26" name="Google Shape;4164;p44">
                  <a:extLst>
                    <a:ext uri="{FF2B5EF4-FFF2-40B4-BE49-F238E27FC236}">
                      <a16:creationId xmlns:a16="http://schemas.microsoft.com/office/drawing/2014/main" id="{B78F7C8E-1E1E-B646-4CA5-F54B8D8119D9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4165;p44">
                  <a:extLst>
                    <a:ext uri="{FF2B5EF4-FFF2-40B4-BE49-F238E27FC236}">
                      <a16:creationId xmlns:a16="http://schemas.microsoft.com/office/drawing/2014/main" id="{B9148FC8-A706-5701-F325-248985BEC3C8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4166;p44">
                  <a:extLst>
                    <a:ext uri="{FF2B5EF4-FFF2-40B4-BE49-F238E27FC236}">
                      <a16:creationId xmlns:a16="http://schemas.microsoft.com/office/drawing/2014/main" id="{F27B93ED-D5C2-AEF2-A972-6D547C4DC00A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4167;p44">
                  <a:extLst>
                    <a:ext uri="{FF2B5EF4-FFF2-40B4-BE49-F238E27FC236}">
                      <a16:creationId xmlns:a16="http://schemas.microsoft.com/office/drawing/2014/main" id="{CC44D64F-F6A3-74CA-8492-DE5E5920A33B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4168;p44">
                  <a:extLst>
                    <a:ext uri="{FF2B5EF4-FFF2-40B4-BE49-F238E27FC236}">
                      <a16:creationId xmlns:a16="http://schemas.microsoft.com/office/drawing/2014/main" id="{BBE19F08-5B4D-18E0-EA65-B8E7C15944CB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4169;p44">
                  <a:extLst>
                    <a:ext uri="{FF2B5EF4-FFF2-40B4-BE49-F238E27FC236}">
                      <a16:creationId xmlns:a16="http://schemas.microsoft.com/office/drawing/2014/main" id="{3F1A6E87-8506-7226-0D7F-AC8D19B34B97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9" name="Google Shape;4170;p44">
                <a:extLst>
                  <a:ext uri="{FF2B5EF4-FFF2-40B4-BE49-F238E27FC236}">
                    <a16:creationId xmlns:a16="http://schemas.microsoft.com/office/drawing/2014/main" id="{3F7AF2D9-09BE-56E6-FFD5-912674C511B6}"/>
                  </a:ext>
                </a:extLst>
              </p:cNvPr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20" name="Google Shape;4171;p44">
                  <a:extLst>
                    <a:ext uri="{FF2B5EF4-FFF2-40B4-BE49-F238E27FC236}">
                      <a16:creationId xmlns:a16="http://schemas.microsoft.com/office/drawing/2014/main" id="{A8AB0EAD-5CBA-0552-695B-3DE004993F9E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4172;p44">
                  <a:extLst>
                    <a:ext uri="{FF2B5EF4-FFF2-40B4-BE49-F238E27FC236}">
                      <a16:creationId xmlns:a16="http://schemas.microsoft.com/office/drawing/2014/main" id="{4E260F6F-9AB9-3205-6270-BBEFAC15A10D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4173;p44">
                  <a:extLst>
                    <a:ext uri="{FF2B5EF4-FFF2-40B4-BE49-F238E27FC236}">
                      <a16:creationId xmlns:a16="http://schemas.microsoft.com/office/drawing/2014/main" id="{57205AB4-0F67-0F91-0C28-EEE68367EFE8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4174;p44">
                  <a:extLst>
                    <a:ext uri="{FF2B5EF4-FFF2-40B4-BE49-F238E27FC236}">
                      <a16:creationId xmlns:a16="http://schemas.microsoft.com/office/drawing/2014/main" id="{88782E35-CD2D-E89A-B7B5-2B57616BA874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4175;p44">
                  <a:extLst>
                    <a:ext uri="{FF2B5EF4-FFF2-40B4-BE49-F238E27FC236}">
                      <a16:creationId xmlns:a16="http://schemas.microsoft.com/office/drawing/2014/main" id="{CE056765-CB3A-0A48-DBE7-417E8843A04D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4176;p44">
                  <a:extLst>
                    <a:ext uri="{FF2B5EF4-FFF2-40B4-BE49-F238E27FC236}">
                      <a16:creationId xmlns:a16="http://schemas.microsoft.com/office/drawing/2014/main" id="{264B1E4A-EEA5-AFD2-C49A-4C7CC81ADDCE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177;p44">
              <a:extLst>
                <a:ext uri="{FF2B5EF4-FFF2-40B4-BE49-F238E27FC236}">
                  <a16:creationId xmlns:a16="http://schemas.microsoft.com/office/drawing/2014/main" id="{CD0C78FF-2A08-0835-7CE6-A0B6B7A5F871}"/>
                </a:ext>
              </a:extLst>
            </p:cNvPr>
            <p:cNvGrpSpPr/>
            <p:nvPr/>
          </p:nvGrpSpPr>
          <p:grpSpPr>
            <a:xfrm>
              <a:off x="1493288" y="3051125"/>
              <a:ext cx="1191932" cy="760800"/>
              <a:chOff x="1278300" y="1764700"/>
              <a:chExt cx="1191932" cy="760800"/>
            </a:xfrm>
          </p:grpSpPr>
          <p:sp>
            <p:nvSpPr>
              <p:cNvPr id="421" name="Google Shape;4178;p44">
                <a:extLst>
                  <a:ext uri="{FF2B5EF4-FFF2-40B4-BE49-F238E27FC236}">
                    <a16:creationId xmlns:a16="http://schemas.microsoft.com/office/drawing/2014/main" id="{04A9459A-7DE0-104E-A807-1525EE55B194}"/>
                  </a:ext>
                </a:extLst>
              </p:cNvPr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2" name="Google Shape;4179;p44">
                <a:extLst>
                  <a:ext uri="{FF2B5EF4-FFF2-40B4-BE49-F238E27FC236}">
                    <a16:creationId xmlns:a16="http://schemas.microsoft.com/office/drawing/2014/main" id="{10E9A55E-C956-89F9-CECA-9498C2B92275}"/>
                  </a:ext>
                </a:extLst>
              </p:cNvPr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4" name="Google Shape;4180;p44">
                  <a:extLst>
                    <a:ext uri="{FF2B5EF4-FFF2-40B4-BE49-F238E27FC236}">
                      <a16:creationId xmlns:a16="http://schemas.microsoft.com/office/drawing/2014/main" id="{C356A464-6183-115B-D56D-158FD73B178F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181;p44">
                  <a:extLst>
                    <a:ext uri="{FF2B5EF4-FFF2-40B4-BE49-F238E27FC236}">
                      <a16:creationId xmlns:a16="http://schemas.microsoft.com/office/drawing/2014/main" id="{F82AA947-E583-518D-0434-A48A0C49BF02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182;p44">
                  <a:extLst>
                    <a:ext uri="{FF2B5EF4-FFF2-40B4-BE49-F238E27FC236}">
                      <a16:creationId xmlns:a16="http://schemas.microsoft.com/office/drawing/2014/main" id="{66A5AD5F-A447-27F5-5B04-9AB373B53998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183;p44">
                  <a:extLst>
                    <a:ext uri="{FF2B5EF4-FFF2-40B4-BE49-F238E27FC236}">
                      <a16:creationId xmlns:a16="http://schemas.microsoft.com/office/drawing/2014/main" id="{23B30BCD-88EC-CD82-6A98-F4C09C6D2657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184;p44">
                  <a:extLst>
                    <a:ext uri="{FF2B5EF4-FFF2-40B4-BE49-F238E27FC236}">
                      <a16:creationId xmlns:a16="http://schemas.microsoft.com/office/drawing/2014/main" id="{3580A291-48AD-FC8D-DBDD-A0E00CAC8A4D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185;p44">
                  <a:extLst>
                    <a:ext uri="{FF2B5EF4-FFF2-40B4-BE49-F238E27FC236}">
                      <a16:creationId xmlns:a16="http://schemas.microsoft.com/office/drawing/2014/main" id="{B3588B83-740A-5B8E-D68E-0CA2F90D0C57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3" name="Google Shape;4186;p44">
                <a:extLst>
                  <a:ext uri="{FF2B5EF4-FFF2-40B4-BE49-F238E27FC236}">
                    <a16:creationId xmlns:a16="http://schemas.microsoft.com/office/drawing/2014/main" id="{69BC8427-979E-9A2C-BFD5-3DDC6E48CA74}"/>
                  </a:ext>
                </a:extLst>
              </p:cNvPr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78" name="Google Shape;4187;p44">
                  <a:extLst>
                    <a:ext uri="{FF2B5EF4-FFF2-40B4-BE49-F238E27FC236}">
                      <a16:creationId xmlns:a16="http://schemas.microsoft.com/office/drawing/2014/main" id="{264E6A2C-43A7-0B3B-4D7F-3E3EA6557CB5}"/>
                    </a:ext>
                  </a:extLst>
                </p:cNvPr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91" name="Google Shape;4188;p44">
                    <a:extLst>
                      <a:ext uri="{FF2B5EF4-FFF2-40B4-BE49-F238E27FC236}">
                        <a16:creationId xmlns:a16="http://schemas.microsoft.com/office/drawing/2014/main" id="{2EF72703-41FE-F4A8-73CD-1BA12D2B9EC7}"/>
                      </a:ext>
                    </a:extLst>
                  </p:cNvPr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189;p44">
                    <a:extLst>
                      <a:ext uri="{FF2B5EF4-FFF2-40B4-BE49-F238E27FC236}">
                        <a16:creationId xmlns:a16="http://schemas.microsoft.com/office/drawing/2014/main" id="{840D4C56-0059-AE4D-AC8C-ED6CC5D0E245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190;p44">
                    <a:extLst>
                      <a:ext uri="{FF2B5EF4-FFF2-40B4-BE49-F238E27FC236}">
                        <a16:creationId xmlns:a16="http://schemas.microsoft.com/office/drawing/2014/main" id="{846A5874-4273-7851-F8B1-C28275CAF45D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79" name="Google Shape;4191;p44">
                  <a:extLst>
                    <a:ext uri="{FF2B5EF4-FFF2-40B4-BE49-F238E27FC236}">
                      <a16:creationId xmlns:a16="http://schemas.microsoft.com/office/drawing/2014/main" id="{51AFCF01-38BC-5B34-1C25-7BCE33D17186}"/>
                    </a:ext>
                  </a:extLst>
                </p:cNvPr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88" name="Google Shape;4192;p44">
                    <a:extLst>
                      <a:ext uri="{FF2B5EF4-FFF2-40B4-BE49-F238E27FC236}">
                        <a16:creationId xmlns:a16="http://schemas.microsoft.com/office/drawing/2014/main" id="{7FCB66E1-14AA-1AE3-AC2E-9477EAB90E5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193;p44">
                    <a:extLst>
                      <a:ext uri="{FF2B5EF4-FFF2-40B4-BE49-F238E27FC236}">
                        <a16:creationId xmlns:a16="http://schemas.microsoft.com/office/drawing/2014/main" id="{1D4E4963-8AE1-D4F3-B01E-794D20DFC27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194;p44">
                    <a:extLst>
                      <a:ext uri="{FF2B5EF4-FFF2-40B4-BE49-F238E27FC236}">
                        <a16:creationId xmlns:a16="http://schemas.microsoft.com/office/drawing/2014/main" id="{8DDA78DE-8F47-B23D-11A9-D9BAB70D0A0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0" name="Google Shape;4195;p44">
                  <a:extLst>
                    <a:ext uri="{FF2B5EF4-FFF2-40B4-BE49-F238E27FC236}">
                      <a16:creationId xmlns:a16="http://schemas.microsoft.com/office/drawing/2014/main" id="{E41F4D81-A8F5-6BCB-EE74-3B0352EDE7DC}"/>
                    </a:ext>
                  </a:extLst>
                </p:cNvPr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85" name="Google Shape;4196;p44">
                    <a:extLst>
                      <a:ext uri="{FF2B5EF4-FFF2-40B4-BE49-F238E27FC236}">
                        <a16:creationId xmlns:a16="http://schemas.microsoft.com/office/drawing/2014/main" id="{F1A0E868-2F0E-45F6-068D-E2D867440425}"/>
                      </a:ext>
                    </a:extLst>
                  </p:cNvPr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197;p44">
                    <a:extLst>
                      <a:ext uri="{FF2B5EF4-FFF2-40B4-BE49-F238E27FC236}">
                        <a16:creationId xmlns:a16="http://schemas.microsoft.com/office/drawing/2014/main" id="{25781603-0145-B4D7-5A09-2F8236FA5C94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198;p44">
                    <a:extLst>
                      <a:ext uri="{FF2B5EF4-FFF2-40B4-BE49-F238E27FC236}">
                        <a16:creationId xmlns:a16="http://schemas.microsoft.com/office/drawing/2014/main" id="{2FA41F6C-6555-AD1F-BBBD-1617C4BF906F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1" name="Google Shape;4199;p44">
                  <a:extLst>
                    <a:ext uri="{FF2B5EF4-FFF2-40B4-BE49-F238E27FC236}">
                      <a16:creationId xmlns:a16="http://schemas.microsoft.com/office/drawing/2014/main" id="{9EDB8663-4D0C-D0BF-F86E-4E254AE26C50}"/>
                    </a:ext>
                  </a:extLst>
                </p:cNvPr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82" name="Google Shape;4200;p44">
                    <a:extLst>
                      <a:ext uri="{FF2B5EF4-FFF2-40B4-BE49-F238E27FC236}">
                        <a16:creationId xmlns:a16="http://schemas.microsoft.com/office/drawing/2014/main" id="{709A18D9-FA63-5D4A-2E35-27639698E7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201;p44">
                    <a:extLst>
                      <a:ext uri="{FF2B5EF4-FFF2-40B4-BE49-F238E27FC236}">
                        <a16:creationId xmlns:a16="http://schemas.microsoft.com/office/drawing/2014/main" id="{BA79A1C8-D3D7-1AC4-42C1-FDB8742733F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202;p44">
                    <a:extLst>
                      <a:ext uri="{FF2B5EF4-FFF2-40B4-BE49-F238E27FC236}">
                        <a16:creationId xmlns:a16="http://schemas.microsoft.com/office/drawing/2014/main" id="{163FF147-BBC2-FC3E-9B29-F8CA991A6A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24" name="Google Shape;4203;p44">
                <a:extLst>
                  <a:ext uri="{FF2B5EF4-FFF2-40B4-BE49-F238E27FC236}">
                    <a16:creationId xmlns:a16="http://schemas.microsoft.com/office/drawing/2014/main" id="{23541DB3-1E9D-8AB5-C97F-CC89999FE91E}"/>
                  </a:ext>
                </a:extLst>
              </p:cNvPr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04;p44">
                <a:extLst>
                  <a:ext uri="{FF2B5EF4-FFF2-40B4-BE49-F238E27FC236}">
                    <a16:creationId xmlns:a16="http://schemas.microsoft.com/office/drawing/2014/main" id="{68C0C852-FC57-C166-833D-52CA8C0EDD2F}"/>
                  </a:ext>
                </a:extLst>
              </p:cNvPr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05;p44">
                <a:extLst>
                  <a:ext uri="{FF2B5EF4-FFF2-40B4-BE49-F238E27FC236}">
                    <a16:creationId xmlns:a16="http://schemas.microsoft.com/office/drawing/2014/main" id="{A77FD6F7-E231-ABAA-AC52-A41E05C15948}"/>
                  </a:ext>
                </a:extLst>
              </p:cNvPr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06;p44">
                <a:extLst>
                  <a:ext uri="{FF2B5EF4-FFF2-40B4-BE49-F238E27FC236}">
                    <a16:creationId xmlns:a16="http://schemas.microsoft.com/office/drawing/2014/main" id="{04EC71F5-2710-E34A-6448-25C96E59D04B}"/>
                  </a:ext>
                </a:extLst>
              </p:cNvPr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07;p44">
                <a:extLst>
                  <a:ext uri="{FF2B5EF4-FFF2-40B4-BE49-F238E27FC236}">
                    <a16:creationId xmlns:a16="http://schemas.microsoft.com/office/drawing/2014/main" id="{12B7ECA5-8CA0-1728-01BB-730B0C1991AE}"/>
                  </a:ext>
                </a:extLst>
              </p:cNvPr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08;p44">
                <a:extLst>
                  <a:ext uri="{FF2B5EF4-FFF2-40B4-BE49-F238E27FC236}">
                    <a16:creationId xmlns:a16="http://schemas.microsoft.com/office/drawing/2014/main" id="{4291F622-2365-1BC6-F3D0-BB77503FAB90}"/>
                  </a:ext>
                </a:extLst>
              </p:cNvPr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209;p44">
                <a:extLst>
                  <a:ext uri="{FF2B5EF4-FFF2-40B4-BE49-F238E27FC236}">
                    <a16:creationId xmlns:a16="http://schemas.microsoft.com/office/drawing/2014/main" id="{B744C396-000A-A11B-5E9D-33B2D67AE3D8}"/>
                  </a:ext>
                </a:extLst>
              </p:cNvPr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210;p44">
                <a:extLst>
                  <a:ext uri="{FF2B5EF4-FFF2-40B4-BE49-F238E27FC236}">
                    <a16:creationId xmlns:a16="http://schemas.microsoft.com/office/drawing/2014/main" id="{25996B9E-F4CA-4948-4975-14B176C64597}"/>
                  </a:ext>
                </a:extLst>
              </p:cNvPr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211;p44">
                <a:extLst>
                  <a:ext uri="{FF2B5EF4-FFF2-40B4-BE49-F238E27FC236}">
                    <a16:creationId xmlns:a16="http://schemas.microsoft.com/office/drawing/2014/main" id="{22E18A44-32BE-99EA-2F94-419811576C4D}"/>
                  </a:ext>
                </a:extLst>
              </p:cNvPr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212;p44">
                <a:extLst>
                  <a:ext uri="{FF2B5EF4-FFF2-40B4-BE49-F238E27FC236}">
                    <a16:creationId xmlns:a16="http://schemas.microsoft.com/office/drawing/2014/main" id="{DB0E31E1-A232-3C70-9230-C82C4F2ECEA3}"/>
                  </a:ext>
                </a:extLst>
              </p:cNvPr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213;p44">
                <a:extLst>
                  <a:ext uri="{FF2B5EF4-FFF2-40B4-BE49-F238E27FC236}">
                    <a16:creationId xmlns:a16="http://schemas.microsoft.com/office/drawing/2014/main" id="{1BE5097D-DF0A-128C-6AF4-173BA2E1DAFC}"/>
                  </a:ext>
                </a:extLst>
              </p:cNvPr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214;p44">
                <a:extLst>
                  <a:ext uri="{FF2B5EF4-FFF2-40B4-BE49-F238E27FC236}">
                    <a16:creationId xmlns:a16="http://schemas.microsoft.com/office/drawing/2014/main" id="{DECA660F-A254-10FA-5D51-2E06995353BC}"/>
                  </a:ext>
                </a:extLst>
              </p:cNvPr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215;p44">
                <a:extLst>
                  <a:ext uri="{FF2B5EF4-FFF2-40B4-BE49-F238E27FC236}">
                    <a16:creationId xmlns:a16="http://schemas.microsoft.com/office/drawing/2014/main" id="{3DF983AB-EE09-E187-27A1-2236CB6389A6}"/>
                  </a:ext>
                </a:extLst>
              </p:cNvPr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7" name="Google Shape;4216;p44">
                <a:extLst>
                  <a:ext uri="{FF2B5EF4-FFF2-40B4-BE49-F238E27FC236}">
                    <a16:creationId xmlns:a16="http://schemas.microsoft.com/office/drawing/2014/main" id="{C7D24DCA-BCE4-1CE3-6AD5-DEF700030C55}"/>
                  </a:ext>
                </a:extLst>
              </p:cNvPr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65" name="Google Shape;4217;p44">
                  <a:extLst>
                    <a:ext uri="{FF2B5EF4-FFF2-40B4-BE49-F238E27FC236}">
                      <a16:creationId xmlns:a16="http://schemas.microsoft.com/office/drawing/2014/main" id="{757398B7-64B9-5443-B786-12DBFE60F189}"/>
                    </a:ext>
                  </a:extLst>
                </p:cNvPr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218;p44">
                  <a:extLst>
                    <a:ext uri="{FF2B5EF4-FFF2-40B4-BE49-F238E27FC236}">
                      <a16:creationId xmlns:a16="http://schemas.microsoft.com/office/drawing/2014/main" id="{0F6D0823-1B5A-1C02-BC77-E3F03A500D21}"/>
                    </a:ext>
                  </a:extLst>
                </p:cNvPr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219;p44">
                  <a:extLst>
                    <a:ext uri="{FF2B5EF4-FFF2-40B4-BE49-F238E27FC236}">
                      <a16:creationId xmlns:a16="http://schemas.microsoft.com/office/drawing/2014/main" id="{2B7557F8-BB90-4F3E-C980-8EFCB097EDA8}"/>
                    </a:ext>
                  </a:extLst>
                </p:cNvPr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220;p44">
                  <a:extLst>
                    <a:ext uri="{FF2B5EF4-FFF2-40B4-BE49-F238E27FC236}">
                      <a16:creationId xmlns:a16="http://schemas.microsoft.com/office/drawing/2014/main" id="{3708A9AA-223D-E27D-7508-DD1E37ED49C5}"/>
                    </a:ext>
                  </a:extLst>
                </p:cNvPr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69" name="Google Shape;4221;p44">
                  <a:extLst>
                    <a:ext uri="{FF2B5EF4-FFF2-40B4-BE49-F238E27FC236}">
                      <a16:creationId xmlns:a16="http://schemas.microsoft.com/office/drawing/2014/main" id="{C6CF6D9F-D326-DD59-BA09-1E865E48ECDB}"/>
                    </a:ext>
                  </a:extLst>
                </p:cNvPr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222;p44">
                  <a:extLst>
                    <a:ext uri="{FF2B5EF4-FFF2-40B4-BE49-F238E27FC236}">
                      <a16:creationId xmlns:a16="http://schemas.microsoft.com/office/drawing/2014/main" id="{D43D4533-7B9C-E2C6-4C2F-7A1510211650}"/>
                    </a:ext>
                  </a:extLst>
                </p:cNvPr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223;p44">
                  <a:extLst>
                    <a:ext uri="{FF2B5EF4-FFF2-40B4-BE49-F238E27FC236}">
                      <a16:creationId xmlns:a16="http://schemas.microsoft.com/office/drawing/2014/main" id="{12FA375C-1238-375F-EA8D-28BA5E5FC3EC}"/>
                    </a:ext>
                  </a:extLst>
                </p:cNvPr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72" name="Google Shape;4224;p44">
                  <a:extLst>
                    <a:ext uri="{FF2B5EF4-FFF2-40B4-BE49-F238E27FC236}">
                      <a16:creationId xmlns:a16="http://schemas.microsoft.com/office/drawing/2014/main" id="{A81B46A6-E80C-D2A9-E533-7C1091CD6B2E}"/>
                    </a:ext>
                  </a:extLst>
                </p:cNvPr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225;p44">
                  <a:extLst>
                    <a:ext uri="{FF2B5EF4-FFF2-40B4-BE49-F238E27FC236}">
                      <a16:creationId xmlns:a16="http://schemas.microsoft.com/office/drawing/2014/main" id="{37C8FBFF-6359-CB0B-51B4-294A4BDBD492}"/>
                    </a:ext>
                  </a:extLst>
                </p:cNvPr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226;p44">
                  <a:extLst>
                    <a:ext uri="{FF2B5EF4-FFF2-40B4-BE49-F238E27FC236}">
                      <a16:creationId xmlns:a16="http://schemas.microsoft.com/office/drawing/2014/main" id="{14511B02-563F-43E7-780C-3BE7EB3EA18D}"/>
                    </a:ext>
                  </a:extLst>
                </p:cNvPr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75" name="Google Shape;4227;p44">
                  <a:extLst>
                    <a:ext uri="{FF2B5EF4-FFF2-40B4-BE49-F238E27FC236}">
                      <a16:creationId xmlns:a16="http://schemas.microsoft.com/office/drawing/2014/main" id="{B347BF1C-CC2B-DEF1-D834-8EF1E96221AD}"/>
                    </a:ext>
                  </a:extLst>
                </p:cNvPr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228;p44">
                  <a:extLst>
                    <a:ext uri="{FF2B5EF4-FFF2-40B4-BE49-F238E27FC236}">
                      <a16:creationId xmlns:a16="http://schemas.microsoft.com/office/drawing/2014/main" id="{05359CBF-DFE9-7CC6-7966-B4028693451E}"/>
                    </a:ext>
                  </a:extLst>
                </p:cNvPr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229;p44">
                  <a:extLst>
                    <a:ext uri="{FF2B5EF4-FFF2-40B4-BE49-F238E27FC236}">
                      <a16:creationId xmlns:a16="http://schemas.microsoft.com/office/drawing/2014/main" id="{360EF98F-11E3-771B-F596-FF4EF41625A2}"/>
                    </a:ext>
                  </a:extLst>
                </p:cNvPr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38" name="Google Shape;4230;p44">
                <a:extLst>
                  <a:ext uri="{FF2B5EF4-FFF2-40B4-BE49-F238E27FC236}">
                    <a16:creationId xmlns:a16="http://schemas.microsoft.com/office/drawing/2014/main" id="{795D8D96-A78F-76E0-7729-54D09BA3CCDF}"/>
                  </a:ext>
                </a:extLst>
              </p:cNvPr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53" name="Google Shape;4231;p44">
                  <a:extLst>
                    <a:ext uri="{FF2B5EF4-FFF2-40B4-BE49-F238E27FC236}">
                      <a16:creationId xmlns:a16="http://schemas.microsoft.com/office/drawing/2014/main" id="{C9A3ADD4-932A-CF6C-444E-5C0E68F0F130}"/>
                    </a:ext>
                  </a:extLst>
                </p:cNvPr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232;p44">
                  <a:extLst>
                    <a:ext uri="{FF2B5EF4-FFF2-40B4-BE49-F238E27FC236}">
                      <a16:creationId xmlns:a16="http://schemas.microsoft.com/office/drawing/2014/main" id="{8FCE098E-BCF3-5473-C9C0-F4D76052A6DE}"/>
                    </a:ext>
                  </a:extLst>
                </p:cNvPr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233;p44">
                  <a:extLst>
                    <a:ext uri="{FF2B5EF4-FFF2-40B4-BE49-F238E27FC236}">
                      <a16:creationId xmlns:a16="http://schemas.microsoft.com/office/drawing/2014/main" id="{C9488BD5-6F25-3394-ABE9-70A2A84B4B77}"/>
                    </a:ext>
                  </a:extLst>
                </p:cNvPr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56" name="Google Shape;4234;p44">
                  <a:extLst>
                    <a:ext uri="{FF2B5EF4-FFF2-40B4-BE49-F238E27FC236}">
                      <a16:creationId xmlns:a16="http://schemas.microsoft.com/office/drawing/2014/main" id="{CBBA3695-1176-A6A2-A701-CBA94ADED869}"/>
                    </a:ext>
                  </a:extLst>
                </p:cNvPr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235;p44">
                  <a:extLst>
                    <a:ext uri="{FF2B5EF4-FFF2-40B4-BE49-F238E27FC236}">
                      <a16:creationId xmlns:a16="http://schemas.microsoft.com/office/drawing/2014/main" id="{96B4B668-C1A4-A2FD-DE4D-1BA9C144526A}"/>
                    </a:ext>
                  </a:extLst>
                </p:cNvPr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236;p44">
                  <a:extLst>
                    <a:ext uri="{FF2B5EF4-FFF2-40B4-BE49-F238E27FC236}">
                      <a16:creationId xmlns:a16="http://schemas.microsoft.com/office/drawing/2014/main" id="{33F72771-D8AD-D719-269B-673946D19453}"/>
                    </a:ext>
                  </a:extLst>
                </p:cNvPr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59" name="Google Shape;4237;p44">
                  <a:extLst>
                    <a:ext uri="{FF2B5EF4-FFF2-40B4-BE49-F238E27FC236}">
                      <a16:creationId xmlns:a16="http://schemas.microsoft.com/office/drawing/2014/main" id="{6E36A60B-E976-0FF9-A6DA-3D3FF0835DC5}"/>
                    </a:ext>
                  </a:extLst>
                </p:cNvPr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238;p44">
                  <a:extLst>
                    <a:ext uri="{FF2B5EF4-FFF2-40B4-BE49-F238E27FC236}">
                      <a16:creationId xmlns:a16="http://schemas.microsoft.com/office/drawing/2014/main" id="{8D035F38-FE7B-8FDD-BFA0-0F72FDB13E9F}"/>
                    </a:ext>
                  </a:extLst>
                </p:cNvPr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239;p44">
                  <a:extLst>
                    <a:ext uri="{FF2B5EF4-FFF2-40B4-BE49-F238E27FC236}">
                      <a16:creationId xmlns:a16="http://schemas.microsoft.com/office/drawing/2014/main" id="{D0054B43-9EFA-2708-51AD-9AA2D5D8D688}"/>
                    </a:ext>
                  </a:extLst>
                </p:cNvPr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62" name="Google Shape;4240;p44">
                  <a:extLst>
                    <a:ext uri="{FF2B5EF4-FFF2-40B4-BE49-F238E27FC236}">
                      <a16:creationId xmlns:a16="http://schemas.microsoft.com/office/drawing/2014/main" id="{E905485D-E890-0C7B-43A5-FCD116B1E12E}"/>
                    </a:ext>
                  </a:extLst>
                </p:cNvPr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241;p44">
                  <a:extLst>
                    <a:ext uri="{FF2B5EF4-FFF2-40B4-BE49-F238E27FC236}">
                      <a16:creationId xmlns:a16="http://schemas.microsoft.com/office/drawing/2014/main" id="{3D5D9230-2AC4-317C-3AC0-2E85E55DB8E0}"/>
                    </a:ext>
                  </a:extLst>
                </p:cNvPr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242;p44">
                  <a:extLst>
                    <a:ext uri="{FF2B5EF4-FFF2-40B4-BE49-F238E27FC236}">
                      <a16:creationId xmlns:a16="http://schemas.microsoft.com/office/drawing/2014/main" id="{2ADABDD5-8203-7614-F3CB-034832ABCC88}"/>
                    </a:ext>
                  </a:extLst>
                </p:cNvPr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39" name="Google Shape;4243;p44">
                <a:extLst>
                  <a:ext uri="{FF2B5EF4-FFF2-40B4-BE49-F238E27FC236}">
                    <a16:creationId xmlns:a16="http://schemas.microsoft.com/office/drawing/2014/main" id="{498F64E1-1148-DB02-8348-DCF564A0EC01}"/>
                  </a:ext>
                </a:extLst>
              </p:cNvPr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47" name="Google Shape;4244;p44">
                  <a:extLst>
                    <a:ext uri="{FF2B5EF4-FFF2-40B4-BE49-F238E27FC236}">
                      <a16:creationId xmlns:a16="http://schemas.microsoft.com/office/drawing/2014/main" id="{F95BB834-8EF7-8FD5-0240-5466C748A74E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245;p44">
                  <a:extLst>
                    <a:ext uri="{FF2B5EF4-FFF2-40B4-BE49-F238E27FC236}">
                      <a16:creationId xmlns:a16="http://schemas.microsoft.com/office/drawing/2014/main" id="{1DD1CD33-A7F0-D002-4DE5-A613284AF34A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246;p44">
                  <a:extLst>
                    <a:ext uri="{FF2B5EF4-FFF2-40B4-BE49-F238E27FC236}">
                      <a16:creationId xmlns:a16="http://schemas.microsoft.com/office/drawing/2014/main" id="{67A4E0ED-4560-C27F-E260-07319BF1FC33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247;p44">
                  <a:extLst>
                    <a:ext uri="{FF2B5EF4-FFF2-40B4-BE49-F238E27FC236}">
                      <a16:creationId xmlns:a16="http://schemas.microsoft.com/office/drawing/2014/main" id="{32763102-A165-56DC-34EC-BCE21DF8B26B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248;p44">
                  <a:extLst>
                    <a:ext uri="{FF2B5EF4-FFF2-40B4-BE49-F238E27FC236}">
                      <a16:creationId xmlns:a16="http://schemas.microsoft.com/office/drawing/2014/main" id="{424FF056-A5C9-5664-3843-D69662E4077D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249;p44">
                  <a:extLst>
                    <a:ext uri="{FF2B5EF4-FFF2-40B4-BE49-F238E27FC236}">
                      <a16:creationId xmlns:a16="http://schemas.microsoft.com/office/drawing/2014/main" id="{40A148BB-804C-E2DB-0136-473BA12D69CC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0" name="Google Shape;4250;p44">
                <a:extLst>
                  <a:ext uri="{FF2B5EF4-FFF2-40B4-BE49-F238E27FC236}">
                    <a16:creationId xmlns:a16="http://schemas.microsoft.com/office/drawing/2014/main" id="{A772EB07-EFD3-520E-4D91-99C9D9749FD1}"/>
                  </a:ext>
                </a:extLst>
              </p:cNvPr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41" name="Google Shape;4251;p44">
                  <a:extLst>
                    <a:ext uri="{FF2B5EF4-FFF2-40B4-BE49-F238E27FC236}">
                      <a16:creationId xmlns:a16="http://schemas.microsoft.com/office/drawing/2014/main" id="{56373439-279C-A9A0-DD20-137FC2346ACB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252;p44">
                  <a:extLst>
                    <a:ext uri="{FF2B5EF4-FFF2-40B4-BE49-F238E27FC236}">
                      <a16:creationId xmlns:a16="http://schemas.microsoft.com/office/drawing/2014/main" id="{9AB3EF5D-06DA-3D23-7795-E2E048D14A2C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253;p44">
                  <a:extLst>
                    <a:ext uri="{FF2B5EF4-FFF2-40B4-BE49-F238E27FC236}">
                      <a16:creationId xmlns:a16="http://schemas.microsoft.com/office/drawing/2014/main" id="{1201164B-5770-172A-CE7C-9ACD6CFBD4AD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254;p44">
                  <a:extLst>
                    <a:ext uri="{FF2B5EF4-FFF2-40B4-BE49-F238E27FC236}">
                      <a16:creationId xmlns:a16="http://schemas.microsoft.com/office/drawing/2014/main" id="{C5B3E44D-E6C0-6F9D-B3D1-47CC72337EB4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255;p44">
                  <a:extLst>
                    <a:ext uri="{FF2B5EF4-FFF2-40B4-BE49-F238E27FC236}">
                      <a16:creationId xmlns:a16="http://schemas.microsoft.com/office/drawing/2014/main" id="{B20DC13A-9A15-BCE3-B644-AB5C61A11BB7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256;p44">
                  <a:extLst>
                    <a:ext uri="{FF2B5EF4-FFF2-40B4-BE49-F238E27FC236}">
                      <a16:creationId xmlns:a16="http://schemas.microsoft.com/office/drawing/2014/main" id="{19C77054-B4C7-FD79-E85B-E6E485E6EF3F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37" name="Google Shape;4257;p44">
            <a:extLst>
              <a:ext uri="{FF2B5EF4-FFF2-40B4-BE49-F238E27FC236}">
                <a16:creationId xmlns:a16="http://schemas.microsoft.com/office/drawing/2014/main" id="{93AFA36D-038B-5975-B6EF-82088CDFC943}"/>
              </a:ext>
            </a:extLst>
          </p:cNvPr>
          <p:cNvGrpSpPr/>
          <p:nvPr/>
        </p:nvGrpSpPr>
        <p:grpSpPr>
          <a:xfrm flipH="1">
            <a:off x="2444779" y="1384995"/>
            <a:ext cx="266700" cy="345050"/>
            <a:chOff x="1172410" y="839125"/>
            <a:chExt cx="266700" cy="345050"/>
          </a:xfrm>
        </p:grpSpPr>
        <p:cxnSp>
          <p:nvCxnSpPr>
            <p:cNvPr id="738" name="Google Shape;4258;p44">
              <a:extLst>
                <a:ext uri="{FF2B5EF4-FFF2-40B4-BE49-F238E27FC236}">
                  <a16:creationId xmlns:a16="http://schemas.microsoft.com/office/drawing/2014/main" id="{2D28A7F3-E2B9-5F05-70F8-1163D4CEEA42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4259;p44">
              <a:extLst>
                <a:ext uri="{FF2B5EF4-FFF2-40B4-BE49-F238E27FC236}">
                  <a16:creationId xmlns:a16="http://schemas.microsoft.com/office/drawing/2014/main" id="{57FEDED3-1096-8B42-F4B9-C5CB445A48E5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0" name="Google Shape;4260;p44">
            <a:extLst>
              <a:ext uri="{FF2B5EF4-FFF2-40B4-BE49-F238E27FC236}">
                <a16:creationId xmlns:a16="http://schemas.microsoft.com/office/drawing/2014/main" id="{8EFDF2E0-FE3A-6D2B-B6CB-DF974C004000}"/>
              </a:ext>
            </a:extLst>
          </p:cNvPr>
          <p:cNvGrpSpPr/>
          <p:nvPr/>
        </p:nvGrpSpPr>
        <p:grpSpPr>
          <a:xfrm rot="10800000" flipH="1">
            <a:off x="1245488" y="4376687"/>
            <a:ext cx="266700" cy="345050"/>
            <a:chOff x="1172410" y="839125"/>
            <a:chExt cx="266700" cy="345050"/>
          </a:xfrm>
        </p:grpSpPr>
        <p:cxnSp>
          <p:nvCxnSpPr>
            <p:cNvPr id="741" name="Google Shape;4261;p44">
              <a:extLst>
                <a:ext uri="{FF2B5EF4-FFF2-40B4-BE49-F238E27FC236}">
                  <a16:creationId xmlns:a16="http://schemas.microsoft.com/office/drawing/2014/main" id="{F74304A4-79FB-C43A-7836-CA374813914A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4262;p44">
              <a:extLst>
                <a:ext uri="{FF2B5EF4-FFF2-40B4-BE49-F238E27FC236}">
                  <a16:creationId xmlns:a16="http://schemas.microsoft.com/office/drawing/2014/main" id="{D3A84519-EAB7-5CD7-985C-8A269D3A1BE2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34"/>
          <p:cNvSpPr/>
          <p:nvPr/>
        </p:nvSpPr>
        <p:spPr>
          <a:xfrm rot="10800000">
            <a:off x="4179950" y="2245300"/>
            <a:ext cx="4971900" cy="157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4"/>
          <p:cNvSpPr/>
          <p:nvPr/>
        </p:nvSpPr>
        <p:spPr>
          <a:xfrm>
            <a:off x="7534575" y="539500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34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4870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Đề tài làm về cái gì 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Làm như thế nào ? Công cụ hỗ trợ ? Phương pháp?</a:t>
            </a:r>
          </a:p>
        </p:txBody>
      </p:sp>
      <p:grpSp>
        <p:nvGrpSpPr>
          <p:cNvPr id="2476" name="Google Shape;2476;p34"/>
          <p:cNvGrpSpPr/>
          <p:nvPr/>
        </p:nvGrpSpPr>
        <p:grpSpPr>
          <a:xfrm flipH="1">
            <a:off x="3529151" y="463300"/>
            <a:ext cx="266700" cy="345050"/>
            <a:chOff x="1172410" y="839125"/>
            <a:chExt cx="266700" cy="345050"/>
          </a:xfrm>
        </p:grpSpPr>
        <p:cxnSp>
          <p:nvCxnSpPr>
            <p:cNvPr id="2477" name="Google Shape;2477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9" name="Google Shape;2479;p34"/>
          <p:cNvGrpSpPr/>
          <p:nvPr/>
        </p:nvGrpSpPr>
        <p:grpSpPr>
          <a:xfrm rot="10800000" flipH="1">
            <a:off x="819383" y="4002275"/>
            <a:ext cx="266700" cy="345050"/>
            <a:chOff x="1172410" y="839125"/>
            <a:chExt cx="266700" cy="345050"/>
          </a:xfrm>
        </p:grpSpPr>
        <p:cxnSp>
          <p:nvCxnSpPr>
            <p:cNvPr id="2480" name="Google Shape;2480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1" name="Google Shape;2481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2" name="Google Shape;2482;p34"/>
          <p:cNvSpPr/>
          <p:nvPr/>
        </p:nvSpPr>
        <p:spPr>
          <a:xfrm>
            <a:off x="947025" y="259400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3" name="Google Shape;2483;p34"/>
          <p:cNvCxnSpPr>
            <a:stCxn id="2484" idx="2"/>
            <a:endCxn id="2485" idx="0"/>
          </p:cNvCxnSpPr>
          <p:nvPr/>
        </p:nvCxnSpPr>
        <p:spPr>
          <a:xfrm rot="5400000">
            <a:off x="1678188" y="1496375"/>
            <a:ext cx="735900" cy="8022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6" name="Google Shape;2486;p34"/>
          <p:cNvCxnSpPr>
            <a:stCxn id="2484" idx="2"/>
            <a:endCxn id="2487" idx="0"/>
          </p:cNvCxnSpPr>
          <p:nvPr/>
        </p:nvCxnSpPr>
        <p:spPr>
          <a:xfrm rot="-5400000" flipH="1">
            <a:off x="2465238" y="1511525"/>
            <a:ext cx="735900" cy="7719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88" name="Google Shape;2488;p34"/>
          <p:cNvGrpSpPr/>
          <p:nvPr/>
        </p:nvGrpSpPr>
        <p:grpSpPr>
          <a:xfrm>
            <a:off x="1180200" y="768725"/>
            <a:ext cx="2503775" cy="3433500"/>
            <a:chOff x="1031200" y="964775"/>
            <a:chExt cx="2503775" cy="3433500"/>
          </a:xfrm>
        </p:grpSpPr>
        <p:grpSp>
          <p:nvGrpSpPr>
            <p:cNvPr id="2489" name="Google Shape;2489;p34"/>
            <p:cNvGrpSpPr/>
            <p:nvPr/>
          </p:nvGrpSpPr>
          <p:grpSpPr>
            <a:xfrm>
              <a:off x="1702288" y="964775"/>
              <a:ext cx="1191932" cy="760800"/>
              <a:chOff x="1278300" y="1764700"/>
              <a:chExt cx="1191932" cy="760800"/>
            </a:xfrm>
          </p:grpSpPr>
          <p:sp>
            <p:nvSpPr>
              <p:cNvPr id="2484" name="Google Shape;2484;p3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0" name="Google Shape;2490;p3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491" name="Google Shape;2491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7" name="Google Shape;2497;p3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498" name="Google Shape;2498;p3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499" name="Google Shape;2499;p3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0" name="Google Shape;2500;p3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1" name="Google Shape;2501;p3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2502" name="Google Shape;2502;p3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503" name="Google Shape;2503;p3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4" name="Google Shape;2504;p3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5" name="Google Shape;2505;p3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2506" name="Google Shape;2506;p3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507" name="Google Shape;2507;p3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8" name="Google Shape;2508;p3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9" name="Google Shape;2509;p3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2510" name="Google Shape;2510;p3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511" name="Google Shape;2511;p3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2" name="Google Shape;2512;p3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3" name="Google Shape;2513;p3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2514" name="Google Shape;2514;p3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7" name="Google Shape;2527;p3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528" name="Google Shape;2528;p3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32" name="Google Shape;2532;p3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35" name="Google Shape;2535;p3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38" name="Google Shape;2538;p3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2541" name="Google Shape;2541;p3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542" name="Google Shape;2542;p3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45" name="Google Shape;2545;p3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48" name="Google Shape;2548;p3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51" name="Google Shape;2551;p3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2554" name="Google Shape;2554;p3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555" name="Google Shape;2555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1" name="Google Shape;2561;p3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562" name="Google Shape;2562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568" name="Google Shape;2568;p34"/>
            <p:cNvCxnSpPr>
              <a:stCxn id="2484" idx="2"/>
              <a:endCxn id="2569" idx="0"/>
            </p:cNvCxnSpPr>
            <p:nvPr/>
          </p:nvCxnSpPr>
          <p:spPr>
            <a:xfrm rot="-5400000" flipH="1">
              <a:off x="1358638" y="2665175"/>
              <a:ext cx="1879800" cy="600"/>
            </a:xfrm>
            <a:prstGeom prst="bentConnector3">
              <a:avLst>
                <a:gd name="adj1" fmla="val 49997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70" name="Google Shape;2570;p34"/>
            <p:cNvGrpSpPr/>
            <p:nvPr/>
          </p:nvGrpSpPr>
          <p:grpSpPr>
            <a:xfrm>
              <a:off x="1031200" y="2461500"/>
              <a:ext cx="2503775" cy="1936775"/>
              <a:chOff x="1031200" y="2461500"/>
              <a:chExt cx="2503775" cy="1936775"/>
            </a:xfrm>
          </p:grpSpPr>
          <p:grpSp>
            <p:nvGrpSpPr>
              <p:cNvPr id="2571" name="Google Shape;2571;p34"/>
              <p:cNvGrpSpPr/>
              <p:nvPr/>
            </p:nvGrpSpPr>
            <p:grpSpPr>
              <a:xfrm>
                <a:off x="1031200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2" name="Google Shape;2572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4" name="Google Shape;2574;p34"/>
              <p:cNvGrpSpPr/>
              <p:nvPr/>
            </p:nvGrpSpPr>
            <p:grpSpPr>
              <a:xfrm>
                <a:off x="2605575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5" name="Google Shape;2575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7" name="Google Shape;2577;p34"/>
              <p:cNvGrpSpPr/>
              <p:nvPr/>
            </p:nvGrpSpPr>
            <p:grpSpPr>
              <a:xfrm>
                <a:off x="1833550" y="360525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8" name="Google Shape;2578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3" name="Google Shape;2452;p33">
            <a:extLst>
              <a:ext uri="{FF2B5EF4-FFF2-40B4-BE49-F238E27FC236}">
                <a16:creationId xmlns:a16="http://schemas.microsoft.com/office/drawing/2014/main" id="{A3C0BA65-18E6-5B36-6046-7F7BAC387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8150" y="1387350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34"/>
          <p:cNvSpPr/>
          <p:nvPr/>
        </p:nvSpPr>
        <p:spPr>
          <a:xfrm rot="10800000">
            <a:off x="4179950" y="2245300"/>
            <a:ext cx="4971900" cy="157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4"/>
          <p:cNvSpPr/>
          <p:nvPr/>
        </p:nvSpPr>
        <p:spPr>
          <a:xfrm>
            <a:off x="7534575" y="539500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34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4870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Đề tài làm về cái gì 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Làm như thế nào ? Công cụ hỗ trợ ? Phương pháp?</a:t>
            </a:r>
          </a:p>
        </p:txBody>
      </p:sp>
      <p:grpSp>
        <p:nvGrpSpPr>
          <p:cNvPr id="2476" name="Google Shape;2476;p34"/>
          <p:cNvGrpSpPr/>
          <p:nvPr/>
        </p:nvGrpSpPr>
        <p:grpSpPr>
          <a:xfrm flipH="1">
            <a:off x="3805086" y="476649"/>
            <a:ext cx="266700" cy="345050"/>
            <a:chOff x="1172410" y="839125"/>
            <a:chExt cx="266700" cy="345050"/>
          </a:xfrm>
        </p:grpSpPr>
        <p:cxnSp>
          <p:nvCxnSpPr>
            <p:cNvPr id="2477" name="Google Shape;2477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9" name="Google Shape;2479;p34"/>
          <p:cNvGrpSpPr/>
          <p:nvPr/>
        </p:nvGrpSpPr>
        <p:grpSpPr>
          <a:xfrm rot="10800000" flipH="1">
            <a:off x="250423" y="3976751"/>
            <a:ext cx="266700" cy="345050"/>
            <a:chOff x="1172410" y="839125"/>
            <a:chExt cx="266700" cy="345050"/>
          </a:xfrm>
        </p:grpSpPr>
        <p:cxnSp>
          <p:nvCxnSpPr>
            <p:cNvPr id="2480" name="Google Shape;2480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1" name="Google Shape;2481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2452;p33">
            <a:extLst>
              <a:ext uri="{FF2B5EF4-FFF2-40B4-BE49-F238E27FC236}">
                <a16:creationId xmlns:a16="http://schemas.microsoft.com/office/drawing/2014/main" id="{A3C0BA65-18E6-5B36-6046-7F7BAC387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4037" y="1387350"/>
            <a:ext cx="4517813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Quy trình hoạt động và kết quả</a:t>
            </a:r>
            <a:endParaRPr sz="32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1D41548-34BD-1E58-F953-9B52D216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3" y="821699"/>
            <a:ext cx="3201173" cy="29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34"/>
          <p:cNvSpPr/>
          <p:nvPr/>
        </p:nvSpPr>
        <p:spPr>
          <a:xfrm rot="10800000">
            <a:off x="4179950" y="2245300"/>
            <a:ext cx="4971900" cy="157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4"/>
          <p:cNvSpPr/>
          <p:nvPr/>
        </p:nvSpPr>
        <p:spPr>
          <a:xfrm>
            <a:off x="7534575" y="539500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34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4870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Ưu điểm 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Nhược điểm 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Hướng phát triển ?</a:t>
            </a:r>
          </a:p>
        </p:txBody>
      </p:sp>
      <p:grpSp>
        <p:nvGrpSpPr>
          <p:cNvPr id="2476" name="Google Shape;2476;p34"/>
          <p:cNvGrpSpPr/>
          <p:nvPr/>
        </p:nvGrpSpPr>
        <p:grpSpPr>
          <a:xfrm flipH="1">
            <a:off x="3569077" y="676914"/>
            <a:ext cx="266700" cy="345050"/>
            <a:chOff x="1172410" y="839125"/>
            <a:chExt cx="266700" cy="345050"/>
          </a:xfrm>
        </p:grpSpPr>
        <p:cxnSp>
          <p:nvCxnSpPr>
            <p:cNvPr id="2477" name="Google Shape;2477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2452;p33">
            <a:extLst>
              <a:ext uri="{FF2B5EF4-FFF2-40B4-BE49-F238E27FC236}">
                <a16:creationId xmlns:a16="http://schemas.microsoft.com/office/drawing/2014/main" id="{A3C0BA65-18E6-5B36-6046-7F7BAC387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8150" y="1387350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120" name="Google Shape;3867;p42">
            <a:extLst>
              <a:ext uri="{FF2B5EF4-FFF2-40B4-BE49-F238E27FC236}">
                <a16:creationId xmlns:a16="http://schemas.microsoft.com/office/drawing/2014/main" id="{14A40C90-4A01-F775-D9A2-4EC0D3E5D36A}"/>
              </a:ext>
            </a:extLst>
          </p:cNvPr>
          <p:cNvSpPr/>
          <p:nvPr/>
        </p:nvSpPr>
        <p:spPr>
          <a:xfrm>
            <a:off x="475337" y="3477447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3870;p42">
            <a:extLst>
              <a:ext uri="{FF2B5EF4-FFF2-40B4-BE49-F238E27FC236}">
                <a16:creationId xmlns:a16="http://schemas.microsoft.com/office/drawing/2014/main" id="{3CB0C94A-90AC-E527-CFD7-6B7C04F910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009" r="29050"/>
          <a:stretch/>
        </p:blipFill>
        <p:spPr>
          <a:xfrm>
            <a:off x="1017200" y="776675"/>
            <a:ext cx="2690150" cy="3590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3872;p42">
            <a:extLst>
              <a:ext uri="{FF2B5EF4-FFF2-40B4-BE49-F238E27FC236}">
                <a16:creationId xmlns:a16="http://schemas.microsoft.com/office/drawing/2014/main" id="{C7DAA0C4-5ED6-1124-1241-9B8E4134F96A}"/>
              </a:ext>
            </a:extLst>
          </p:cNvPr>
          <p:cNvGrpSpPr/>
          <p:nvPr/>
        </p:nvGrpSpPr>
        <p:grpSpPr>
          <a:xfrm>
            <a:off x="910680" y="676914"/>
            <a:ext cx="266700" cy="345050"/>
            <a:chOff x="1172410" y="839125"/>
            <a:chExt cx="266700" cy="345050"/>
          </a:xfrm>
        </p:grpSpPr>
        <p:cxnSp>
          <p:nvCxnSpPr>
            <p:cNvPr id="123" name="Google Shape;3873;p42">
              <a:extLst>
                <a:ext uri="{FF2B5EF4-FFF2-40B4-BE49-F238E27FC236}">
                  <a16:creationId xmlns:a16="http://schemas.microsoft.com/office/drawing/2014/main" id="{D488E916-22C3-6ECF-BFBA-E3F79A4F2087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3874;p42">
              <a:extLst>
                <a:ext uri="{FF2B5EF4-FFF2-40B4-BE49-F238E27FC236}">
                  <a16:creationId xmlns:a16="http://schemas.microsoft.com/office/drawing/2014/main" id="{97457AF5-D291-7D24-4C8D-64C6257BE003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3875;p42">
            <a:extLst>
              <a:ext uri="{FF2B5EF4-FFF2-40B4-BE49-F238E27FC236}">
                <a16:creationId xmlns:a16="http://schemas.microsoft.com/office/drawing/2014/main" id="{74D3101D-52E2-562F-4F2B-5144C903DE0A}"/>
              </a:ext>
            </a:extLst>
          </p:cNvPr>
          <p:cNvGrpSpPr/>
          <p:nvPr/>
        </p:nvGrpSpPr>
        <p:grpSpPr>
          <a:xfrm rot="10800000">
            <a:off x="3569077" y="4143064"/>
            <a:ext cx="266700" cy="345050"/>
            <a:chOff x="1172410" y="839125"/>
            <a:chExt cx="266700" cy="345050"/>
          </a:xfrm>
        </p:grpSpPr>
        <p:cxnSp>
          <p:nvCxnSpPr>
            <p:cNvPr id="126" name="Google Shape;3876;p42">
              <a:extLst>
                <a:ext uri="{FF2B5EF4-FFF2-40B4-BE49-F238E27FC236}">
                  <a16:creationId xmlns:a16="http://schemas.microsoft.com/office/drawing/2014/main" id="{DF3349CC-C7DE-8F9F-DEBE-111EA996F310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3877;p42">
              <a:extLst>
                <a:ext uri="{FF2B5EF4-FFF2-40B4-BE49-F238E27FC236}">
                  <a16:creationId xmlns:a16="http://schemas.microsoft.com/office/drawing/2014/main" id="{B6034319-6A81-3D10-88F8-8104A76153BE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Google Shape;2479;p34">
            <a:extLst>
              <a:ext uri="{FF2B5EF4-FFF2-40B4-BE49-F238E27FC236}">
                <a16:creationId xmlns:a16="http://schemas.microsoft.com/office/drawing/2014/main" id="{3175ABF0-1AC1-FA9E-8750-1381DC767F94}"/>
              </a:ext>
            </a:extLst>
          </p:cNvPr>
          <p:cNvGrpSpPr/>
          <p:nvPr/>
        </p:nvGrpSpPr>
        <p:grpSpPr>
          <a:xfrm rot="10800000" flipH="1">
            <a:off x="908388" y="4143064"/>
            <a:ext cx="266700" cy="345050"/>
            <a:chOff x="1172410" y="839125"/>
            <a:chExt cx="266700" cy="345050"/>
          </a:xfrm>
        </p:grpSpPr>
        <p:cxnSp>
          <p:nvCxnSpPr>
            <p:cNvPr id="129" name="Google Shape;2480;p34">
              <a:extLst>
                <a:ext uri="{FF2B5EF4-FFF2-40B4-BE49-F238E27FC236}">
                  <a16:creationId xmlns:a16="http://schemas.microsoft.com/office/drawing/2014/main" id="{DAAACFEC-44C6-3B73-E9C9-C092B2B2B806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2481;p34">
              <a:extLst>
                <a:ext uri="{FF2B5EF4-FFF2-40B4-BE49-F238E27FC236}">
                  <a16:creationId xmlns:a16="http://schemas.microsoft.com/office/drawing/2014/main" id="{7060D921-BD4F-9B80-6E96-4B4E5FB8A297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7400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7" name="Google Shape;4677;p48"/>
          <p:cNvSpPr txBox="1">
            <a:spLocks noGrp="1"/>
          </p:cNvSpPr>
          <p:nvPr>
            <p:ph type="title"/>
          </p:nvPr>
        </p:nvSpPr>
        <p:spPr>
          <a:xfrm>
            <a:off x="2936295" y="1849796"/>
            <a:ext cx="3271410" cy="1384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DEMO</a:t>
            </a:r>
            <a:endParaRPr dirty="0"/>
          </a:p>
        </p:txBody>
      </p:sp>
      <p:sp>
        <p:nvSpPr>
          <p:cNvPr id="3" name="Google Shape;3669;p37">
            <a:extLst>
              <a:ext uri="{FF2B5EF4-FFF2-40B4-BE49-F238E27FC236}">
                <a16:creationId xmlns:a16="http://schemas.microsoft.com/office/drawing/2014/main" id="{111050AC-2A17-43C8-D3FD-4A5B933E4486}"/>
              </a:ext>
            </a:extLst>
          </p:cNvPr>
          <p:cNvSpPr/>
          <p:nvPr/>
        </p:nvSpPr>
        <p:spPr>
          <a:xfrm>
            <a:off x="2627750" y="3341970"/>
            <a:ext cx="38337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670;p37">
            <a:extLst>
              <a:ext uri="{FF2B5EF4-FFF2-40B4-BE49-F238E27FC236}">
                <a16:creationId xmlns:a16="http://schemas.microsoft.com/office/drawing/2014/main" id="{BF38C980-8F21-EDE7-48B5-519BD40CE020}"/>
              </a:ext>
            </a:extLst>
          </p:cNvPr>
          <p:cNvSpPr txBox="1">
            <a:spLocks/>
          </p:cNvSpPr>
          <p:nvPr/>
        </p:nvSpPr>
        <p:spPr>
          <a:xfrm>
            <a:off x="2779550" y="3449216"/>
            <a:ext cx="35849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jdhani"/>
              <a:buNone/>
              <a:defRPr sz="9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1400" dirty="0"/>
              <a:t>Domain: thuoclaolongphung.tk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p54"/>
          <p:cNvSpPr/>
          <p:nvPr/>
        </p:nvSpPr>
        <p:spPr>
          <a:xfrm>
            <a:off x="1559875" y="337725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4" name="Google Shape;4814;p54"/>
          <p:cNvGrpSpPr/>
          <p:nvPr/>
        </p:nvGrpSpPr>
        <p:grpSpPr>
          <a:xfrm>
            <a:off x="722327" y="463300"/>
            <a:ext cx="266700" cy="345050"/>
            <a:chOff x="1172410" y="839125"/>
            <a:chExt cx="266700" cy="345050"/>
          </a:xfrm>
        </p:grpSpPr>
        <p:cxnSp>
          <p:nvCxnSpPr>
            <p:cNvPr id="4815" name="Google Shape;4815;p5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6" name="Google Shape;4816;p5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17" name="Google Shape;4817;p54"/>
          <p:cNvGrpSpPr/>
          <p:nvPr/>
        </p:nvGrpSpPr>
        <p:grpSpPr>
          <a:xfrm rot="10800000">
            <a:off x="3973839" y="4002275"/>
            <a:ext cx="266700" cy="345050"/>
            <a:chOff x="1172410" y="839125"/>
            <a:chExt cx="266700" cy="345050"/>
          </a:xfrm>
        </p:grpSpPr>
        <p:cxnSp>
          <p:nvCxnSpPr>
            <p:cNvPr id="4818" name="Google Shape;4818;p5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9" name="Google Shape;4819;p5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20" name="Google Shape;4820;p54"/>
          <p:cNvGrpSpPr/>
          <p:nvPr/>
        </p:nvGrpSpPr>
        <p:grpSpPr>
          <a:xfrm>
            <a:off x="1079013" y="768725"/>
            <a:ext cx="2684557" cy="3294475"/>
            <a:chOff x="1079013" y="768725"/>
            <a:chExt cx="2684557" cy="3294475"/>
          </a:xfrm>
        </p:grpSpPr>
        <p:cxnSp>
          <p:nvCxnSpPr>
            <p:cNvPr id="4821" name="Google Shape;4821;p54"/>
            <p:cNvCxnSpPr>
              <a:stCxn id="4822" idx="2"/>
              <a:endCxn id="4823" idx="0"/>
            </p:cNvCxnSpPr>
            <p:nvPr/>
          </p:nvCxnSpPr>
          <p:spPr>
            <a:xfrm rot="5400000">
              <a:off x="2099138" y="1105475"/>
              <a:ext cx="644400" cy="14925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4824" name="Google Shape;4824;p54"/>
            <p:cNvCxnSpPr>
              <a:stCxn id="4822" idx="2"/>
              <a:endCxn id="4825" idx="0"/>
            </p:cNvCxnSpPr>
            <p:nvPr/>
          </p:nvCxnSpPr>
          <p:spPr>
            <a:xfrm rot="-5400000" flipH="1">
              <a:off x="2845688" y="1851425"/>
              <a:ext cx="644400" cy="6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4826" name="Google Shape;4826;p54"/>
            <p:cNvCxnSpPr>
              <a:stCxn id="4823" idx="2"/>
              <a:endCxn id="4827" idx="0"/>
            </p:cNvCxnSpPr>
            <p:nvPr/>
          </p:nvCxnSpPr>
          <p:spPr>
            <a:xfrm rot="-5400000" flipH="1">
              <a:off x="1491363" y="3118200"/>
              <a:ext cx="367800" cy="6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8" name="Google Shape;4828;p54"/>
            <p:cNvCxnSpPr>
              <a:stCxn id="4823" idx="2"/>
              <a:endCxn id="4829" idx="0"/>
            </p:cNvCxnSpPr>
            <p:nvPr/>
          </p:nvCxnSpPr>
          <p:spPr>
            <a:xfrm rot="-5400000" flipH="1">
              <a:off x="2237313" y="2372250"/>
              <a:ext cx="367800" cy="14925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grpSp>
          <p:nvGrpSpPr>
            <p:cNvPr id="4830" name="Google Shape;4830;p54"/>
            <p:cNvGrpSpPr/>
            <p:nvPr/>
          </p:nvGrpSpPr>
          <p:grpSpPr>
            <a:xfrm>
              <a:off x="2571638" y="768725"/>
              <a:ext cx="1191932" cy="760800"/>
              <a:chOff x="1278300" y="1764700"/>
              <a:chExt cx="1191932" cy="760800"/>
            </a:xfrm>
          </p:grpSpPr>
          <p:sp>
            <p:nvSpPr>
              <p:cNvPr id="4822" name="Google Shape;4822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31" name="Google Shape;4831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832" name="Google Shape;4832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3" name="Google Shape;4833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4" name="Google Shape;4834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5" name="Google Shape;4835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6" name="Google Shape;4836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7" name="Google Shape;4837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38" name="Google Shape;4838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839" name="Google Shape;4839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840" name="Google Shape;4840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1" name="Google Shape;4841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2" name="Google Shape;4842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43" name="Google Shape;4843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844" name="Google Shape;4844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5" name="Google Shape;4845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6" name="Google Shape;4846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47" name="Google Shape;4847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848" name="Google Shape;4848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9" name="Google Shape;4849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0" name="Google Shape;4850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51" name="Google Shape;4851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852" name="Google Shape;4852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3" name="Google Shape;4853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4" name="Google Shape;4854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855" name="Google Shape;4855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68" name="Google Shape;4868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869" name="Google Shape;4869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0" name="Google Shape;4870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1" name="Google Shape;4871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2" name="Google Shape;4872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73" name="Google Shape;4873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4" name="Google Shape;4874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5" name="Google Shape;4875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76" name="Google Shape;4876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7" name="Google Shape;4877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8" name="Google Shape;4878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79" name="Google Shape;4879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0" name="Google Shape;4880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1" name="Google Shape;4881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882" name="Google Shape;4882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883" name="Google Shape;4883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86" name="Google Shape;4886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89" name="Google Shape;4889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92" name="Google Shape;4892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895" name="Google Shape;4895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896" name="Google Shape;4896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2" name="Google Shape;4902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03" name="Google Shape;4903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09" name="Google Shape;4909;p54"/>
            <p:cNvGrpSpPr/>
            <p:nvPr/>
          </p:nvGrpSpPr>
          <p:grpSpPr>
            <a:xfrm>
              <a:off x="1079013" y="2173800"/>
              <a:ext cx="1191932" cy="760800"/>
              <a:chOff x="1278300" y="1764700"/>
              <a:chExt cx="1191932" cy="760800"/>
            </a:xfrm>
          </p:grpSpPr>
          <p:sp>
            <p:nvSpPr>
              <p:cNvPr id="4823" name="Google Shape;4823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0" name="Google Shape;4910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11" name="Google Shape;4911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7" name="Google Shape;4917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918" name="Google Shape;4918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919" name="Google Shape;4919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0" name="Google Shape;4920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1" name="Google Shape;4921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922" name="Google Shape;4922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923" name="Google Shape;4923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4" name="Google Shape;4924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5" name="Google Shape;4925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926" name="Google Shape;4926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927" name="Google Shape;4927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8" name="Google Shape;4928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9" name="Google Shape;4929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930" name="Google Shape;4930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931" name="Google Shape;4931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2" name="Google Shape;4932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3" name="Google Shape;4933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934" name="Google Shape;4934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47" name="Google Shape;4947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948" name="Google Shape;4948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52" name="Google Shape;4952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55" name="Google Shape;4955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58" name="Google Shape;4958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961" name="Google Shape;4961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962" name="Google Shape;4962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65" name="Google Shape;4965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68" name="Google Shape;4968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71" name="Google Shape;4971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3" name="Google Shape;4973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974" name="Google Shape;4974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975" name="Google Shape;4975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1" name="Google Shape;4981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82" name="Google Shape;4982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88" name="Google Shape;4988;p54"/>
            <p:cNvGrpSpPr/>
            <p:nvPr/>
          </p:nvGrpSpPr>
          <p:grpSpPr>
            <a:xfrm>
              <a:off x="2571638" y="2173800"/>
              <a:ext cx="1191932" cy="760800"/>
              <a:chOff x="1278300" y="1764700"/>
              <a:chExt cx="1191932" cy="760800"/>
            </a:xfrm>
          </p:grpSpPr>
          <p:sp>
            <p:nvSpPr>
              <p:cNvPr id="4825" name="Google Shape;4825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9" name="Google Shape;4989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90" name="Google Shape;4990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6" name="Google Shape;4996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997" name="Google Shape;4997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998" name="Google Shape;4998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9" name="Google Shape;4999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0" name="Google Shape;5000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01" name="Google Shape;5001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002" name="Google Shape;5002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3" name="Google Shape;5003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4" name="Google Shape;5004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05" name="Google Shape;5005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006" name="Google Shape;5006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7" name="Google Shape;5007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8" name="Google Shape;5008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09" name="Google Shape;5009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010" name="Google Shape;5010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1" name="Google Shape;5011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2" name="Google Shape;5012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013" name="Google Shape;5013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6" name="Google Shape;5026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027" name="Google Shape;5027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31" name="Google Shape;5031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34" name="Google Shape;5034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37" name="Google Shape;5037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8" name="Google Shape;5038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040" name="Google Shape;5040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041" name="Google Shape;5041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44" name="Google Shape;5044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47" name="Google Shape;5047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50" name="Google Shape;5050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053" name="Google Shape;5053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054" name="Google Shape;5054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0" name="Google Shape;5060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061" name="Google Shape;5061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67" name="Google Shape;5067;p54"/>
            <p:cNvGrpSpPr/>
            <p:nvPr/>
          </p:nvGrpSpPr>
          <p:grpSpPr>
            <a:xfrm>
              <a:off x="1079013" y="3302400"/>
              <a:ext cx="1191932" cy="760800"/>
              <a:chOff x="1278300" y="1764700"/>
              <a:chExt cx="1191932" cy="760800"/>
            </a:xfrm>
          </p:grpSpPr>
          <p:sp>
            <p:nvSpPr>
              <p:cNvPr id="4827" name="Google Shape;4827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68" name="Google Shape;5068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069" name="Google Shape;5069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0" name="Google Shape;5070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75" name="Google Shape;5075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5076" name="Google Shape;5076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5077" name="Google Shape;5077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8" name="Google Shape;5078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9" name="Google Shape;5079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80" name="Google Shape;5080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081" name="Google Shape;5081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2" name="Google Shape;5082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3" name="Google Shape;5083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84" name="Google Shape;5084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085" name="Google Shape;5085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6" name="Google Shape;5086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7" name="Google Shape;5087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88" name="Google Shape;5088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089" name="Google Shape;5089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0" name="Google Shape;5090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1" name="Google Shape;5091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092" name="Google Shape;5092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5" name="Google Shape;5105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106" name="Google Shape;5106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10" name="Google Shape;5110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13" name="Google Shape;5113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16" name="Google Shape;5116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7" name="Google Shape;5117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8" name="Google Shape;5118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19" name="Google Shape;5119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120" name="Google Shape;5120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1" name="Google Shape;5121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2" name="Google Shape;5122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23" name="Google Shape;5123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26" name="Google Shape;5126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29" name="Google Shape;5129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32" name="Google Shape;5132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133" name="Google Shape;5133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8" name="Google Shape;5138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9" name="Google Shape;5139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140" name="Google Shape;5140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46" name="Google Shape;5146;p54"/>
            <p:cNvGrpSpPr/>
            <p:nvPr/>
          </p:nvGrpSpPr>
          <p:grpSpPr>
            <a:xfrm>
              <a:off x="2571638" y="3302400"/>
              <a:ext cx="1191932" cy="760800"/>
              <a:chOff x="1278300" y="1764700"/>
              <a:chExt cx="1191932" cy="760800"/>
            </a:xfrm>
          </p:grpSpPr>
          <p:sp>
            <p:nvSpPr>
              <p:cNvPr id="4829" name="Google Shape;4829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7" name="Google Shape;5147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148" name="Google Shape;5148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5155" name="Google Shape;5155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5156" name="Google Shape;5156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7" name="Google Shape;5157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8" name="Google Shape;5158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159" name="Google Shape;5159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160" name="Google Shape;5160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1" name="Google Shape;5161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2" name="Google Shape;5162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163" name="Google Shape;5163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164" name="Google Shape;5164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5" name="Google Shape;5165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6" name="Google Shape;5166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167" name="Google Shape;5167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168" name="Google Shape;5168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9" name="Google Shape;5169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0" name="Google Shape;5170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171" name="Google Shape;5171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84" name="Google Shape;5184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185" name="Google Shape;5185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6" name="Google Shape;5186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7" name="Google Shape;5187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89" name="Google Shape;5189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92" name="Google Shape;5192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95" name="Google Shape;5195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98" name="Google Shape;5198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199" name="Google Shape;5199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202" name="Google Shape;5202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205" name="Google Shape;5205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208" name="Google Shape;5208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211" name="Google Shape;5211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212" name="Google Shape;5212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219" name="Google Shape;5219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5FD9F01-C43B-6D11-1230-409769D9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174" y="2994345"/>
            <a:ext cx="3636905" cy="1324160"/>
          </a:xfrm>
          <a:prstGeom prst="rect">
            <a:avLst/>
          </a:prstGeom>
        </p:spPr>
      </p:pic>
      <p:sp>
        <p:nvSpPr>
          <p:cNvPr id="442" name="Google Shape;4794;p54">
            <a:extLst>
              <a:ext uri="{FF2B5EF4-FFF2-40B4-BE49-F238E27FC236}">
                <a16:creationId xmlns:a16="http://schemas.microsoft.com/office/drawing/2014/main" id="{0590EC30-579A-061F-C165-7BADFDE7F0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15436" y="2098963"/>
            <a:ext cx="35025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Hosting Project Proposal by Slidesgo">
  <a:themeElements>
    <a:clrScheme name="Simple Light">
      <a:dk1>
        <a:srgbClr val="383138"/>
      </a:dk1>
      <a:lt1>
        <a:srgbClr val="FFFFFF"/>
      </a:lt1>
      <a:dk2>
        <a:srgbClr val="C2C0F2"/>
      </a:dk2>
      <a:lt2>
        <a:srgbClr val="FA5B4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234</Words>
  <Application>Microsoft Office PowerPoint</Application>
  <PresentationFormat>On-screen Show (16:9)</PresentationFormat>
  <Paragraphs>144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Rajdhani Medium</vt:lpstr>
      <vt:lpstr>Anaheim</vt:lpstr>
      <vt:lpstr>Tajawal</vt:lpstr>
      <vt:lpstr>Arial</vt:lpstr>
      <vt:lpstr>Rajdhani</vt:lpstr>
      <vt:lpstr>Web Hosting Project Proposal by Slidesgo</vt:lpstr>
      <vt:lpstr>WEB BÁN THUỐC LÀO SỬ DỤNG FRAMEWORK DJANGO</vt:lpstr>
      <vt:lpstr>Giới thiệu</vt:lpstr>
      <vt:lpstr>GIỚI THIỆU</vt:lpstr>
      <vt:lpstr>Quy trình hoạt động và kết quả</vt:lpstr>
      <vt:lpstr>KẾT LUẬN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HOSTING PROJECT PROPOSAL</dc:title>
  <dc:creator>DSL_PRO</dc:creator>
  <cp:lastModifiedBy>Nguyễn Minh Phụng</cp:lastModifiedBy>
  <cp:revision>2</cp:revision>
  <dcterms:modified xsi:type="dcterms:W3CDTF">2022-05-20T04:49:23Z</dcterms:modified>
</cp:coreProperties>
</file>