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9371D-F515-40E5-9C71-679425016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C7BA1-EC6F-43D0-8217-BB71C07E9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1E025-F4B7-4121-8805-1BCFEDF7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D2EB2-6C4D-4EA9-9462-26AF5DEC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CB463-35DC-4329-9B0F-FF563DBB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5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9E0-B0BB-4BC0-B3CC-FEB6F870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4BFEB-DD24-4C70-A528-1185B50CA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2BAE3-CAE9-4DCE-BFE7-DC89B674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F5847-B42B-4687-89C4-64F2F2E7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21F3F-B074-4D84-A1A2-D786D31C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6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6BC3A-C6F4-46B2-8AA3-C2E023438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405303-3C23-4F5A-956D-BE53A13C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9C9E0-2201-4201-85FE-8E0E58CC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3EAF6-CD06-4525-A94D-BF2F6963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354FD-2167-440C-86B7-5EF29D61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5B750-E043-4BAF-A6DD-5C33F8A4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6A68-577D-4E3A-A97F-4960494B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36B91-765A-4D7F-AF7D-6270781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E3780-6C35-47D3-B8E6-CE8FF497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58CC0-C0A0-42EB-9EB2-D092A3A0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B062C-FACB-4FA3-B61E-7975130F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9A362-3570-4653-9736-629AF87B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36E58-CB44-40A0-935C-92518750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A5052-52A9-4CDD-A9D8-BA16075F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6643E-8E9D-45F2-91C9-D5DC0EB2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3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BF6B4-8827-4BE5-AD4B-686D7B91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FEFF3-6D86-4458-82E8-1AE60A18C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A98CD-6EE2-4964-A368-2016D7ADB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D65A9-116F-4C44-A717-38AF0F7F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24A28-E386-480E-AF9D-B06B9E6A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947ED-4F7F-4E5D-806B-0E10D99D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5546C-EC70-438F-8BA7-D50D23A1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3DC17-F04F-4ED1-80EB-D3AF3CD9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1ADC7-BD62-47F6-9529-F9DDF62B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B4349D-E2FE-43F1-9E87-D9AAE7620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B3EC5D-81F3-4744-A514-5ABB7E529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3A2CF-F870-4C76-9962-2A542951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D0FCB-0656-45C9-B852-1FAF0C1F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F1BA63-E98C-429E-A2B9-172F3208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8417D-5DA3-4D6F-8758-C176C85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FD78F-A826-45ED-8B95-F1912BD2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017360-A336-404C-95EA-E1485E76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E0163-30EA-41C9-BFDE-24E21FE1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0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D5109F-0E8B-49D7-8DEB-68893ECF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80461D-4E48-443B-8836-BE1A7889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0FF86-04DD-46CC-BC68-9F04388D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4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F339-9814-421D-8139-61379244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B19B1-1454-4F7F-978C-5D85C5FE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4050E-C5DD-4F1C-8F28-140E2DF56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6212A-692D-486C-B591-2AD684BC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42E58-8315-4E29-9D7A-CFE2456A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EE573-96CF-4D9B-8593-617B6BDE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7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DA8EE-AB00-4CA1-9FDD-0B6659F3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F72D7-6424-4A61-B845-A68CFBF3C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8F5C1-4056-4656-8AFF-02EA1FA8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96C62-539D-45E6-9B97-7A82CBD2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0A9E4-3551-41B3-A8A4-2F6C6382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8BB43-1C52-469B-8455-FADCAE93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3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6ABBF3-9057-402B-99EB-46A3C574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59E03-8214-4FA6-821A-FB13C899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8C401-282A-4000-AE88-423FD937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4300-9896-4305-B511-82AA4CB7D01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8356F-FE83-41A7-B75F-358D44D5A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85C10-CEA1-4DDA-9109-86F386307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E367-924E-450B-91C4-C105FB96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2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659C1-F3F3-45F7-9889-26495B8D1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Zoom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B5BE3-1708-4A73-9E3C-64FA38431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8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4AFAA-F2F8-4FC7-89CF-5928AA0A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10079-3971-4CE2-91F9-46E41090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참가자 이름 바꾸기</a:t>
            </a:r>
            <a:endParaRPr lang="en-US" altLang="ko-KR" dirty="0"/>
          </a:p>
          <a:p>
            <a:pPr lvl="1"/>
            <a:r>
              <a:rPr lang="ko-KR" altLang="en-US" dirty="0"/>
              <a:t>참가자 버튼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자기 이름 확인 후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출석체크 용이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소회의실 사용 시 수동할당시 사용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스마트폰으로 출석참가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모니터링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확인할것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로그인하지 말고 바로 회의 참가할 것</a:t>
            </a:r>
            <a:r>
              <a:rPr lang="en-US" altLang="ko-KR" dirty="0">
                <a:sym typeface="Wingdings" panose="05000000000000000000" pitchFamily="2" charset="2"/>
              </a:rPr>
              <a:t>) </a:t>
            </a:r>
            <a:r>
              <a:rPr lang="ko-KR" altLang="en-US" dirty="0">
                <a:sym typeface="Wingdings" panose="05000000000000000000" pitchFamily="2" charset="2"/>
              </a:rPr>
              <a:t>회의 참가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신은정 스마트폰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음소거</a:t>
            </a:r>
            <a:r>
              <a:rPr lang="ko-KR" altLang="en-US" dirty="0">
                <a:sym typeface="Wingdings" panose="05000000000000000000" pitchFamily="2" charset="2"/>
              </a:rPr>
              <a:t> 할 것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비디오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비디오 </a:t>
            </a:r>
            <a:r>
              <a:rPr lang="ko-KR" altLang="en-US" dirty="0" err="1">
                <a:sym typeface="Wingdings" panose="05000000000000000000" pitchFamily="2" charset="2"/>
              </a:rPr>
              <a:t>미러링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1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5E1B7-9EC8-4D1A-8B42-A8EF2B34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CC300-C6D6-470B-B0B5-F8438953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채팅장을 잘 쓰기</a:t>
            </a:r>
            <a:endParaRPr lang="en-US" altLang="ko-KR" dirty="0"/>
          </a:p>
          <a:p>
            <a:pPr lvl="1"/>
            <a:r>
              <a:rPr lang="ko-KR" altLang="en-US" dirty="0"/>
              <a:t>중간에 퀴즈를 내서 공유</a:t>
            </a:r>
            <a:endParaRPr lang="en-US" altLang="ko-KR" dirty="0"/>
          </a:p>
          <a:p>
            <a:pPr lvl="1"/>
            <a:r>
              <a:rPr lang="ko-KR" altLang="en-US" dirty="0"/>
              <a:t>비디오를 꺼도 얼굴을 프로필 사진으로 설정</a:t>
            </a:r>
            <a:endParaRPr lang="en-US" altLang="ko-KR" dirty="0"/>
          </a:p>
          <a:p>
            <a:pPr lvl="1"/>
            <a:r>
              <a:rPr lang="ko-KR" altLang="en-US" dirty="0"/>
              <a:t>설문</a:t>
            </a:r>
            <a:r>
              <a:rPr lang="en-US" altLang="ko-KR" dirty="0"/>
              <a:t>-</a:t>
            </a:r>
            <a:r>
              <a:rPr lang="ko-KR" altLang="en-US" dirty="0" err="1"/>
              <a:t>슬라이도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PPT </a:t>
            </a:r>
            <a:r>
              <a:rPr lang="ko-KR" altLang="en-US" dirty="0"/>
              <a:t>플랫폼 사용하기</a:t>
            </a:r>
            <a:endParaRPr lang="en-US" altLang="ko-KR" dirty="0"/>
          </a:p>
          <a:p>
            <a:pPr lvl="1"/>
            <a:r>
              <a:rPr lang="ko-KR" altLang="en-US" dirty="0"/>
              <a:t>학생들</a:t>
            </a:r>
            <a:endParaRPr lang="en-US" altLang="ko-KR" dirty="0"/>
          </a:p>
          <a:p>
            <a:pPr lvl="1"/>
            <a:r>
              <a:rPr lang="en-US" altLang="ko-KR" dirty="0"/>
              <a:t>Template</a:t>
            </a:r>
            <a:r>
              <a:rPr lang="ko-KR" altLang="en-US" dirty="0"/>
              <a:t>에서 </a:t>
            </a:r>
            <a:r>
              <a:rPr lang="ko-KR" altLang="en-US" dirty="0" err="1"/>
              <a:t>만드로</a:t>
            </a:r>
            <a:r>
              <a:rPr lang="ko-KR" altLang="en-US" dirty="0"/>
              <a:t> 주석작성 기능을 통해 학생들이 글을 직접 쓰도록 한다</a:t>
            </a:r>
            <a:r>
              <a:rPr lang="en-US" altLang="ko-KR" dirty="0"/>
              <a:t>. </a:t>
            </a:r>
            <a:r>
              <a:rPr lang="ko-KR" altLang="en-US" dirty="0"/>
              <a:t>이름을 쓰게 하거나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스탬프로 하트를 찍게 하거나  익명으로 진행할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아아패드로</a:t>
            </a:r>
            <a:r>
              <a:rPr lang="ko-KR" altLang="en-US" dirty="0"/>
              <a:t> 판서하기</a:t>
            </a:r>
            <a:endParaRPr lang="en-US" altLang="ko-KR" dirty="0"/>
          </a:p>
          <a:p>
            <a:r>
              <a:rPr lang="ko-KR" altLang="en-US" dirty="0"/>
              <a:t>소회의시 팀장과 서기 </a:t>
            </a:r>
            <a:r>
              <a:rPr lang="en-US" altLang="ko-KR" dirty="0"/>
              <a:t>– </a:t>
            </a:r>
            <a:r>
              <a:rPr lang="ko-KR" altLang="en-US" dirty="0" err="1"/>
              <a:t>무슨말</a:t>
            </a:r>
            <a:r>
              <a:rPr lang="ko-KR" altLang="en-US" dirty="0"/>
              <a:t> 했는지 이름과 함께 기록</a:t>
            </a:r>
            <a:r>
              <a:rPr lang="en-US" altLang="ko-KR" dirty="0"/>
              <a:t>/ </a:t>
            </a:r>
            <a:r>
              <a:rPr lang="ko-KR" altLang="en-US" dirty="0"/>
              <a:t>회의실 링크 </a:t>
            </a:r>
            <a:r>
              <a:rPr lang="en-US" altLang="ko-KR" dirty="0"/>
              <a:t>+ </a:t>
            </a:r>
            <a:r>
              <a:rPr lang="ko-KR" altLang="en-US" dirty="0"/>
              <a:t>비번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42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115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Zoom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</dc:title>
  <dc:creator>EJ Shin</dc:creator>
  <cp:lastModifiedBy>EJ Shin</cp:lastModifiedBy>
  <cp:revision>1</cp:revision>
  <dcterms:created xsi:type="dcterms:W3CDTF">2021-08-28T01:43:20Z</dcterms:created>
  <dcterms:modified xsi:type="dcterms:W3CDTF">2021-08-28T09:05:19Z</dcterms:modified>
</cp:coreProperties>
</file>