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Raleway"/>
      <p:regular r:id="rId64"/>
      <p:bold r:id="rId65"/>
      <p:italic r:id="rId66"/>
      <p:boldItalic r:id="rId67"/>
    </p:embeddedFont>
    <p:embeddedFont>
      <p:font typeface="Roboto"/>
      <p:regular r:id="rId68"/>
      <p:bold r:id="rId69"/>
      <p:italic r:id="rId70"/>
      <p:boldItalic r:id="rId71"/>
    </p:embeddedFont>
    <p:embeddedFont>
      <p:font typeface="Nunito"/>
      <p:regular r:id="rId72"/>
      <p:bold r:id="rId73"/>
      <p:italic r:id="rId74"/>
      <p:boldItalic r:id="rId75"/>
    </p:embeddedFont>
    <p:embeddedFont>
      <p:font typeface="DM Sans"/>
      <p:regular r:id="rId76"/>
      <p:bold r:id="rId77"/>
      <p:italic r:id="rId78"/>
      <p:boldItalic r:id="rId79"/>
    </p:embeddedFont>
    <p:embeddedFont>
      <p:font typeface="Space Grotesk"/>
      <p:regular r:id="rId80"/>
      <p:bold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6052E9-F402-434E-BD08-4776E484B37C}">
  <a:tblStyle styleId="{C06052E9-F402-434E-BD08-4776E484B3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SpaceGrotesk-regular.fntdata"/><Relationship Id="rId81" Type="http://schemas.openxmlformats.org/officeDocument/2006/relationships/font" Target="fonts/SpaceGrotes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Nunito-bold.fntdata"/><Relationship Id="rId72" Type="http://schemas.openxmlformats.org/officeDocument/2006/relationships/font" Target="fonts/Nunito-regular.fntdata"/><Relationship Id="rId31" Type="http://schemas.openxmlformats.org/officeDocument/2006/relationships/slide" Target="slides/slide26.xml"/><Relationship Id="rId75" Type="http://schemas.openxmlformats.org/officeDocument/2006/relationships/font" Target="fonts/Nunito-boldItalic.fntdata"/><Relationship Id="rId30" Type="http://schemas.openxmlformats.org/officeDocument/2006/relationships/slide" Target="slides/slide25.xml"/><Relationship Id="rId74" Type="http://schemas.openxmlformats.org/officeDocument/2006/relationships/font" Target="fonts/Nunito-italic.fntdata"/><Relationship Id="rId33" Type="http://schemas.openxmlformats.org/officeDocument/2006/relationships/slide" Target="slides/slide28.xml"/><Relationship Id="rId77" Type="http://schemas.openxmlformats.org/officeDocument/2006/relationships/font" Target="fonts/DMSans-bold.fntdata"/><Relationship Id="rId32" Type="http://schemas.openxmlformats.org/officeDocument/2006/relationships/slide" Target="slides/slide27.xml"/><Relationship Id="rId76" Type="http://schemas.openxmlformats.org/officeDocument/2006/relationships/font" Target="fonts/DMSans-regular.fntdata"/><Relationship Id="rId35" Type="http://schemas.openxmlformats.org/officeDocument/2006/relationships/slide" Target="slides/slide30.xml"/><Relationship Id="rId79" Type="http://schemas.openxmlformats.org/officeDocument/2006/relationships/font" Target="fonts/DMSans-boldItalic.fntdata"/><Relationship Id="rId34" Type="http://schemas.openxmlformats.org/officeDocument/2006/relationships/slide" Target="slides/slide29.xml"/><Relationship Id="rId78" Type="http://schemas.openxmlformats.org/officeDocument/2006/relationships/font" Target="fonts/DMSans-italic.fntdata"/><Relationship Id="rId71" Type="http://schemas.openxmlformats.org/officeDocument/2006/relationships/font" Target="fonts/Roboto-boldItalic.fntdata"/><Relationship Id="rId70" Type="http://schemas.openxmlformats.org/officeDocument/2006/relationships/font" Target="fonts/Roboto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aleway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aleway-italic.fntdata"/><Relationship Id="rId21" Type="http://schemas.openxmlformats.org/officeDocument/2006/relationships/slide" Target="slides/slide16.xml"/><Relationship Id="rId65" Type="http://schemas.openxmlformats.org/officeDocument/2006/relationships/font" Target="fonts/Raleway-bold.fntdata"/><Relationship Id="rId24" Type="http://schemas.openxmlformats.org/officeDocument/2006/relationships/slide" Target="slides/slide19.xml"/><Relationship Id="rId68" Type="http://schemas.openxmlformats.org/officeDocument/2006/relationships/font" Target="fonts/Roboto-regular.fntdata"/><Relationship Id="rId23" Type="http://schemas.openxmlformats.org/officeDocument/2006/relationships/slide" Target="slides/slide18.xml"/><Relationship Id="rId67" Type="http://schemas.openxmlformats.org/officeDocument/2006/relationships/font" Target="fonts/Raleway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37056de1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37056de1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a37056de1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a37056de1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a37056de1f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a37056de1f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Yichen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a37056de1f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a37056de1f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a37056de1f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a37056de1f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a37056de1f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a37056de1f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22523da9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22523da9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324231b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324231b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a37056de1f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a37056de1f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a22523da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a22523da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a324231b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a324231b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a37056de1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a37056de1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a37056de1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a37056de1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a34e18e58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a34e18e58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a34e18e58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a34e18e58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a37056de1f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a37056de1f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a37056de1f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a37056de1f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a22523da90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a22523da90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Frankie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a22523da90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a22523da90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Frankie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a22523da90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a22523da90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23a544b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23a544b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a22523da90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a22523da90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a22523da90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a22523da90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a22523da90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a22523da90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a22523da90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a22523da90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a22523da90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a22523da90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a22523da90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a22523da90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a22523da90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a22523da90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a22523da90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a22523da90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Frankie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a22523da90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a22523da90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Frankie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a22523da9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a22523da9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324231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324231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a37056de1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a37056de1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Yichen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a37056de1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a37056de1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an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a34e18e5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a34e18e5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a37056de1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a37056de1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a23a544b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a23a544b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ec8b7f110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ec8b7f110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a37056de1f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a37056de1f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a22523da9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a22523da9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Yichen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a23a544b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a23a544b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Yichen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a23a544b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a23a544b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Nicholas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a37056de1f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a37056de1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a22523da9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a22523da9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a37056de1f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a37056de1f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a37056de1f_5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a37056de1f_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a37056de1f_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a37056de1f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a37056de1f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a37056de1f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a37056de1f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a37056de1f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a37056de1f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a37056de1f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a22523da9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a22523da9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a22523da9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a22523da9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a37056de1f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a37056de1f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22523da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22523da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23a544b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a23a544b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a37056de1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a37056de1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091775"/>
            <a:ext cx="5712300" cy="1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35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2717750"/>
            <a:ext cx="2025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3267016" y="319425"/>
            <a:ext cx="4391380" cy="4643267"/>
            <a:chOff x="3267016" y="319425"/>
            <a:chExt cx="4391380" cy="4643267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7327644" y="4631940"/>
              <a:ext cx="354188" cy="307317"/>
            </a:xfrm>
            <a:custGeom>
              <a:rect b="b" l="l" r="r" t="t"/>
              <a:pathLst>
                <a:path extrusionOk="0" h="9363" w="10791">
                  <a:moveTo>
                    <a:pt x="0" y="9362"/>
                  </a:moveTo>
                  <a:cubicBezTo>
                    <a:pt x="0" y="9362"/>
                    <a:pt x="3830" y="0"/>
                    <a:pt x="10730" y="1915"/>
                  </a:cubicBezTo>
                  <a:cubicBezTo>
                    <a:pt x="10791" y="1915"/>
                    <a:pt x="9909" y="9058"/>
                    <a:pt x="0" y="93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267016" y="319425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hasCustomPrompt="1" type="title"/>
          </p:nvPr>
        </p:nvSpPr>
        <p:spPr>
          <a:xfrm>
            <a:off x="715100" y="1299675"/>
            <a:ext cx="44292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idx="1" type="subTitle"/>
          </p:nvPr>
        </p:nvSpPr>
        <p:spPr>
          <a:xfrm>
            <a:off x="715100" y="2810763"/>
            <a:ext cx="4429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9" name="Google Shape;89;p11"/>
          <p:cNvGrpSpPr/>
          <p:nvPr/>
        </p:nvGrpSpPr>
        <p:grpSpPr>
          <a:xfrm>
            <a:off x="3343216" y="75857"/>
            <a:ext cx="4271386" cy="4765252"/>
            <a:chOff x="3343216" y="75857"/>
            <a:chExt cx="4271386" cy="4765252"/>
          </a:xfrm>
        </p:grpSpPr>
        <p:grpSp>
          <p:nvGrpSpPr>
            <p:cNvPr id="90" name="Google Shape;90;p11"/>
            <p:cNvGrpSpPr/>
            <p:nvPr/>
          </p:nvGrpSpPr>
          <p:grpSpPr>
            <a:xfrm flipH="1" rot="10800000">
              <a:off x="5948475" y="75857"/>
              <a:ext cx="1666128" cy="525828"/>
              <a:chOff x="3129075" y="4105532"/>
              <a:chExt cx="1666128" cy="525828"/>
            </a:xfrm>
          </p:grpSpPr>
          <p:sp>
            <p:nvSpPr>
              <p:cNvPr id="91" name="Google Shape;91;p11"/>
              <p:cNvSpPr/>
              <p:nvPr/>
            </p:nvSpPr>
            <p:spPr>
              <a:xfrm>
                <a:off x="4345206" y="4105543"/>
                <a:ext cx="449996" cy="525816"/>
              </a:xfrm>
              <a:custGeom>
                <a:rect b="b" l="l" r="r" t="t"/>
                <a:pathLst>
                  <a:path extrusionOk="0" h="16020" w="13710">
                    <a:moveTo>
                      <a:pt x="1" y="16019"/>
                    </a:moveTo>
                    <a:cubicBezTo>
                      <a:pt x="1" y="16019"/>
                      <a:pt x="517" y="943"/>
                      <a:pt x="11247" y="31"/>
                    </a:cubicBezTo>
                    <a:cubicBezTo>
                      <a:pt x="11247" y="1"/>
                      <a:pt x="13709" y="10426"/>
                      <a:pt x="1" y="160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1"/>
              <p:cNvSpPr/>
              <p:nvPr/>
            </p:nvSpPr>
            <p:spPr>
              <a:xfrm>
                <a:off x="3129075" y="4105532"/>
                <a:ext cx="304330" cy="364198"/>
              </a:xfrm>
              <a:custGeom>
                <a:rect b="b" l="l" r="r" t="t"/>
                <a:pathLst>
                  <a:path extrusionOk="0" h="11096" w="9272">
                    <a:moveTo>
                      <a:pt x="9150" y="11095"/>
                    </a:moveTo>
                    <a:cubicBezTo>
                      <a:pt x="9150" y="11095"/>
                      <a:pt x="1" y="6870"/>
                      <a:pt x="2189" y="1"/>
                    </a:cubicBezTo>
                    <a:cubicBezTo>
                      <a:pt x="2189" y="1"/>
                      <a:pt x="9271" y="1217"/>
                      <a:pt x="9150" y="110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" name="Google Shape;93;p11"/>
            <p:cNvSpPr/>
            <p:nvPr/>
          </p:nvSpPr>
          <p:spPr>
            <a:xfrm flipH="1" rot="10800000">
              <a:off x="3343216" y="4523814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3"/>
          <p:cNvGrpSpPr/>
          <p:nvPr/>
        </p:nvGrpSpPr>
        <p:grpSpPr>
          <a:xfrm>
            <a:off x="5108316" y="76300"/>
            <a:ext cx="3819428" cy="1977540"/>
            <a:chOff x="5108316" y="76300"/>
            <a:chExt cx="3819428" cy="1977540"/>
          </a:xfrm>
        </p:grpSpPr>
        <p:sp>
          <p:nvSpPr>
            <p:cNvPr id="97" name="Google Shape;97;p13"/>
            <p:cNvSpPr/>
            <p:nvPr/>
          </p:nvSpPr>
          <p:spPr>
            <a:xfrm>
              <a:off x="8617441" y="1676709"/>
              <a:ext cx="310304" cy="377131"/>
            </a:xfrm>
            <a:custGeom>
              <a:rect b="b" l="l" r="r" t="t"/>
              <a:pathLst>
                <a:path extrusionOk="0" h="11490" w="9454">
                  <a:moveTo>
                    <a:pt x="7022" y="0"/>
                  </a:moveTo>
                  <a:lnTo>
                    <a:pt x="7022" y="0"/>
                  </a:lnTo>
                  <a:cubicBezTo>
                    <a:pt x="1" y="1429"/>
                    <a:pt x="761" y="11490"/>
                    <a:pt x="761" y="11490"/>
                  </a:cubicBezTo>
                  <a:cubicBezTo>
                    <a:pt x="9454" y="6748"/>
                    <a:pt x="7053" y="0"/>
                    <a:pt x="70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5108316" y="76300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3"/>
          <p:cNvSpPr/>
          <p:nvPr/>
        </p:nvSpPr>
        <p:spPr>
          <a:xfrm>
            <a:off x="-3" y="4674449"/>
            <a:ext cx="3304878" cy="469060"/>
          </a:xfrm>
          <a:custGeom>
            <a:rect b="b" l="l" r="r" t="t"/>
            <a:pathLst>
              <a:path extrusionOk="0" h="3825" w="26950">
                <a:moveTo>
                  <a:pt x="7181" y="0"/>
                </a:moveTo>
                <a:cubicBezTo>
                  <a:pt x="2039" y="0"/>
                  <a:pt x="0" y="3824"/>
                  <a:pt x="0" y="3824"/>
                </a:cubicBezTo>
                <a:lnTo>
                  <a:pt x="26949" y="3824"/>
                </a:lnTo>
                <a:cubicBezTo>
                  <a:pt x="25556" y="2076"/>
                  <a:pt x="24208" y="1682"/>
                  <a:pt x="22589" y="1682"/>
                </a:cubicBezTo>
                <a:cubicBezTo>
                  <a:pt x="21265" y="1682"/>
                  <a:pt x="19759" y="1945"/>
                  <a:pt x="17898" y="1945"/>
                </a:cubicBezTo>
                <a:cubicBezTo>
                  <a:pt x="16162" y="1945"/>
                  <a:pt x="14117" y="1716"/>
                  <a:pt x="11622" y="832"/>
                </a:cubicBezTo>
                <a:cubicBezTo>
                  <a:pt x="9938" y="238"/>
                  <a:pt x="8463" y="0"/>
                  <a:pt x="71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2" type="title"/>
          </p:nvPr>
        </p:nvSpPr>
        <p:spPr>
          <a:xfrm>
            <a:off x="728975" y="1543482"/>
            <a:ext cx="734700" cy="5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3" type="title"/>
          </p:nvPr>
        </p:nvSpPr>
        <p:spPr>
          <a:xfrm>
            <a:off x="728975" y="2976860"/>
            <a:ext cx="734700" cy="5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4" type="title"/>
          </p:nvPr>
        </p:nvSpPr>
        <p:spPr>
          <a:xfrm>
            <a:off x="3420750" y="1543482"/>
            <a:ext cx="734700" cy="5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5" type="title"/>
          </p:nvPr>
        </p:nvSpPr>
        <p:spPr>
          <a:xfrm>
            <a:off x="3420750" y="2976860"/>
            <a:ext cx="734700" cy="5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6" type="title"/>
          </p:nvPr>
        </p:nvSpPr>
        <p:spPr>
          <a:xfrm>
            <a:off x="6127525" y="1543482"/>
            <a:ext cx="734700" cy="5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7" type="title"/>
          </p:nvPr>
        </p:nvSpPr>
        <p:spPr>
          <a:xfrm>
            <a:off x="6127525" y="2976860"/>
            <a:ext cx="734700" cy="512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728975" y="2111533"/>
            <a:ext cx="2035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8" type="subTitle"/>
          </p:nvPr>
        </p:nvSpPr>
        <p:spPr>
          <a:xfrm>
            <a:off x="3420750" y="2111533"/>
            <a:ext cx="2035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9" type="subTitle"/>
          </p:nvPr>
        </p:nvSpPr>
        <p:spPr>
          <a:xfrm>
            <a:off x="6127525" y="2111533"/>
            <a:ext cx="2020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3" type="subTitle"/>
          </p:nvPr>
        </p:nvSpPr>
        <p:spPr>
          <a:xfrm>
            <a:off x="728975" y="3545008"/>
            <a:ext cx="2035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4" type="subTitle"/>
          </p:nvPr>
        </p:nvSpPr>
        <p:spPr>
          <a:xfrm>
            <a:off x="3420750" y="3545008"/>
            <a:ext cx="20172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5" type="subTitle"/>
          </p:nvPr>
        </p:nvSpPr>
        <p:spPr>
          <a:xfrm>
            <a:off x="6127525" y="3545008"/>
            <a:ext cx="2020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4"/>
          <p:cNvGrpSpPr/>
          <p:nvPr/>
        </p:nvGrpSpPr>
        <p:grpSpPr>
          <a:xfrm>
            <a:off x="-333101" y="-1598909"/>
            <a:ext cx="10758247" cy="7556559"/>
            <a:chOff x="-333101" y="-1598909"/>
            <a:chExt cx="10758247" cy="7556559"/>
          </a:xfrm>
        </p:grpSpPr>
        <p:grpSp>
          <p:nvGrpSpPr>
            <p:cNvPr id="115" name="Google Shape;115;p14"/>
            <p:cNvGrpSpPr/>
            <p:nvPr/>
          </p:nvGrpSpPr>
          <p:grpSpPr>
            <a:xfrm>
              <a:off x="6459372" y="-1598909"/>
              <a:ext cx="3965774" cy="2953144"/>
              <a:chOff x="5569572" y="-1589384"/>
              <a:chExt cx="3965774" cy="2953144"/>
            </a:xfrm>
          </p:grpSpPr>
          <p:sp>
            <p:nvSpPr>
              <p:cNvPr id="116" name="Google Shape;116;p14"/>
              <p:cNvSpPr/>
              <p:nvPr/>
            </p:nvSpPr>
            <p:spPr>
              <a:xfrm rot="10800000">
                <a:off x="5569572" y="53"/>
                <a:ext cx="3736353" cy="913572"/>
              </a:xfrm>
              <a:custGeom>
                <a:rect b="b" l="l" r="r" t="t"/>
                <a:pathLst>
                  <a:path extrusionOk="0" h="54234" w="171098">
                    <a:moveTo>
                      <a:pt x="64219" y="1"/>
                    </a:moveTo>
                    <a:cubicBezTo>
                      <a:pt x="51195" y="1"/>
                      <a:pt x="38117" y="4100"/>
                      <a:pt x="26141" y="9674"/>
                    </a:cubicBezTo>
                    <a:cubicBezTo>
                      <a:pt x="21598" y="11608"/>
                      <a:pt x="16212" y="12676"/>
                      <a:pt x="10759" y="12676"/>
                    </a:cubicBezTo>
                    <a:cubicBezTo>
                      <a:pt x="7126" y="12676"/>
                      <a:pt x="3464" y="12202"/>
                      <a:pt x="0" y="11194"/>
                    </a:cubicBezTo>
                    <a:lnTo>
                      <a:pt x="0" y="33382"/>
                    </a:lnTo>
                    <a:cubicBezTo>
                      <a:pt x="1802" y="34005"/>
                      <a:pt x="3700" y="34318"/>
                      <a:pt x="5624" y="34318"/>
                    </a:cubicBezTo>
                    <a:cubicBezTo>
                      <a:pt x="7271" y="34318"/>
                      <a:pt x="8938" y="34088"/>
                      <a:pt x="10578" y="33626"/>
                    </a:cubicBezTo>
                    <a:cubicBezTo>
                      <a:pt x="20641" y="30620"/>
                      <a:pt x="31297" y="22557"/>
                      <a:pt x="41562" y="22557"/>
                    </a:cubicBezTo>
                    <a:cubicBezTo>
                      <a:pt x="45622" y="22557"/>
                      <a:pt x="49620" y="23818"/>
                      <a:pt x="53497" y="27151"/>
                    </a:cubicBezTo>
                    <a:cubicBezTo>
                      <a:pt x="61096" y="33626"/>
                      <a:pt x="59576" y="43869"/>
                      <a:pt x="65655" y="51863"/>
                    </a:cubicBezTo>
                    <a:cubicBezTo>
                      <a:pt x="66293" y="52714"/>
                      <a:pt x="66992" y="53535"/>
                      <a:pt x="67722" y="54234"/>
                    </a:cubicBezTo>
                    <a:lnTo>
                      <a:pt x="171098" y="54234"/>
                    </a:lnTo>
                    <a:cubicBezTo>
                      <a:pt x="167268" y="49127"/>
                      <a:pt x="163104" y="44598"/>
                      <a:pt x="156842" y="42744"/>
                    </a:cubicBezTo>
                    <a:cubicBezTo>
                      <a:pt x="154802" y="42231"/>
                      <a:pt x="152790" y="42012"/>
                      <a:pt x="150798" y="42012"/>
                    </a:cubicBezTo>
                    <a:cubicBezTo>
                      <a:pt x="142401" y="42012"/>
                      <a:pt x="134361" y="45902"/>
                      <a:pt x="126082" y="48063"/>
                    </a:cubicBezTo>
                    <a:cubicBezTo>
                      <a:pt x="124128" y="48552"/>
                      <a:pt x="122190" y="48796"/>
                      <a:pt x="120311" y="48796"/>
                    </a:cubicBezTo>
                    <a:cubicBezTo>
                      <a:pt x="113422" y="48796"/>
                      <a:pt x="107317" y="45512"/>
                      <a:pt x="104045" y="38945"/>
                    </a:cubicBezTo>
                    <a:cubicBezTo>
                      <a:pt x="100245" y="30951"/>
                      <a:pt x="97571" y="22592"/>
                      <a:pt x="93771" y="14628"/>
                    </a:cubicBezTo>
                    <a:cubicBezTo>
                      <a:pt x="90731" y="8914"/>
                      <a:pt x="86172" y="4355"/>
                      <a:pt x="80853" y="2470"/>
                    </a:cubicBezTo>
                    <a:cubicBezTo>
                      <a:pt x="75379" y="755"/>
                      <a:pt x="69804" y="1"/>
                      <a:pt x="64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6544549" y="-1179074"/>
                <a:ext cx="2751518" cy="2428681"/>
              </a:xfrm>
              <a:custGeom>
                <a:rect b="b" l="l" r="r" t="t"/>
                <a:pathLst>
                  <a:path extrusionOk="0" h="83467" w="94562">
                    <a:moveTo>
                      <a:pt x="93650" y="0"/>
                    </a:moveTo>
                    <a:lnTo>
                      <a:pt x="457" y="0"/>
                    </a:lnTo>
                    <a:cubicBezTo>
                      <a:pt x="1" y="3222"/>
                      <a:pt x="1034" y="6444"/>
                      <a:pt x="4287" y="8997"/>
                    </a:cubicBezTo>
                    <a:cubicBezTo>
                      <a:pt x="8086" y="12037"/>
                      <a:pt x="6202" y="16201"/>
                      <a:pt x="10761" y="18116"/>
                    </a:cubicBezTo>
                    <a:cubicBezTo>
                      <a:pt x="16445" y="20396"/>
                      <a:pt x="22524" y="20760"/>
                      <a:pt x="28603" y="22280"/>
                    </a:cubicBezTo>
                    <a:cubicBezTo>
                      <a:pt x="46476" y="27994"/>
                      <a:pt x="36202" y="48511"/>
                      <a:pt x="38117" y="62554"/>
                    </a:cubicBezTo>
                    <a:cubicBezTo>
                      <a:pt x="39637" y="72828"/>
                      <a:pt x="49515" y="83466"/>
                      <a:pt x="61279" y="81551"/>
                    </a:cubicBezTo>
                    <a:cubicBezTo>
                      <a:pt x="72890" y="79363"/>
                      <a:pt x="75717" y="72706"/>
                      <a:pt x="94562" y="70731"/>
                    </a:cubicBezTo>
                    <a:lnTo>
                      <a:pt x="94562" y="912"/>
                    </a:lnTo>
                    <a:cubicBezTo>
                      <a:pt x="94562" y="365"/>
                      <a:pt x="94197" y="0"/>
                      <a:pt x="936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 rot="10800000">
                <a:off x="6563216" y="-1393551"/>
                <a:ext cx="2511054" cy="1895734"/>
              </a:xfrm>
              <a:custGeom>
                <a:rect b="b" l="l" r="r" t="t"/>
                <a:pathLst>
                  <a:path extrusionOk="0" h="56750" w="75170">
                    <a:moveTo>
                      <a:pt x="27843" y="52433"/>
                    </a:moveTo>
                    <a:cubicBezTo>
                      <a:pt x="16049" y="44591"/>
                      <a:pt x="3678" y="35077"/>
                      <a:pt x="912" y="21247"/>
                    </a:cubicBezTo>
                    <a:cubicBezTo>
                      <a:pt x="0" y="16749"/>
                      <a:pt x="517" y="11429"/>
                      <a:pt x="4134" y="8663"/>
                    </a:cubicBezTo>
                    <a:cubicBezTo>
                      <a:pt x="10274" y="3861"/>
                      <a:pt x="19180" y="9940"/>
                      <a:pt x="26901" y="8724"/>
                    </a:cubicBezTo>
                    <a:cubicBezTo>
                      <a:pt x="33162" y="7751"/>
                      <a:pt x="37752" y="2037"/>
                      <a:pt x="43922" y="487"/>
                    </a:cubicBezTo>
                    <a:cubicBezTo>
                      <a:pt x="45290" y="153"/>
                      <a:pt x="46749" y="1"/>
                      <a:pt x="48086" y="487"/>
                    </a:cubicBezTo>
                    <a:cubicBezTo>
                      <a:pt x="51217" y="1612"/>
                      <a:pt x="52159" y="5563"/>
                      <a:pt x="52068" y="8907"/>
                    </a:cubicBezTo>
                    <a:cubicBezTo>
                      <a:pt x="52007" y="12220"/>
                      <a:pt x="51430" y="15806"/>
                      <a:pt x="53071" y="18694"/>
                    </a:cubicBezTo>
                    <a:cubicBezTo>
                      <a:pt x="55533" y="22949"/>
                      <a:pt x="61400" y="23314"/>
                      <a:pt x="65807" y="25472"/>
                    </a:cubicBezTo>
                    <a:cubicBezTo>
                      <a:pt x="71582" y="28299"/>
                      <a:pt x="75169" y="35959"/>
                      <a:pt x="71917" y="41521"/>
                    </a:cubicBezTo>
                    <a:cubicBezTo>
                      <a:pt x="69698" y="45290"/>
                      <a:pt x="65260" y="46992"/>
                      <a:pt x="61157" y="48421"/>
                    </a:cubicBezTo>
                    <a:cubicBezTo>
                      <a:pt x="54713" y="50700"/>
                      <a:pt x="48269" y="52980"/>
                      <a:pt x="41825" y="55260"/>
                    </a:cubicBezTo>
                    <a:cubicBezTo>
                      <a:pt x="39241" y="56172"/>
                      <a:pt x="35715" y="56749"/>
                      <a:pt x="34378" y="543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 rot="-2210302">
                <a:off x="7017974" y="-1175339"/>
                <a:ext cx="2088865" cy="2125055"/>
              </a:xfrm>
              <a:custGeom>
                <a:rect b="b" l="l" r="r" t="t"/>
                <a:pathLst>
                  <a:path extrusionOk="0" fill="none" h="101704" w="99972">
                    <a:moveTo>
                      <a:pt x="8694" y="0"/>
                    </a:moveTo>
                    <a:cubicBezTo>
                      <a:pt x="7539" y="183"/>
                      <a:pt x="6566" y="973"/>
                      <a:pt x="5715" y="1793"/>
                    </a:cubicBezTo>
                    <a:cubicBezTo>
                      <a:pt x="3344" y="3952"/>
                      <a:pt x="1064" y="6505"/>
                      <a:pt x="456" y="9696"/>
                    </a:cubicBezTo>
                    <a:cubicBezTo>
                      <a:pt x="0" y="12128"/>
                      <a:pt x="669" y="14712"/>
                      <a:pt x="2158" y="16687"/>
                    </a:cubicBezTo>
                    <a:cubicBezTo>
                      <a:pt x="5776" y="21459"/>
                      <a:pt x="12189" y="22037"/>
                      <a:pt x="17691" y="22219"/>
                    </a:cubicBezTo>
                    <a:cubicBezTo>
                      <a:pt x="21733" y="22371"/>
                      <a:pt x="26171" y="22949"/>
                      <a:pt x="28816" y="25928"/>
                    </a:cubicBezTo>
                    <a:cubicBezTo>
                      <a:pt x="32402" y="29940"/>
                      <a:pt x="31217" y="35958"/>
                      <a:pt x="29971" y="40639"/>
                    </a:cubicBezTo>
                    <a:cubicBezTo>
                      <a:pt x="28329" y="46870"/>
                      <a:pt x="25290" y="52615"/>
                      <a:pt x="23283" y="58694"/>
                    </a:cubicBezTo>
                    <a:cubicBezTo>
                      <a:pt x="21186" y="65016"/>
                      <a:pt x="20244" y="71794"/>
                      <a:pt x="21338" y="78330"/>
                    </a:cubicBezTo>
                    <a:cubicBezTo>
                      <a:pt x="22432" y="84925"/>
                      <a:pt x="25715" y="91187"/>
                      <a:pt x="30943" y="95321"/>
                    </a:cubicBezTo>
                    <a:cubicBezTo>
                      <a:pt x="37357" y="100366"/>
                      <a:pt x="46111" y="101704"/>
                      <a:pt x="54226" y="100974"/>
                    </a:cubicBezTo>
                    <a:cubicBezTo>
                      <a:pt x="62403" y="100306"/>
                      <a:pt x="70275" y="97783"/>
                      <a:pt x="78239" y="95989"/>
                    </a:cubicBezTo>
                    <a:cubicBezTo>
                      <a:pt x="82190" y="95077"/>
                      <a:pt x="86355" y="94378"/>
                      <a:pt x="90336" y="95047"/>
                    </a:cubicBezTo>
                    <a:cubicBezTo>
                      <a:pt x="94318" y="95746"/>
                      <a:pt x="98300" y="98026"/>
                      <a:pt x="99972" y="101704"/>
                    </a:cubicBezTo>
                  </a:path>
                </a:pathLst>
              </a:custGeom>
              <a:noFill/>
              <a:ln cap="flat" cmpd="sng" w="1900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14"/>
            <p:cNvGrpSpPr/>
            <p:nvPr/>
          </p:nvGrpSpPr>
          <p:grpSpPr>
            <a:xfrm>
              <a:off x="-333101" y="4491428"/>
              <a:ext cx="2393443" cy="1466222"/>
              <a:chOff x="542658" y="3725281"/>
              <a:chExt cx="2124672" cy="1370942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713043" y="3725281"/>
                <a:ext cx="1954288" cy="971150"/>
              </a:xfrm>
              <a:custGeom>
                <a:rect b="b" l="l" r="r" t="t"/>
                <a:pathLst>
                  <a:path extrusionOk="0" h="38846" w="67722">
                    <a:moveTo>
                      <a:pt x="53497" y="11763"/>
                    </a:moveTo>
                    <a:cubicBezTo>
                      <a:pt x="39819" y="0"/>
                      <a:pt x="24621" y="14043"/>
                      <a:pt x="10578" y="18238"/>
                    </a:cubicBezTo>
                    <a:cubicBezTo>
                      <a:pt x="7022" y="19241"/>
                      <a:pt x="3344" y="19149"/>
                      <a:pt x="0" y="17994"/>
                    </a:cubicBezTo>
                    <a:lnTo>
                      <a:pt x="0" y="37934"/>
                    </a:lnTo>
                    <a:cubicBezTo>
                      <a:pt x="0" y="38451"/>
                      <a:pt x="426" y="38846"/>
                      <a:pt x="912" y="38846"/>
                    </a:cubicBezTo>
                    <a:lnTo>
                      <a:pt x="67722" y="38846"/>
                    </a:lnTo>
                    <a:cubicBezTo>
                      <a:pt x="66992" y="38086"/>
                      <a:pt x="66293" y="37296"/>
                      <a:pt x="65655" y="36475"/>
                    </a:cubicBezTo>
                    <a:cubicBezTo>
                      <a:pt x="59576" y="28481"/>
                      <a:pt x="61096" y="18238"/>
                      <a:pt x="53497" y="117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 flipH="1">
                <a:off x="542658" y="3859606"/>
                <a:ext cx="1697177" cy="1236617"/>
              </a:xfrm>
              <a:custGeom>
                <a:rect b="b" l="l" r="r" t="t"/>
                <a:pathLst>
                  <a:path extrusionOk="0" h="69698" w="95656">
                    <a:moveTo>
                      <a:pt x="95655" y="52646"/>
                    </a:moveTo>
                    <a:cubicBezTo>
                      <a:pt x="79910" y="54166"/>
                      <a:pt x="64378" y="40427"/>
                      <a:pt x="63892" y="24621"/>
                    </a:cubicBezTo>
                    <a:cubicBezTo>
                      <a:pt x="63679" y="18147"/>
                      <a:pt x="64834" y="9849"/>
                      <a:pt x="59089" y="6809"/>
                    </a:cubicBezTo>
                    <a:cubicBezTo>
                      <a:pt x="56384" y="5381"/>
                      <a:pt x="53010" y="5837"/>
                      <a:pt x="50123" y="6931"/>
                    </a:cubicBezTo>
                    <a:cubicBezTo>
                      <a:pt x="45837" y="8572"/>
                      <a:pt x="42068" y="11369"/>
                      <a:pt x="37934" y="13436"/>
                    </a:cubicBezTo>
                    <a:cubicBezTo>
                      <a:pt x="33800" y="15442"/>
                      <a:pt x="28846" y="16658"/>
                      <a:pt x="24621" y="14803"/>
                    </a:cubicBezTo>
                    <a:cubicBezTo>
                      <a:pt x="20608" y="13010"/>
                      <a:pt x="18207" y="8937"/>
                      <a:pt x="15198" y="5715"/>
                    </a:cubicBezTo>
                    <a:cubicBezTo>
                      <a:pt x="12219" y="2524"/>
                      <a:pt x="7234" y="1"/>
                      <a:pt x="3556" y="2402"/>
                    </a:cubicBezTo>
                    <a:cubicBezTo>
                      <a:pt x="699" y="4256"/>
                      <a:pt x="0" y="8329"/>
                      <a:pt x="1155" y="11551"/>
                    </a:cubicBezTo>
                    <a:cubicBezTo>
                      <a:pt x="2249" y="14803"/>
                      <a:pt x="4711" y="17326"/>
                      <a:pt x="7082" y="19758"/>
                    </a:cubicBezTo>
                    <a:cubicBezTo>
                      <a:pt x="12098" y="24925"/>
                      <a:pt x="17143" y="30062"/>
                      <a:pt x="22159" y="35229"/>
                    </a:cubicBezTo>
                    <a:cubicBezTo>
                      <a:pt x="24286" y="37448"/>
                      <a:pt x="26536" y="39880"/>
                      <a:pt x="26809" y="42919"/>
                    </a:cubicBezTo>
                    <a:cubicBezTo>
                      <a:pt x="27295" y="48573"/>
                      <a:pt x="20730" y="52859"/>
                      <a:pt x="20669" y="58573"/>
                    </a:cubicBezTo>
                    <a:cubicBezTo>
                      <a:pt x="20639" y="63528"/>
                      <a:pt x="25654" y="67114"/>
                      <a:pt x="30487" y="68391"/>
                    </a:cubicBezTo>
                    <a:cubicBezTo>
                      <a:pt x="35259" y="69698"/>
                      <a:pt x="40426" y="69667"/>
                      <a:pt x="45229" y="68239"/>
                    </a:cubicBezTo>
                    <a:cubicBezTo>
                      <a:pt x="53041" y="65959"/>
                      <a:pt x="59636" y="60306"/>
                      <a:pt x="67570" y="58452"/>
                    </a:cubicBezTo>
                    <a:cubicBezTo>
                      <a:pt x="74895" y="56689"/>
                      <a:pt x="82585" y="58421"/>
                      <a:pt x="89941" y="60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3" name="Google Shape;123;p14"/>
          <p:cNvSpPr/>
          <p:nvPr>
            <p:ph idx="2" type="pic"/>
          </p:nvPr>
        </p:nvSpPr>
        <p:spPr>
          <a:xfrm>
            <a:off x="713225" y="1750950"/>
            <a:ext cx="2393400" cy="2835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4" name="Google Shape;124;p14"/>
          <p:cNvSpPr/>
          <p:nvPr>
            <p:ph idx="3" type="pic"/>
          </p:nvPr>
        </p:nvSpPr>
        <p:spPr>
          <a:xfrm>
            <a:off x="3212275" y="1750850"/>
            <a:ext cx="2312700" cy="2835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5" name="Google Shape;125;p14"/>
          <p:cNvSpPr/>
          <p:nvPr>
            <p:ph idx="4" type="pic"/>
          </p:nvPr>
        </p:nvSpPr>
        <p:spPr>
          <a:xfrm>
            <a:off x="5630700" y="2451600"/>
            <a:ext cx="2801100" cy="213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6" name="Google Shape;126;p14"/>
          <p:cNvSpPr/>
          <p:nvPr>
            <p:ph idx="5" type="pic"/>
          </p:nvPr>
        </p:nvSpPr>
        <p:spPr>
          <a:xfrm>
            <a:off x="5630625" y="543429"/>
            <a:ext cx="2801100" cy="1801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27" name="Google Shape;127;p14"/>
          <p:cNvGrpSpPr/>
          <p:nvPr/>
        </p:nvGrpSpPr>
        <p:grpSpPr>
          <a:xfrm>
            <a:off x="8624929" y="3015043"/>
            <a:ext cx="473924" cy="1698424"/>
            <a:chOff x="8624929" y="3015043"/>
            <a:chExt cx="473924" cy="1698424"/>
          </a:xfrm>
        </p:grpSpPr>
        <p:sp>
          <p:nvSpPr>
            <p:cNvPr id="128" name="Google Shape;128;p14"/>
            <p:cNvSpPr/>
            <p:nvPr/>
          </p:nvSpPr>
          <p:spPr>
            <a:xfrm flipH="1" rot="10800000">
              <a:off x="8624929" y="3015043"/>
              <a:ext cx="473924" cy="490860"/>
            </a:xfrm>
            <a:custGeom>
              <a:rect b="b" l="l" r="r" t="t"/>
              <a:pathLst>
                <a:path extrusionOk="0" h="14955" w="14439">
                  <a:moveTo>
                    <a:pt x="14438" y="14955"/>
                  </a:moveTo>
                  <a:cubicBezTo>
                    <a:pt x="14438" y="14955"/>
                    <a:pt x="0" y="10608"/>
                    <a:pt x="1794" y="0"/>
                  </a:cubicBezTo>
                  <a:cubicBezTo>
                    <a:pt x="1794" y="0"/>
                    <a:pt x="12523" y="274"/>
                    <a:pt x="14438" y="14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 flipH="1" rot="10800000">
              <a:off x="8624931" y="4406150"/>
              <a:ext cx="354188" cy="307317"/>
            </a:xfrm>
            <a:custGeom>
              <a:rect b="b" l="l" r="r" t="t"/>
              <a:pathLst>
                <a:path extrusionOk="0" h="9363" w="10791">
                  <a:moveTo>
                    <a:pt x="0" y="9362"/>
                  </a:moveTo>
                  <a:cubicBezTo>
                    <a:pt x="0" y="9362"/>
                    <a:pt x="3830" y="0"/>
                    <a:pt x="10730" y="1915"/>
                  </a:cubicBezTo>
                  <a:cubicBezTo>
                    <a:pt x="10791" y="1915"/>
                    <a:pt x="9909" y="9058"/>
                    <a:pt x="0" y="93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3233900" y="535000"/>
            <a:ext cx="23127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715100" y="445025"/>
            <a:ext cx="2518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TWO_COLUMNS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" type="body"/>
          </p:nvPr>
        </p:nvSpPr>
        <p:spPr>
          <a:xfrm>
            <a:off x="720000" y="1152475"/>
            <a:ext cx="37932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/>
          <p:nvPr/>
        </p:nvSpPr>
        <p:spPr>
          <a:xfrm flipH="1" rot="10800000">
            <a:off x="-2731210" y="3860176"/>
            <a:ext cx="4600433" cy="2851953"/>
          </a:xfrm>
          <a:custGeom>
            <a:rect b="b" l="l" r="r" t="t"/>
            <a:pathLst>
              <a:path extrusionOk="0" h="79425" w="128119">
                <a:moveTo>
                  <a:pt x="12585" y="23041"/>
                </a:moveTo>
                <a:cubicBezTo>
                  <a:pt x="12159" y="26232"/>
                  <a:pt x="11430" y="29637"/>
                  <a:pt x="10396" y="30640"/>
                </a:cubicBezTo>
                <a:cubicBezTo>
                  <a:pt x="7782" y="33132"/>
                  <a:pt x="4408" y="35077"/>
                  <a:pt x="2858" y="38360"/>
                </a:cubicBezTo>
                <a:cubicBezTo>
                  <a:pt x="1" y="44287"/>
                  <a:pt x="4986" y="51461"/>
                  <a:pt x="11156" y="53740"/>
                </a:cubicBezTo>
                <a:cubicBezTo>
                  <a:pt x="17326" y="56020"/>
                  <a:pt x="24135" y="54926"/>
                  <a:pt x="30701" y="54500"/>
                </a:cubicBezTo>
                <a:cubicBezTo>
                  <a:pt x="37236" y="54075"/>
                  <a:pt x="44500" y="54561"/>
                  <a:pt x="49242" y="59090"/>
                </a:cubicBezTo>
                <a:cubicBezTo>
                  <a:pt x="53315" y="63011"/>
                  <a:pt x="54652" y="69120"/>
                  <a:pt x="58817" y="72950"/>
                </a:cubicBezTo>
                <a:cubicBezTo>
                  <a:pt x="65716" y="79425"/>
                  <a:pt x="75747" y="75473"/>
                  <a:pt x="82221" y="70427"/>
                </a:cubicBezTo>
                <a:cubicBezTo>
                  <a:pt x="88908" y="65139"/>
                  <a:pt x="94653" y="58026"/>
                  <a:pt x="102769" y="55564"/>
                </a:cubicBezTo>
                <a:cubicBezTo>
                  <a:pt x="107419" y="54166"/>
                  <a:pt x="112343" y="54409"/>
                  <a:pt x="117055" y="53345"/>
                </a:cubicBezTo>
                <a:cubicBezTo>
                  <a:pt x="121766" y="52281"/>
                  <a:pt x="126629" y="49181"/>
                  <a:pt x="127268" y="44439"/>
                </a:cubicBezTo>
                <a:cubicBezTo>
                  <a:pt x="128119" y="38664"/>
                  <a:pt x="122556" y="34014"/>
                  <a:pt x="117237" y="31612"/>
                </a:cubicBezTo>
                <a:cubicBezTo>
                  <a:pt x="103802" y="25594"/>
                  <a:pt x="87267" y="25229"/>
                  <a:pt x="76811" y="14804"/>
                </a:cubicBezTo>
                <a:cubicBezTo>
                  <a:pt x="74166" y="12129"/>
                  <a:pt x="72069" y="8968"/>
                  <a:pt x="69212" y="6536"/>
                </a:cubicBezTo>
                <a:cubicBezTo>
                  <a:pt x="61522" y="1"/>
                  <a:pt x="49911" y="457"/>
                  <a:pt x="40397" y="3892"/>
                </a:cubicBezTo>
                <a:cubicBezTo>
                  <a:pt x="30853" y="7296"/>
                  <a:pt x="22403" y="13223"/>
                  <a:pt x="12980" y="16901"/>
                </a:cubicBezTo>
                <a:cubicBezTo>
                  <a:pt x="13101" y="16870"/>
                  <a:pt x="12980" y="19849"/>
                  <a:pt x="12585" y="230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8373694" y="3731516"/>
            <a:ext cx="524234" cy="1184303"/>
            <a:chOff x="8373694" y="3731516"/>
            <a:chExt cx="524234" cy="1184303"/>
          </a:xfrm>
        </p:grpSpPr>
        <p:sp>
          <p:nvSpPr>
            <p:cNvPr id="138" name="Google Shape;138;p16"/>
            <p:cNvSpPr/>
            <p:nvPr/>
          </p:nvSpPr>
          <p:spPr>
            <a:xfrm>
              <a:off x="8424004" y="3731516"/>
              <a:ext cx="473924" cy="490860"/>
            </a:xfrm>
            <a:custGeom>
              <a:rect b="b" l="l" r="r" t="t"/>
              <a:pathLst>
                <a:path extrusionOk="0" h="14955" w="14439">
                  <a:moveTo>
                    <a:pt x="14438" y="14955"/>
                  </a:moveTo>
                  <a:cubicBezTo>
                    <a:pt x="14438" y="14955"/>
                    <a:pt x="0" y="10608"/>
                    <a:pt x="1794" y="0"/>
                  </a:cubicBezTo>
                  <a:cubicBezTo>
                    <a:pt x="1794" y="0"/>
                    <a:pt x="12523" y="274"/>
                    <a:pt x="14438" y="14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8373694" y="4608502"/>
              <a:ext cx="354188" cy="307317"/>
            </a:xfrm>
            <a:custGeom>
              <a:rect b="b" l="l" r="r" t="t"/>
              <a:pathLst>
                <a:path extrusionOk="0" h="9363" w="10791">
                  <a:moveTo>
                    <a:pt x="0" y="9362"/>
                  </a:moveTo>
                  <a:cubicBezTo>
                    <a:pt x="0" y="9362"/>
                    <a:pt x="3830" y="0"/>
                    <a:pt x="10730" y="1915"/>
                  </a:cubicBezTo>
                  <a:cubicBezTo>
                    <a:pt x="10791" y="1915"/>
                    <a:pt x="9909" y="9058"/>
                    <a:pt x="0" y="93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720000" y="1152475"/>
            <a:ext cx="3852000" cy="24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■"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2" type="body"/>
          </p:nvPr>
        </p:nvSpPr>
        <p:spPr>
          <a:xfrm>
            <a:off x="4572000" y="2428825"/>
            <a:ext cx="3852000" cy="1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80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21C"/>
              </a:buClr>
              <a:buSzPts val="1400"/>
              <a:buFont typeface="Albert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7"/>
          <p:cNvGrpSpPr/>
          <p:nvPr/>
        </p:nvGrpSpPr>
        <p:grpSpPr>
          <a:xfrm>
            <a:off x="6121084" y="-847005"/>
            <a:ext cx="5155248" cy="7503005"/>
            <a:chOff x="6121084" y="-847005"/>
            <a:chExt cx="5155248" cy="7503005"/>
          </a:xfrm>
        </p:grpSpPr>
        <p:sp>
          <p:nvSpPr>
            <p:cNvPr id="145" name="Google Shape;145;p17"/>
            <p:cNvSpPr/>
            <p:nvPr/>
          </p:nvSpPr>
          <p:spPr>
            <a:xfrm rot="10800000">
              <a:off x="6422447" y="3109056"/>
              <a:ext cx="2721561" cy="2034452"/>
            </a:xfrm>
            <a:custGeom>
              <a:rect b="b" l="l" r="r" t="t"/>
              <a:pathLst>
                <a:path extrusionOk="0" h="11908" w="15930">
                  <a:moveTo>
                    <a:pt x="1" y="1"/>
                  </a:moveTo>
                  <a:lnTo>
                    <a:pt x="1" y="11907"/>
                  </a:lnTo>
                  <a:cubicBezTo>
                    <a:pt x="1" y="11907"/>
                    <a:pt x="96" y="6508"/>
                    <a:pt x="4054" y="5447"/>
                  </a:cubicBezTo>
                  <a:cubicBezTo>
                    <a:pt x="8012" y="4386"/>
                    <a:pt x="14203" y="4323"/>
                    <a:pt x="15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 rot="-2946537">
              <a:off x="7563009" y="3522042"/>
              <a:ext cx="3195363" cy="2328243"/>
            </a:xfrm>
            <a:custGeom>
              <a:rect b="b" l="l" r="r" t="t"/>
              <a:pathLst>
                <a:path extrusionOk="0" h="69698" w="95656">
                  <a:moveTo>
                    <a:pt x="95655" y="52646"/>
                  </a:moveTo>
                  <a:cubicBezTo>
                    <a:pt x="79910" y="54166"/>
                    <a:pt x="64378" y="40427"/>
                    <a:pt x="63892" y="24621"/>
                  </a:cubicBezTo>
                  <a:cubicBezTo>
                    <a:pt x="63679" y="18147"/>
                    <a:pt x="64834" y="9849"/>
                    <a:pt x="59089" y="6809"/>
                  </a:cubicBezTo>
                  <a:cubicBezTo>
                    <a:pt x="56384" y="5381"/>
                    <a:pt x="53010" y="5837"/>
                    <a:pt x="50123" y="6931"/>
                  </a:cubicBezTo>
                  <a:cubicBezTo>
                    <a:pt x="45837" y="8572"/>
                    <a:pt x="42068" y="11369"/>
                    <a:pt x="37934" y="13436"/>
                  </a:cubicBezTo>
                  <a:cubicBezTo>
                    <a:pt x="33800" y="15442"/>
                    <a:pt x="28846" y="16658"/>
                    <a:pt x="24621" y="14803"/>
                  </a:cubicBezTo>
                  <a:cubicBezTo>
                    <a:pt x="20608" y="13010"/>
                    <a:pt x="18207" y="8937"/>
                    <a:pt x="15198" y="5715"/>
                  </a:cubicBezTo>
                  <a:cubicBezTo>
                    <a:pt x="12219" y="2524"/>
                    <a:pt x="7234" y="1"/>
                    <a:pt x="3556" y="2402"/>
                  </a:cubicBezTo>
                  <a:cubicBezTo>
                    <a:pt x="699" y="4256"/>
                    <a:pt x="0" y="8329"/>
                    <a:pt x="1155" y="11551"/>
                  </a:cubicBezTo>
                  <a:cubicBezTo>
                    <a:pt x="2249" y="14803"/>
                    <a:pt x="4711" y="17326"/>
                    <a:pt x="7082" y="19758"/>
                  </a:cubicBezTo>
                  <a:cubicBezTo>
                    <a:pt x="12098" y="24925"/>
                    <a:pt x="17143" y="30062"/>
                    <a:pt x="22159" y="35229"/>
                  </a:cubicBezTo>
                  <a:cubicBezTo>
                    <a:pt x="24286" y="37448"/>
                    <a:pt x="26536" y="39880"/>
                    <a:pt x="26809" y="42919"/>
                  </a:cubicBezTo>
                  <a:cubicBezTo>
                    <a:pt x="27295" y="48573"/>
                    <a:pt x="20730" y="52859"/>
                    <a:pt x="20669" y="58573"/>
                  </a:cubicBezTo>
                  <a:cubicBezTo>
                    <a:pt x="20639" y="63528"/>
                    <a:pt x="25654" y="67114"/>
                    <a:pt x="30487" y="68391"/>
                  </a:cubicBezTo>
                  <a:cubicBezTo>
                    <a:pt x="35259" y="69698"/>
                    <a:pt x="40426" y="69667"/>
                    <a:pt x="45229" y="68239"/>
                  </a:cubicBezTo>
                  <a:cubicBezTo>
                    <a:pt x="53041" y="65959"/>
                    <a:pt x="59636" y="60306"/>
                    <a:pt x="67570" y="58452"/>
                  </a:cubicBezTo>
                  <a:cubicBezTo>
                    <a:pt x="74895" y="56689"/>
                    <a:pt x="82585" y="58421"/>
                    <a:pt x="89941" y="6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" name="Google Shape;147;p17"/>
            <p:cNvGrpSpPr/>
            <p:nvPr/>
          </p:nvGrpSpPr>
          <p:grpSpPr>
            <a:xfrm flipH="1">
              <a:off x="6121084" y="4402354"/>
              <a:ext cx="5155248" cy="2192974"/>
              <a:chOff x="606600" y="3360875"/>
              <a:chExt cx="4375900" cy="1861450"/>
            </a:xfrm>
          </p:grpSpPr>
          <p:sp>
            <p:nvSpPr>
              <p:cNvPr id="148" name="Google Shape;148;p17"/>
              <p:cNvSpPr/>
              <p:nvPr/>
            </p:nvSpPr>
            <p:spPr>
              <a:xfrm>
                <a:off x="606600" y="3360875"/>
                <a:ext cx="4375900" cy="1827025"/>
              </a:xfrm>
              <a:custGeom>
                <a:rect b="b" l="l" r="r" t="t"/>
                <a:pathLst>
                  <a:path extrusionOk="0" h="73081" w="175036">
                    <a:moveTo>
                      <a:pt x="68547" y="0"/>
                    </a:moveTo>
                    <a:cubicBezTo>
                      <a:pt x="61862" y="0"/>
                      <a:pt x="54978" y="3106"/>
                      <a:pt x="49092" y="5701"/>
                    </a:cubicBezTo>
                    <a:cubicBezTo>
                      <a:pt x="41736" y="8983"/>
                      <a:pt x="34593" y="12601"/>
                      <a:pt x="26721" y="14485"/>
                    </a:cubicBezTo>
                    <a:cubicBezTo>
                      <a:pt x="21941" y="15642"/>
                      <a:pt x="17010" y="16199"/>
                      <a:pt x="12075" y="16199"/>
                    </a:cubicBezTo>
                    <a:cubicBezTo>
                      <a:pt x="8191" y="16199"/>
                      <a:pt x="4305" y="15854"/>
                      <a:pt x="489" y="15184"/>
                    </a:cubicBezTo>
                    <a:cubicBezTo>
                      <a:pt x="461" y="15177"/>
                      <a:pt x="435" y="15174"/>
                      <a:pt x="409" y="15174"/>
                    </a:cubicBezTo>
                    <a:cubicBezTo>
                      <a:pt x="104" y="15174"/>
                      <a:pt x="0" y="15645"/>
                      <a:pt x="337" y="15701"/>
                    </a:cubicBezTo>
                    <a:cubicBezTo>
                      <a:pt x="4181" y="16382"/>
                      <a:pt x="8054" y="16720"/>
                      <a:pt x="11915" y="16720"/>
                    </a:cubicBezTo>
                    <a:cubicBezTo>
                      <a:pt x="19258" y="16720"/>
                      <a:pt x="26557" y="15497"/>
                      <a:pt x="33529" y="13087"/>
                    </a:cubicBezTo>
                    <a:cubicBezTo>
                      <a:pt x="43925" y="9470"/>
                      <a:pt x="53317" y="3330"/>
                      <a:pt x="64229" y="1141"/>
                    </a:cubicBezTo>
                    <a:cubicBezTo>
                      <a:pt x="65725" y="839"/>
                      <a:pt x="67194" y="678"/>
                      <a:pt x="68623" y="678"/>
                    </a:cubicBezTo>
                    <a:cubicBezTo>
                      <a:pt x="72943" y="678"/>
                      <a:pt x="76890" y="2153"/>
                      <a:pt x="80065" y="5670"/>
                    </a:cubicBezTo>
                    <a:cubicBezTo>
                      <a:pt x="83561" y="9561"/>
                      <a:pt x="85141" y="14667"/>
                      <a:pt x="86448" y="19622"/>
                    </a:cubicBezTo>
                    <a:cubicBezTo>
                      <a:pt x="87786" y="24759"/>
                      <a:pt x="88880" y="29926"/>
                      <a:pt x="91494" y="34577"/>
                    </a:cubicBezTo>
                    <a:cubicBezTo>
                      <a:pt x="93561" y="38224"/>
                      <a:pt x="96600" y="41172"/>
                      <a:pt x="100005" y="43543"/>
                    </a:cubicBezTo>
                    <a:cubicBezTo>
                      <a:pt x="110734" y="50990"/>
                      <a:pt x="125051" y="52571"/>
                      <a:pt x="137635" y="53999"/>
                    </a:cubicBezTo>
                    <a:cubicBezTo>
                      <a:pt x="145234" y="54881"/>
                      <a:pt x="153440" y="54455"/>
                      <a:pt x="160766" y="56856"/>
                    </a:cubicBezTo>
                    <a:cubicBezTo>
                      <a:pt x="168213" y="59288"/>
                      <a:pt x="171587" y="66188"/>
                      <a:pt x="174444" y="72936"/>
                    </a:cubicBezTo>
                    <a:cubicBezTo>
                      <a:pt x="174490" y="73038"/>
                      <a:pt x="174569" y="73081"/>
                      <a:pt x="174650" y="73081"/>
                    </a:cubicBezTo>
                    <a:cubicBezTo>
                      <a:pt x="174834" y="73081"/>
                      <a:pt x="175036" y="72864"/>
                      <a:pt x="174930" y="72632"/>
                    </a:cubicBezTo>
                    <a:cubicBezTo>
                      <a:pt x="173076" y="68255"/>
                      <a:pt x="171100" y="63847"/>
                      <a:pt x="167726" y="60382"/>
                    </a:cubicBezTo>
                    <a:cubicBezTo>
                      <a:pt x="164292" y="56917"/>
                      <a:pt x="159520" y="55610"/>
                      <a:pt x="154839" y="54942"/>
                    </a:cubicBezTo>
                    <a:cubicBezTo>
                      <a:pt x="149367" y="54182"/>
                      <a:pt x="143805" y="54091"/>
                      <a:pt x="138334" y="53483"/>
                    </a:cubicBezTo>
                    <a:cubicBezTo>
                      <a:pt x="132467" y="52814"/>
                      <a:pt x="126601" y="51993"/>
                      <a:pt x="120795" y="50808"/>
                    </a:cubicBezTo>
                    <a:cubicBezTo>
                      <a:pt x="111646" y="48954"/>
                      <a:pt x="102102" y="45823"/>
                      <a:pt x="95476" y="38954"/>
                    </a:cubicBezTo>
                    <a:cubicBezTo>
                      <a:pt x="87938" y="31142"/>
                      <a:pt x="88424" y="19744"/>
                      <a:pt x="83865" y="10382"/>
                    </a:cubicBezTo>
                    <a:cubicBezTo>
                      <a:pt x="81159" y="4880"/>
                      <a:pt x="76630" y="655"/>
                      <a:pt x="70339" y="78"/>
                    </a:cubicBezTo>
                    <a:cubicBezTo>
                      <a:pt x="69744" y="25"/>
                      <a:pt x="69146" y="0"/>
                      <a:pt x="685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2129125" y="3363300"/>
                <a:ext cx="2707650" cy="1859025"/>
              </a:xfrm>
              <a:custGeom>
                <a:rect b="b" l="l" r="r" t="t"/>
                <a:pathLst>
                  <a:path extrusionOk="0" h="74361" w="108306">
                    <a:moveTo>
                      <a:pt x="7949" y="0"/>
                    </a:moveTo>
                    <a:cubicBezTo>
                      <a:pt x="5266" y="0"/>
                      <a:pt x="2599" y="444"/>
                      <a:pt x="106" y="1409"/>
                    </a:cubicBezTo>
                    <a:cubicBezTo>
                      <a:pt x="0" y="1409"/>
                      <a:pt x="33" y="1639"/>
                      <a:pt x="143" y="1639"/>
                    </a:cubicBezTo>
                    <a:cubicBezTo>
                      <a:pt x="159" y="1639"/>
                      <a:pt x="177" y="1634"/>
                      <a:pt x="197" y="1622"/>
                    </a:cubicBezTo>
                    <a:cubicBezTo>
                      <a:pt x="2653" y="679"/>
                      <a:pt x="5272" y="244"/>
                      <a:pt x="7912" y="244"/>
                    </a:cubicBezTo>
                    <a:cubicBezTo>
                      <a:pt x="13868" y="244"/>
                      <a:pt x="19935" y="2459"/>
                      <a:pt x="24483" y="6060"/>
                    </a:cubicBezTo>
                    <a:cubicBezTo>
                      <a:pt x="28222" y="9069"/>
                      <a:pt x="30107" y="13020"/>
                      <a:pt x="31201" y="17610"/>
                    </a:cubicBezTo>
                    <a:cubicBezTo>
                      <a:pt x="32386" y="22504"/>
                      <a:pt x="32873" y="27580"/>
                      <a:pt x="35578" y="31987"/>
                    </a:cubicBezTo>
                    <a:cubicBezTo>
                      <a:pt x="37797" y="35635"/>
                      <a:pt x="41414" y="38218"/>
                      <a:pt x="45396" y="39586"/>
                    </a:cubicBezTo>
                    <a:cubicBezTo>
                      <a:pt x="50654" y="41379"/>
                      <a:pt x="56429" y="40680"/>
                      <a:pt x="61870" y="41227"/>
                    </a:cubicBezTo>
                    <a:cubicBezTo>
                      <a:pt x="67372" y="41774"/>
                      <a:pt x="72721" y="43811"/>
                      <a:pt x="77402" y="46759"/>
                    </a:cubicBezTo>
                    <a:cubicBezTo>
                      <a:pt x="82387" y="49920"/>
                      <a:pt x="86035" y="54358"/>
                      <a:pt x="89500" y="59009"/>
                    </a:cubicBezTo>
                    <a:cubicBezTo>
                      <a:pt x="94363" y="65483"/>
                      <a:pt x="99682" y="72596"/>
                      <a:pt x="108072" y="74359"/>
                    </a:cubicBezTo>
                    <a:cubicBezTo>
                      <a:pt x="108081" y="74360"/>
                      <a:pt x="108090" y="74361"/>
                      <a:pt x="108099" y="74361"/>
                    </a:cubicBezTo>
                    <a:cubicBezTo>
                      <a:pt x="108260" y="74361"/>
                      <a:pt x="108305" y="74114"/>
                      <a:pt x="108132" y="74085"/>
                    </a:cubicBezTo>
                    <a:cubicBezTo>
                      <a:pt x="96916" y="71775"/>
                      <a:pt x="91688" y="60407"/>
                      <a:pt x="84697" y="52626"/>
                    </a:cubicBezTo>
                    <a:cubicBezTo>
                      <a:pt x="77919" y="45057"/>
                      <a:pt x="68405" y="41136"/>
                      <a:pt x="58405" y="40680"/>
                    </a:cubicBezTo>
                    <a:cubicBezTo>
                      <a:pt x="52478" y="40407"/>
                      <a:pt x="46551" y="40559"/>
                      <a:pt x="41353" y="37337"/>
                    </a:cubicBezTo>
                    <a:cubicBezTo>
                      <a:pt x="36459" y="34297"/>
                      <a:pt x="34058" y="29252"/>
                      <a:pt x="32781" y="23811"/>
                    </a:cubicBezTo>
                    <a:cubicBezTo>
                      <a:pt x="31718" y="19221"/>
                      <a:pt x="31262" y="14388"/>
                      <a:pt x="28739" y="10315"/>
                    </a:cubicBezTo>
                    <a:cubicBezTo>
                      <a:pt x="26794" y="7245"/>
                      <a:pt x="23784" y="4935"/>
                      <a:pt x="20623" y="3263"/>
                    </a:cubicBezTo>
                    <a:cubicBezTo>
                      <a:pt x="16823" y="1202"/>
                      <a:pt x="12364" y="0"/>
                      <a:pt x="79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17"/>
            <p:cNvGrpSpPr/>
            <p:nvPr/>
          </p:nvGrpSpPr>
          <p:grpSpPr>
            <a:xfrm rot="10800000">
              <a:off x="7115456" y="-814125"/>
              <a:ext cx="2838987" cy="1831852"/>
              <a:chOff x="542658" y="3725281"/>
              <a:chExt cx="2124672" cy="1370942"/>
            </a:xfrm>
          </p:grpSpPr>
          <p:sp>
            <p:nvSpPr>
              <p:cNvPr id="151" name="Google Shape;151;p17"/>
              <p:cNvSpPr/>
              <p:nvPr/>
            </p:nvSpPr>
            <p:spPr>
              <a:xfrm>
                <a:off x="713043" y="3725281"/>
                <a:ext cx="1954288" cy="971150"/>
              </a:xfrm>
              <a:custGeom>
                <a:rect b="b" l="l" r="r" t="t"/>
                <a:pathLst>
                  <a:path extrusionOk="0" h="38846" w="67722">
                    <a:moveTo>
                      <a:pt x="53497" y="11763"/>
                    </a:moveTo>
                    <a:cubicBezTo>
                      <a:pt x="39819" y="0"/>
                      <a:pt x="24621" y="14043"/>
                      <a:pt x="10578" y="18238"/>
                    </a:cubicBezTo>
                    <a:cubicBezTo>
                      <a:pt x="7022" y="19241"/>
                      <a:pt x="3344" y="19149"/>
                      <a:pt x="0" y="17994"/>
                    </a:cubicBezTo>
                    <a:lnTo>
                      <a:pt x="0" y="37934"/>
                    </a:lnTo>
                    <a:cubicBezTo>
                      <a:pt x="0" y="38451"/>
                      <a:pt x="426" y="38846"/>
                      <a:pt x="912" y="38846"/>
                    </a:cubicBezTo>
                    <a:lnTo>
                      <a:pt x="67722" y="38846"/>
                    </a:lnTo>
                    <a:cubicBezTo>
                      <a:pt x="66992" y="38086"/>
                      <a:pt x="66293" y="37296"/>
                      <a:pt x="65655" y="36475"/>
                    </a:cubicBezTo>
                    <a:cubicBezTo>
                      <a:pt x="59576" y="28481"/>
                      <a:pt x="61096" y="18238"/>
                      <a:pt x="53497" y="117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 flipH="1">
                <a:off x="542658" y="3859606"/>
                <a:ext cx="1697177" cy="1236617"/>
              </a:xfrm>
              <a:custGeom>
                <a:rect b="b" l="l" r="r" t="t"/>
                <a:pathLst>
                  <a:path extrusionOk="0" h="69698" w="95656">
                    <a:moveTo>
                      <a:pt x="95655" y="52646"/>
                    </a:moveTo>
                    <a:cubicBezTo>
                      <a:pt x="79910" y="54166"/>
                      <a:pt x="64378" y="40427"/>
                      <a:pt x="63892" y="24621"/>
                    </a:cubicBezTo>
                    <a:cubicBezTo>
                      <a:pt x="63679" y="18147"/>
                      <a:pt x="64834" y="9849"/>
                      <a:pt x="59089" y="6809"/>
                    </a:cubicBezTo>
                    <a:cubicBezTo>
                      <a:pt x="56384" y="5381"/>
                      <a:pt x="53010" y="5837"/>
                      <a:pt x="50123" y="6931"/>
                    </a:cubicBezTo>
                    <a:cubicBezTo>
                      <a:pt x="45837" y="8572"/>
                      <a:pt x="42068" y="11369"/>
                      <a:pt x="37934" y="13436"/>
                    </a:cubicBezTo>
                    <a:cubicBezTo>
                      <a:pt x="33800" y="15442"/>
                      <a:pt x="28846" y="16658"/>
                      <a:pt x="24621" y="14803"/>
                    </a:cubicBezTo>
                    <a:cubicBezTo>
                      <a:pt x="20608" y="13010"/>
                      <a:pt x="18207" y="8937"/>
                      <a:pt x="15198" y="5715"/>
                    </a:cubicBezTo>
                    <a:cubicBezTo>
                      <a:pt x="12219" y="2524"/>
                      <a:pt x="7234" y="1"/>
                      <a:pt x="3556" y="2402"/>
                    </a:cubicBezTo>
                    <a:cubicBezTo>
                      <a:pt x="699" y="4256"/>
                      <a:pt x="0" y="8329"/>
                      <a:pt x="1155" y="11551"/>
                    </a:cubicBezTo>
                    <a:cubicBezTo>
                      <a:pt x="2249" y="14803"/>
                      <a:pt x="4711" y="17326"/>
                      <a:pt x="7082" y="19758"/>
                    </a:cubicBezTo>
                    <a:cubicBezTo>
                      <a:pt x="12098" y="24925"/>
                      <a:pt x="17143" y="30062"/>
                      <a:pt x="22159" y="35229"/>
                    </a:cubicBezTo>
                    <a:cubicBezTo>
                      <a:pt x="24286" y="37448"/>
                      <a:pt x="26536" y="39880"/>
                      <a:pt x="26809" y="42919"/>
                    </a:cubicBezTo>
                    <a:cubicBezTo>
                      <a:pt x="27295" y="48573"/>
                      <a:pt x="20730" y="52859"/>
                      <a:pt x="20669" y="58573"/>
                    </a:cubicBezTo>
                    <a:cubicBezTo>
                      <a:pt x="20639" y="63528"/>
                      <a:pt x="25654" y="67114"/>
                      <a:pt x="30487" y="68391"/>
                    </a:cubicBezTo>
                    <a:cubicBezTo>
                      <a:pt x="35259" y="69698"/>
                      <a:pt x="40426" y="69667"/>
                      <a:pt x="45229" y="68239"/>
                    </a:cubicBezTo>
                    <a:cubicBezTo>
                      <a:pt x="53041" y="65959"/>
                      <a:pt x="59636" y="60306"/>
                      <a:pt x="67570" y="58452"/>
                    </a:cubicBezTo>
                    <a:cubicBezTo>
                      <a:pt x="74895" y="56689"/>
                      <a:pt x="82585" y="58421"/>
                      <a:pt x="89941" y="6015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7"/>
            <p:cNvSpPr/>
            <p:nvPr/>
          </p:nvSpPr>
          <p:spPr>
            <a:xfrm flipH="1">
              <a:off x="6563923" y="-679214"/>
              <a:ext cx="2779462" cy="1214214"/>
            </a:xfrm>
            <a:custGeom>
              <a:rect b="b" l="l" r="r" t="t"/>
              <a:pathLst>
                <a:path extrusionOk="0" h="29076" w="66558">
                  <a:moveTo>
                    <a:pt x="1453" y="1"/>
                  </a:moveTo>
                  <a:cubicBezTo>
                    <a:pt x="1399" y="1"/>
                    <a:pt x="1350" y="35"/>
                    <a:pt x="1338" y="107"/>
                  </a:cubicBezTo>
                  <a:cubicBezTo>
                    <a:pt x="0" y="7857"/>
                    <a:pt x="486" y="15943"/>
                    <a:pt x="5198" y="22508"/>
                  </a:cubicBezTo>
                  <a:cubicBezTo>
                    <a:pt x="8514" y="27146"/>
                    <a:pt x="13382" y="29075"/>
                    <a:pt x="18598" y="29075"/>
                  </a:cubicBezTo>
                  <a:cubicBezTo>
                    <a:pt x="20458" y="29075"/>
                    <a:pt x="22362" y="28830"/>
                    <a:pt x="24256" y="28374"/>
                  </a:cubicBezTo>
                  <a:cubicBezTo>
                    <a:pt x="40548" y="24332"/>
                    <a:pt x="49667" y="7128"/>
                    <a:pt x="66384" y="4271"/>
                  </a:cubicBezTo>
                  <a:cubicBezTo>
                    <a:pt x="66557" y="4242"/>
                    <a:pt x="66512" y="3995"/>
                    <a:pt x="66325" y="3995"/>
                  </a:cubicBezTo>
                  <a:cubicBezTo>
                    <a:pt x="66315" y="3995"/>
                    <a:pt x="66304" y="3996"/>
                    <a:pt x="66293" y="3997"/>
                  </a:cubicBezTo>
                  <a:cubicBezTo>
                    <a:pt x="51825" y="6520"/>
                    <a:pt x="42828" y="19560"/>
                    <a:pt x="30183" y="25852"/>
                  </a:cubicBezTo>
                  <a:cubicBezTo>
                    <a:pt x="26547" y="27662"/>
                    <a:pt x="22440" y="28846"/>
                    <a:pt x="18457" y="28846"/>
                  </a:cubicBezTo>
                  <a:cubicBezTo>
                    <a:pt x="14216" y="28846"/>
                    <a:pt x="10114" y="27504"/>
                    <a:pt x="6870" y="24150"/>
                  </a:cubicBezTo>
                  <a:cubicBezTo>
                    <a:pt x="790" y="17858"/>
                    <a:pt x="183" y="8435"/>
                    <a:pt x="1611" y="228"/>
                  </a:cubicBezTo>
                  <a:cubicBezTo>
                    <a:pt x="1630" y="81"/>
                    <a:pt x="1536" y="1"/>
                    <a:pt x="1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 flipH="1">
              <a:off x="6566237" y="-847005"/>
              <a:ext cx="2779462" cy="1214214"/>
            </a:xfrm>
            <a:custGeom>
              <a:rect b="b" l="l" r="r" t="t"/>
              <a:pathLst>
                <a:path extrusionOk="0" h="29076" w="66558">
                  <a:moveTo>
                    <a:pt x="1453" y="1"/>
                  </a:moveTo>
                  <a:cubicBezTo>
                    <a:pt x="1399" y="1"/>
                    <a:pt x="1350" y="35"/>
                    <a:pt x="1338" y="107"/>
                  </a:cubicBezTo>
                  <a:cubicBezTo>
                    <a:pt x="0" y="7857"/>
                    <a:pt x="486" y="15943"/>
                    <a:pt x="5198" y="22508"/>
                  </a:cubicBezTo>
                  <a:cubicBezTo>
                    <a:pt x="8514" y="27146"/>
                    <a:pt x="13382" y="29075"/>
                    <a:pt x="18598" y="29075"/>
                  </a:cubicBezTo>
                  <a:cubicBezTo>
                    <a:pt x="20458" y="29075"/>
                    <a:pt x="22362" y="28830"/>
                    <a:pt x="24256" y="28374"/>
                  </a:cubicBezTo>
                  <a:cubicBezTo>
                    <a:pt x="40548" y="24332"/>
                    <a:pt x="49667" y="7128"/>
                    <a:pt x="66384" y="4271"/>
                  </a:cubicBezTo>
                  <a:cubicBezTo>
                    <a:pt x="66557" y="4242"/>
                    <a:pt x="66512" y="3995"/>
                    <a:pt x="66325" y="3995"/>
                  </a:cubicBezTo>
                  <a:cubicBezTo>
                    <a:pt x="66315" y="3995"/>
                    <a:pt x="66304" y="3996"/>
                    <a:pt x="66293" y="3997"/>
                  </a:cubicBezTo>
                  <a:cubicBezTo>
                    <a:pt x="51825" y="6520"/>
                    <a:pt x="42828" y="19560"/>
                    <a:pt x="30183" y="25852"/>
                  </a:cubicBezTo>
                  <a:cubicBezTo>
                    <a:pt x="26547" y="27662"/>
                    <a:pt x="22440" y="28846"/>
                    <a:pt x="18457" y="28846"/>
                  </a:cubicBezTo>
                  <a:cubicBezTo>
                    <a:pt x="14216" y="28846"/>
                    <a:pt x="10114" y="27504"/>
                    <a:pt x="6870" y="24150"/>
                  </a:cubicBezTo>
                  <a:cubicBezTo>
                    <a:pt x="790" y="17858"/>
                    <a:pt x="183" y="8435"/>
                    <a:pt x="1611" y="228"/>
                  </a:cubicBezTo>
                  <a:cubicBezTo>
                    <a:pt x="1630" y="81"/>
                    <a:pt x="1536" y="1"/>
                    <a:pt x="145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7"/>
          <p:cNvGrpSpPr/>
          <p:nvPr/>
        </p:nvGrpSpPr>
        <p:grpSpPr>
          <a:xfrm>
            <a:off x="7334191" y="0"/>
            <a:ext cx="1173392" cy="4864991"/>
            <a:chOff x="7334191" y="0"/>
            <a:chExt cx="1173392" cy="4864991"/>
          </a:xfrm>
        </p:grpSpPr>
        <p:sp>
          <p:nvSpPr>
            <p:cNvPr id="156" name="Google Shape;156;p17"/>
            <p:cNvSpPr/>
            <p:nvPr/>
          </p:nvSpPr>
          <p:spPr>
            <a:xfrm>
              <a:off x="7334191" y="0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 rot="-5836887">
              <a:off x="7993285" y="4345582"/>
              <a:ext cx="449992" cy="525812"/>
            </a:xfrm>
            <a:custGeom>
              <a:rect b="b" l="l" r="r" t="t"/>
              <a:pathLst>
                <a:path extrusionOk="0" h="16020" w="13710">
                  <a:moveTo>
                    <a:pt x="1" y="16019"/>
                  </a:moveTo>
                  <a:cubicBezTo>
                    <a:pt x="1" y="16019"/>
                    <a:pt x="517" y="943"/>
                    <a:pt x="11247" y="31"/>
                  </a:cubicBezTo>
                  <a:cubicBezTo>
                    <a:pt x="11247" y="1"/>
                    <a:pt x="13709" y="10426"/>
                    <a:pt x="1" y="160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" type="subTitle"/>
          </p:nvPr>
        </p:nvSpPr>
        <p:spPr>
          <a:xfrm>
            <a:off x="720000" y="1687775"/>
            <a:ext cx="2376600" cy="666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2" type="subTitle"/>
          </p:nvPr>
        </p:nvSpPr>
        <p:spPr>
          <a:xfrm>
            <a:off x="720000" y="2359500"/>
            <a:ext cx="23766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3" type="subTitle"/>
          </p:nvPr>
        </p:nvSpPr>
        <p:spPr>
          <a:xfrm>
            <a:off x="3384000" y="2359500"/>
            <a:ext cx="23766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4" type="subTitle"/>
          </p:nvPr>
        </p:nvSpPr>
        <p:spPr>
          <a:xfrm>
            <a:off x="6043375" y="2359500"/>
            <a:ext cx="23766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5" type="subTitle"/>
          </p:nvPr>
        </p:nvSpPr>
        <p:spPr>
          <a:xfrm>
            <a:off x="3384000" y="1687775"/>
            <a:ext cx="2376600" cy="666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4" name="Google Shape;164;p17"/>
          <p:cNvSpPr txBox="1"/>
          <p:nvPr>
            <p:ph idx="6" type="subTitle"/>
          </p:nvPr>
        </p:nvSpPr>
        <p:spPr>
          <a:xfrm>
            <a:off x="6043375" y="1687775"/>
            <a:ext cx="2376600" cy="666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2258453" y="1580175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8" name="Google Shape;168;p18"/>
          <p:cNvSpPr txBox="1"/>
          <p:nvPr>
            <p:ph idx="2" type="subTitle"/>
          </p:nvPr>
        </p:nvSpPr>
        <p:spPr>
          <a:xfrm>
            <a:off x="2258453" y="2799875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3" type="subTitle"/>
          </p:nvPr>
        </p:nvSpPr>
        <p:spPr>
          <a:xfrm>
            <a:off x="2258453" y="4019575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4" type="subTitle"/>
          </p:nvPr>
        </p:nvSpPr>
        <p:spPr>
          <a:xfrm>
            <a:off x="2258450" y="1135025"/>
            <a:ext cx="53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5" type="subTitle"/>
          </p:nvPr>
        </p:nvSpPr>
        <p:spPr>
          <a:xfrm>
            <a:off x="2258450" y="2354724"/>
            <a:ext cx="53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6" type="subTitle"/>
          </p:nvPr>
        </p:nvSpPr>
        <p:spPr>
          <a:xfrm>
            <a:off x="2258450" y="3574423"/>
            <a:ext cx="53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73" name="Google Shape;173;p18"/>
          <p:cNvGrpSpPr/>
          <p:nvPr/>
        </p:nvGrpSpPr>
        <p:grpSpPr>
          <a:xfrm>
            <a:off x="6121084" y="-847005"/>
            <a:ext cx="5155248" cy="7503005"/>
            <a:chOff x="6121084" y="-847005"/>
            <a:chExt cx="5155248" cy="7503005"/>
          </a:xfrm>
        </p:grpSpPr>
        <p:sp>
          <p:nvSpPr>
            <p:cNvPr id="174" name="Google Shape;174;p18"/>
            <p:cNvSpPr/>
            <p:nvPr/>
          </p:nvSpPr>
          <p:spPr>
            <a:xfrm rot="10800000">
              <a:off x="6422447" y="3109056"/>
              <a:ext cx="2721561" cy="2034452"/>
            </a:xfrm>
            <a:custGeom>
              <a:rect b="b" l="l" r="r" t="t"/>
              <a:pathLst>
                <a:path extrusionOk="0" h="11908" w="15930">
                  <a:moveTo>
                    <a:pt x="1" y="1"/>
                  </a:moveTo>
                  <a:lnTo>
                    <a:pt x="1" y="11907"/>
                  </a:lnTo>
                  <a:cubicBezTo>
                    <a:pt x="1" y="11907"/>
                    <a:pt x="96" y="6508"/>
                    <a:pt x="4054" y="5447"/>
                  </a:cubicBezTo>
                  <a:cubicBezTo>
                    <a:pt x="8012" y="4386"/>
                    <a:pt x="14203" y="4323"/>
                    <a:pt x="15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 rot="-2946537">
              <a:off x="7563009" y="3522042"/>
              <a:ext cx="3195363" cy="2328243"/>
            </a:xfrm>
            <a:custGeom>
              <a:rect b="b" l="l" r="r" t="t"/>
              <a:pathLst>
                <a:path extrusionOk="0" h="69698" w="95656">
                  <a:moveTo>
                    <a:pt x="95655" y="52646"/>
                  </a:moveTo>
                  <a:cubicBezTo>
                    <a:pt x="79910" y="54166"/>
                    <a:pt x="64378" y="40427"/>
                    <a:pt x="63892" y="24621"/>
                  </a:cubicBezTo>
                  <a:cubicBezTo>
                    <a:pt x="63679" y="18147"/>
                    <a:pt x="64834" y="9849"/>
                    <a:pt x="59089" y="6809"/>
                  </a:cubicBezTo>
                  <a:cubicBezTo>
                    <a:pt x="56384" y="5381"/>
                    <a:pt x="53010" y="5837"/>
                    <a:pt x="50123" y="6931"/>
                  </a:cubicBezTo>
                  <a:cubicBezTo>
                    <a:pt x="45837" y="8572"/>
                    <a:pt x="42068" y="11369"/>
                    <a:pt x="37934" y="13436"/>
                  </a:cubicBezTo>
                  <a:cubicBezTo>
                    <a:pt x="33800" y="15442"/>
                    <a:pt x="28846" y="16658"/>
                    <a:pt x="24621" y="14803"/>
                  </a:cubicBezTo>
                  <a:cubicBezTo>
                    <a:pt x="20608" y="13010"/>
                    <a:pt x="18207" y="8937"/>
                    <a:pt x="15198" y="5715"/>
                  </a:cubicBezTo>
                  <a:cubicBezTo>
                    <a:pt x="12219" y="2524"/>
                    <a:pt x="7234" y="1"/>
                    <a:pt x="3556" y="2402"/>
                  </a:cubicBezTo>
                  <a:cubicBezTo>
                    <a:pt x="699" y="4256"/>
                    <a:pt x="0" y="8329"/>
                    <a:pt x="1155" y="11551"/>
                  </a:cubicBezTo>
                  <a:cubicBezTo>
                    <a:pt x="2249" y="14803"/>
                    <a:pt x="4711" y="17326"/>
                    <a:pt x="7082" y="19758"/>
                  </a:cubicBezTo>
                  <a:cubicBezTo>
                    <a:pt x="12098" y="24925"/>
                    <a:pt x="17143" y="30062"/>
                    <a:pt x="22159" y="35229"/>
                  </a:cubicBezTo>
                  <a:cubicBezTo>
                    <a:pt x="24286" y="37448"/>
                    <a:pt x="26536" y="39880"/>
                    <a:pt x="26809" y="42919"/>
                  </a:cubicBezTo>
                  <a:cubicBezTo>
                    <a:pt x="27295" y="48573"/>
                    <a:pt x="20730" y="52859"/>
                    <a:pt x="20669" y="58573"/>
                  </a:cubicBezTo>
                  <a:cubicBezTo>
                    <a:pt x="20639" y="63528"/>
                    <a:pt x="25654" y="67114"/>
                    <a:pt x="30487" y="68391"/>
                  </a:cubicBezTo>
                  <a:cubicBezTo>
                    <a:pt x="35259" y="69698"/>
                    <a:pt x="40426" y="69667"/>
                    <a:pt x="45229" y="68239"/>
                  </a:cubicBezTo>
                  <a:cubicBezTo>
                    <a:pt x="53041" y="65959"/>
                    <a:pt x="59636" y="60306"/>
                    <a:pt x="67570" y="58452"/>
                  </a:cubicBezTo>
                  <a:cubicBezTo>
                    <a:pt x="74895" y="56689"/>
                    <a:pt x="82585" y="58421"/>
                    <a:pt x="89941" y="6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" name="Google Shape;176;p18"/>
            <p:cNvGrpSpPr/>
            <p:nvPr/>
          </p:nvGrpSpPr>
          <p:grpSpPr>
            <a:xfrm flipH="1">
              <a:off x="6121084" y="4402354"/>
              <a:ext cx="5155248" cy="2192974"/>
              <a:chOff x="606600" y="3360875"/>
              <a:chExt cx="4375900" cy="1861450"/>
            </a:xfrm>
          </p:grpSpPr>
          <p:sp>
            <p:nvSpPr>
              <p:cNvPr id="177" name="Google Shape;177;p18"/>
              <p:cNvSpPr/>
              <p:nvPr/>
            </p:nvSpPr>
            <p:spPr>
              <a:xfrm>
                <a:off x="606600" y="3360875"/>
                <a:ext cx="4375900" cy="1827025"/>
              </a:xfrm>
              <a:custGeom>
                <a:rect b="b" l="l" r="r" t="t"/>
                <a:pathLst>
                  <a:path extrusionOk="0" h="73081" w="175036">
                    <a:moveTo>
                      <a:pt x="68547" y="0"/>
                    </a:moveTo>
                    <a:cubicBezTo>
                      <a:pt x="61862" y="0"/>
                      <a:pt x="54978" y="3106"/>
                      <a:pt x="49092" y="5701"/>
                    </a:cubicBezTo>
                    <a:cubicBezTo>
                      <a:pt x="41736" y="8983"/>
                      <a:pt x="34593" y="12601"/>
                      <a:pt x="26721" y="14485"/>
                    </a:cubicBezTo>
                    <a:cubicBezTo>
                      <a:pt x="21941" y="15642"/>
                      <a:pt x="17010" y="16199"/>
                      <a:pt x="12075" y="16199"/>
                    </a:cubicBezTo>
                    <a:cubicBezTo>
                      <a:pt x="8191" y="16199"/>
                      <a:pt x="4305" y="15854"/>
                      <a:pt x="489" y="15184"/>
                    </a:cubicBezTo>
                    <a:cubicBezTo>
                      <a:pt x="461" y="15177"/>
                      <a:pt x="435" y="15174"/>
                      <a:pt x="409" y="15174"/>
                    </a:cubicBezTo>
                    <a:cubicBezTo>
                      <a:pt x="104" y="15174"/>
                      <a:pt x="0" y="15645"/>
                      <a:pt x="337" y="15701"/>
                    </a:cubicBezTo>
                    <a:cubicBezTo>
                      <a:pt x="4181" y="16382"/>
                      <a:pt x="8054" y="16720"/>
                      <a:pt x="11915" y="16720"/>
                    </a:cubicBezTo>
                    <a:cubicBezTo>
                      <a:pt x="19258" y="16720"/>
                      <a:pt x="26557" y="15497"/>
                      <a:pt x="33529" y="13087"/>
                    </a:cubicBezTo>
                    <a:cubicBezTo>
                      <a:pt x="43925" y="9470"/>
                      <a:pt x="53317" y="3330"/>
                      <a:pt x="64229" y="1141"/>
                    </a:cubicBezTo>
                    <a:cubicBezTo>
                      <a:pt x="65725" y="839"/>
                      <a:pt x="67194" y="678"/>
                      <a:pt x="68623" y="678"/>
                    </a:cubicBezTo>
                    <a:cubicBezTo>
                      <a:pt x="72943" y="678"/>
                      <a:pt x="76890" y="2153"/>
                      <a:pt x="80065" y="5670"/>
                    </a:cubicBezTo>
                    <a:cubicBezTo>
                      <a:pt x="83561" y="9561"/>
                      <a:pt x="85141" y="14667"/>
                      <a:pt x="86448" y="19622"/>
                    </a:cubicBezTo>
                    <a:cubicBezTo>
                      <a:pt x="87786" y="24759"/>
                      <a:pt x="88880" y="29926"/>
                      <a:pt x="91494" y="34577"/>
                    </a:cubicBezTo>
                    <a:cubicBezTo>
                      <a:pt x="93561" y="38224"/>
                      <a:pt x="96600" y="41172"/>
                      <a:pt x="100005" y="43543"/>
                    </a:cubicBezTo>
                    <a:cubicBezTo>
                      <a:pt x="110734" y="50990"/>
                      <a:pt x="125051" y="52571"/>
                      <a:pt x="137635" y="53999"/>
                    </a:cubicBezTo>
                    <a:cubicBezTo>
                      <a:pt x="145234" y="54881"/>
                      <a:pt x="153440" y="54455"/>
                      <a:pt x="160766" y="56856"/>
                    </a:cubicBezTo>
                    <a:cubicBezTo>
                      <a:pt x="168213" y="59288"/>
                      <a:pt x="171587" y="66188"/>
                      <a:pt x="174444" y="72936"/>
                    </a:cubicBezTo>
                    <a:cubicBezTo>
                      <a:pt x="174490" y="73038"/>
                      <a:pt x="174569" y="73081"/>
                      <a:pt x="174650" y="73081"/>
                    </a:cubicBezTo>
                    <a:cubicBezTo>
                      <a:pt x="174834" y="73081"/>
                      <a:pt x="175036" y="72864"/>
                      <a:pt x="174930" y="72632"/>
                    </a:cubicBezTo>
                    <a:cubicBezTo>
                      <a:pt x="173076" y="68255"/>
                      <a:pt x="171100" y="63847"/>
                      <a:pt x="167726" y="60382"/>
                    </a:cubicBezTo>
                    <a:cubicBezTo>
                      <a:pt x="164292" y="56917"/>
                      <a:pt x="159520" y="55610"/>
                      <a:pt x="154839" y="54942"/>
                    </a:cubicBezTo>
                    <a:cubicBezTo>
                      <a:pt x="149367" y="54182"/>
                      <a:pt x="143805" y="54091"/>
                      <a:pt x="138334" y="53483"/>
                    </a:cubicBezTo>
                    <a:cubicBezTo>
                      <a:pt x="132467" y="52814"/>
                      <a:pt x="126601" y="51993"/>
                      <a:pt x="120795" y="50808"/>
                    </a:cubicBezTo>
                    <a:cubicBezTo>
                      <a:pt x="111646" y="48954"/>
                      <a:pt x="102102" y="45823"/>
                      <a:pt x="95476" y="38954"/>
                    </a:cubicBezTo>
                    <a:cubicBezTo>
                      <a:pt x="87938" y="31142"/>
                      <a:pt x="88424" y="19744"/>
                      <a:pt x="83865" y="10382"/>
                    </a:cubicBezTo>
                    <a:cubicBezTo>
                      <a:pt x="81159" y="4880"/>
                      <a:pt x="76630" y="655"/>
                      <a:pt x="70339" y="78"/>
                    </a:cubicBezTo>
                    <a:cubicBezTo>
                      <a:pt x="69744" y="25"/>
                      <a:pt x="69146" y="0"/>
                      <a:pt x="685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>
                <a:off x="2129125" y="3363300"/>
                <a:ext cx="2707650" cy="1859025"/>
              </a:xfrm>
              <a:custGeom>
                <a:rect b="b" l="l" r="r" t="t"/>
                <a:pathLst>
                  <a:path extrusionOk="0" h="74361" w="108306">
                    <a:moveTo>
                      <a:pt x="7949" y="0"/>
                    </a:moveTo>
                    <a:cubicBezTo>
                      <a:pt x="5266" y="0"/>
                      <a:pt x="2599" y="444"/>
                      <a:pt x="106" y="1409"/>
                    </a:cubicBezTo>
                    <a:cubicBezTo>
                      <a:pt x="0" y="1409"/>
                      <a:pt x="33" y="1639"/>
                      <a:pt x="143" y="1639"/>
                    </a:cubicBezTo>
                    <a:cubicBezTo>
                      <a:pt x="159" y="1639"/>
                      <a:pt x="177" y="1634"/>
                      <a:pt x="197" y="1622"/>
                    </a:cubicBezTo>
                    <a:cubicBezTo>
                      <a:pt x="2653" y="679"/>
                      <a:pt x="5272" y="244"/>
                      <a:pt x="7912" y="244"/>
                    </a:cubicBezTo>
                    <a:cubicBezTo>
                      <a:pt x="13868" y="244"/>
                      <a:pt x="19935" y="2459"/>
                      <a:pt x="24483" y="6060"/>
                    </a:cubicBezTo>
                    <a:cubicBezTo>
                      <a:pt x="28222" y="9069"/>
                      <a:pt x="30107" y="13020"/>
                      <a:pt x="31201" y="17610"/>
                    </a:cubicBezTo>
                    <a:cubicBezTo>
                      <a:pt x="32386" y="22504"/>
                      <a:pt x="32873" y="27580"/>
                      <a:pt x="35578" y="31987"/>
                    </a:cubicBezTo>
                    <a:cubicBezTo>
                      <a:pt x="37797" y="35635"/>
                      <a:pt x="41414" y="38218"/>
                      <a:pt x="45396" y="39586"/>
                    </a:cubicBezTo>
                    <a:cubicBezTo>
                      <a:pt x="50654" y="41379"/>
                      <a:pt x="56429" y="40680"/>
                      <a:pt x="61870" y="41227"/>
                    </a:cubicBezTo>
                    <a:cubicBezTo>
                      <a:pt x="67372" y="41774"/>
                      <a:pt x="72721" y="43811"/>
                      <a:pt x="77402" y="46759"/>
                    </a:cubicBezTo>
                    <a:cubicBezTo>
                      <a:pt x="82387" y="49920"/>
                      <a:pt x="86035" y="54358"/>
                      <a:pt x="89500" y="59009"/>
                    </a:cubicBezTo>
                    <a:cubicBezTo>
                      <a:pt x="94363" y="65483"/>
                      <a:pt x="99682" y="72596"/>
                      <a:pt x="108072" y="74359"/>
                    </a:cubicBezTo>
                    <a:cubicBezTo>
                      <a:pt x="108081" y="74360"/>
                      <a:pt x="108090" y="74361"/>
                      <a:pt x="108099" y="74361"/>
                    </a:cubicBezTo>
                    <a:cubicBezTo>
                      <a:pt x="108260" y="74361"/>
                      <a:pt x="108305" y="74114"/>
                      <a:pt x="108132" y="74085"/>
                    </a:cubicBezTo>
                    <a:cubicBezTo>
                      <a:pt x="96916" y="71775"/>
                      <a:pt x="91688" y="60407"/>
                      <a:pt x="84697" y="52626"/>
                    </a:cubicBezTo>
                    <a:cubicBezTo>
                      <a:pt x="77919" y="45057"/>
                      <a:pt x="68405" y="41136"/>
                      <a:pt x="58405" y="40680"/>
                    </a:cubicBezTo>
                    <a:cubicBezTo>
                      <a:pt x="52478" y="40407"/>
                      <a:pt x="46551" y="40559"/>
                      <a:pt x="41353" y="37337"/>
                    </a:cubicBezTo>
                    <a:cubicBezTo>
                      <a:pt x="36459" y="34297"/>
                      <a:pt x="34058" y="29252"/>
                      <a:pt x="32781" y="23811"/>
                    </a:cubicBezTo>
                    <a:cubicBezTo>
                      <a:pt x="31718" y="19221"/>
                      <a:pt x="31262" y="14388"/>
                      <a:pt x="28739" y="10315"/>
                    </a:cubicBezTo>
                    <a:cubicBezTo>
                      <a:pt x="26794" y="7245"/>
                      <a:pt x="23784" y="4935"/>
                      <a:pt x="20623" y="3263"/>
                    </a:cubicBezTo>
                    <a:cubicBezTo>
                      <a:pt x="16823" y="1202"/>
                      <a:pt x="12364" y="0"/>
                      <a:pt x="79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18"/>
            <p:cNvGrpSpPr/>
            <p:nvPr/>
          </p:nvGrpSpPr>
          <p:grpSpPr>
            <a:xfrm>
              <a:off x="6563923" y="-847005"/>
              <a:ext cx="3390520" cy="1864732"/>
              <a:chOff x="6563923" y="-847005"/>
              <a:chExt cx="3390520" cy="1864732"/>
            </a:xfrm>
          </p:grpSpPr>
          <p:grpSp>
            <p:nvGrpSpPr>
              <p:cNvPr id="180" name="Google Shape;180;p18"/>
              <p:cNvGrpSpPr/>
              <p:nvPr/>
            </p:nvGrpSpPr>
            <p:grpSpPr>
              <a:xfrm rot="10800000">
                <a:off x="7115456" y="-814125"/>
                <a:ext cx="2838987" cy="1831852"/>
                <a:chOff x="542658" y="3725281"/>
                <a:chExt cx="2124672" cy="1370942"/>
              </a:xfrm>
            </p:grpSpPr>
            <p:sp>
              <p:nvSpPr>
                <p:cNvPr id="181" name="Google Shape;181;p18"/>
                <p:cNvSpPr/>
                <p:nvPr/>
              </p:nvSpPr>
              <p:spPr>
                <a:xfrm>
                  <a:off x="713043" y="3725281"/>
                  <a:ext cx="1954288" cy="971150"/>
                </a:xfrm>
                <a:custGeom>
                  <a:rect b="b" l="l" r="r" t="t"/>
                  <a:pathLst>
                    <a:path extrusionOk="0" h="38846" w="67722">
                      <a:moveTo>
                        <a:pt x="53497" y="11763"/>
                      </a:moveTo>
                      <a:cubicBezTo>
                        <a:pt x="39819" y="0"/>
                        <a:pt x="24621" y="14043"/>
                        <a:pt x="10578" y="18238"/>
                      </a:cubicBezTo>
                      <a:cubicBezTo>
                        <a:pt x="7022" y="19241"/>
                        <a:pt x="3344" y="19149"/>
                        <a:pt x="0" y="17994"/>
                      </a:cubicBezTo>
                      <a:lnTo>
                        <a:pt x="0" y="37934"/>
                      </a:lnTo>
                      <a:cubicBezTo>
                        <a:pt x="0" y="38451"/>
                        <a:pt x="426" y="38846"/>
                        <a:pt x="912" y="38846"/>
                      </a:cubicBezTo>
                      <a:lnTo>
                        <a:pt x="67722" y="38846"/>
                      </a:lnTo>
                      <a:cubicBezTo>
                        <a:pt x="66992" y="38086"/>
                        <a:pt x="66293" y="37296"/>
                        <a:pt x="65655" y="36475"/>
                      </a:cubicBezTo>
                      <a:cubicBezTo>
                        <a:pt x="59576" y="28481"/>
                        <a:pt x="61096" y="18238"/>
                        <a:pt x="53497" y="117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8"/>
                <p:cNvSpPr/>
                <p:nvPr/>
              </p:nvSpPr>
              <p:spPr>
                <a:xfrm flipH="1">
                  <a:off x="542658" y="3859606"/>
                  <a:ext cx="1697177" cy="1236617"/>
                </a:xfrm>
                <a:custGeom>
                  <a:rect b="b" l="l" r="r" t="t"/>
                  <a:pathLst>
                    <a:path extrusionOk="0" h="69698" w="95656">
                      <a:moveTo>
                        <a:pt x="95655" y="52646"/>
                      </a:moveTo>
                      <a:cubicBezTo>
                        <a:pt x="79910" y="54166"/>
                        <a:pt x="64378" y="40427"/>
                        <a:pt x="63892" y="24621"/>
                      </a:cubicBezTo>
                      <a:cubicBezTo>
                        <a:pt x="63679" y="18147"/>
                        <a:pt x="64834" y="9849"/>
                        <a:pt x="59089" y="6809"/>
                      </a:cubicBezTo>
                      <a:cubicBezTo>
                        <a:pt x="56384" y="5381"/>
                        <a:pt x="53010" y="5837"/>
                        <a:pt x="50123" y="6931"/>
                      </a:cubicBezTo>
                      <a:cubicBezTo>
                        <a:pt x="45837" y="8572"/>
                        <a:pt x="42068" y="11369"/>
                        <a:pt x="37934" y="13436"/>
                      </a:cubicBezTo>
                      <a:cubicBezTo>
                        <a:pt x="33800" y="15442"/>
                        <a:pt x="28846" y="16658"/>
                        <a:pt x="24621" y="14803"/>
                      </a:cubicBezTo>
                      <a:cubicBezTo>
                        <a:pt x="20608" y="13010"/>
                        <a:pt x="18207" y="8937"/>
                        <a:pt x="15198" y="5715"/>
                      </a:cubicBezTo>
                      <a:cubicBezTo>
                        <a:pt x="12219" y="2524"/>
                        <a:pt x="7234" y="1"/>
                        <a:pt x="3556" y="2402"/>
                      </a:cubicBezTo>
                      <a:cubicBezTo>
                        <a:pt x="699" y="4256"/>
                        <a:pt x="0" y="8329"/>
                        <a:pt x="1155" y="11551"/>
                      </a:cubicBezTo>
                      <a:cubicBezTo>
                        <a:pt x="2249" y="14803"/>
                        <a:pt x="4711" y="17326"/>
                        <a:pt x="7082" y="19758"/>
                      </a:cubicBezTo>
                      <a:cubicBezTo>
                        <a:pt x="12098" y="24925"/>
                        <a:pt x="17143" y="30062"/>
                        <a:pt x="22159" y="35229"/>
                      </a:cubicBezTo>
                      <a:cubicBezTo>
                        <a:pt x="24286" y="37448"/>
                        <a:pt x="26536" y="39880"/>
                        <a:pt x="26809" y="42919"/>
                      </a:cubicBezTo>
                      <a:cubicBezTo>
                        <a:pt x="27295" y="48573"/>
                        <a:pt x="20730" y="52859"/>
                        <a:pt x="20669" y="58573"/>
                      </a:cubicBezTo>
                      <a:cubicBezTo>
                        <a:pt x="20639" y="63528"/>
                        <a:pt x="25654" y="67114"/>
                        <a:pt x="30487" y="68391"/>
                      </a:cubicBezTo>
                      <a:cubicBezTo>
                        <a:pt x="35259" y="69698"/>
                        <a:pt x="40426" y="69667"/>
                        <a:pt x="45229" y="68239"/>
                      </a:cubicBezTo>
                      <a:cubicBezTo>
                        <a:pt x="53041" y="65959"/>
                        <a:pt x="59636" y="60306"/>
                        <a:pt x="67570" y="58452"/>
                      </a:cubicBezTo>
                      <a:cubicBezTo>
                        <a:pt x="74895" y="56689"/>
                        <a:pt x="82585" y="58421"/>
                        <a:pt x="89941" y="601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3" name="Google Shape;183;p18"/>
              <p:cNvSpPr/>
              <p:nvPr/>
            </p:nvSpPr>
            <p:spPr>
              <a:xfrm flipH="1">
                <a:off x="6563923" y="-679214"/>
                <a:ext cx="2779462" cy="1214214"/>
              </a:xfrm>
              <a:custGeom>
                <a:rect b="b" l="l" r="r" t="t"/>
                <a:pathLst>
                  <a:path extrusionOk="0" h="29076" w="66558">
                    <a:moveTo>
                      <a:pt x="1453" y="1"/>
                    </a:moveTo>
                    <a:cubicBezTo>
                      <a:pt x="1399" y="1"/>
                      <a:pt x="1350" y="35"/>
                      <a:pt x="1338" y="107"/>
                    </a:cubicBezTo>
                    <a:cubicBezTo>
                      <a:pt x="0" y="7857"/>
                      <a:pt x="486" y="15943"/>
                      <a:pt x="5198" y="22508"/>
                    </a:cubicBezTo>
                    <a:cubicBezTo>
                      <a:pt x="8514" y="27146"/>
                      <a:pt x="13382" y="29075"/>
                      <a:pt x="18598" y="29075"/>
                    </a:cubicBezTo>
                    <a:cubicBezTo>
                      <a:pt x="20458" y="29075"/>
                      <a:pt x="22362" y="28830"/>
                      <a:pt x="24256" y="28374"/>
                    </a:cubicBezTo>
                    <a:cubicBezTo>
                      <a:pt x="40548" y="24332"/>
                      <a:pt x="49667" y="7128"/>
                      <a:pt x="66384" y="4271"/>
                    </a:cubicBezTo>
                    <a:cubicBezTo>
                      <a:pt x="66557" y="4242"/>
                      <a:pt x="66512" y="3995"/>
                      <a:pt x="66325" y="3995"/>
                    </a:cubicBezTo>
                    <a:cubicBezTo>
                      <a:pt x="66315" y="3995"/>
                      <a:pt x="66304" y="3996"/>
                      <a:pt x="66293" y="3997"/>
                    </a:cubicBezTo>
                    <a:cubicBezTo>
                      <a:pt x="51825" y="6520"/>
                      <a:pt x="42828" y="19560"/>
                      <a:pt x="30183" y="25852"/>
                    </a:cubicBezTo>
                    <a:cubicBezTo>
                      <a:pt x="26547" y="27662"/>
                      <a:pt x="22440" y="28846"/>
                      <a:pt x="18457" y="28846"/>
                    </a:cubicBezTo>
                    <a:cubicBezTo>
                      <a:pt x="14216" y="28846"/>
                      <a:pt x="10114" y="27504"/>
                      <a:pt x="6870" y="24150"/>
                    </a:cubicBezTo>
                    <a:cubicBezTo>
                      <a:pt x="790" y="17858"/>
                      <a:pt x="183" y="8435"/>
                      <a:pt x="1611" y="228"/>
                    </a:cubicBezTo>
                    <a:cubicBezTo>
                      <a:pt x="1630" y="81"/>
                      <a:pt x="1536" y="1"/>
                      <a:pt x="1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 flipH="1">
                <a:off x="6566237" y="-847005"/>
                <a:ext cx="2779462" cy="1214214"/>
              </a:xfrm>
              <a:custGeom>
                <a:rect b="b" l="l" r="r" t="t"/>
                <a:pathLst>
                  <a:path extrusionOk="0" h="29076" w="66558">
                    <a:moveTo>
                      <a:pt x="1453" y="1"/>
                    </a:moveTo>
                    <a:cubicBezTo>
                      <a:pt x="1399" y="1"/>
                      <a:pt x="1350" y="35"/>
                      <a:pt x="1338" y="107"/>
                    </a:cubicBezTo>
                    <a:cubicBezTo>
                      <a:pt x="0" y="7857"/>
                      <a:pt x="486" y="15943"/>
                      <a:pt x="5198" y="22508"/>
                    </a:cubicBezTo>
                    <a:cubicBezTo>
                      <a:pt x="8514" y="27146"/>
                      <a:pt x="13382" y="29075"/>
                      <a:pt x="18598" y="29075"/>
                    </a:cubicBezTo>
                    <a:cubicBezTo>
                      <a:pt x="20458" y="29075"/>
                      <a:pt x="22362" y="28830"/>
                      <a:pt x="24256" y="28374"/>
                    </a:cubicBezTo>
                    <a:cubicBezTo>
                      <a:pt x="40548" y="24332"/>
                      <a:pt x="49667" y="7128"/>
                      <a:pt x="66384" y="4271"/>
                    </a:cubicBezTo>
                    <a:cubicBezTo>
                      <a:pt x="66557" y="4242"/>
                      <a:pt x="66512" y="3995"/>
                      <a:pt x="66325" y="3995"/>
                    </a:cubicBezTo>
                    <a:cubicBezTo>
                      <a:pt x="66315" y="3995"/>
                      <a:pt x="66304" y="3996"/>
                      <a:pt x="66293" y="3997"/>
                    </a:cubicBezTo>
                    <a:cubicBezTo>
                      <a:pt x="51825" y="6520"/>
                      <a:pt x="42828" y="19560"/>
                      <a:pt x="30183" y="25852"/>
                    </a:cubicBezTo>
                    <a:cubicBezTo>
                      <a:pt x="26547" y="27662"/>
                      <a:pt x="22440" y="28846"/>
                      <a:pt x="18457" y="28846"/>
                    </a:cubicBezTo>
                    <a:cubicBezTo>
                      <a:pt x="14216" y="28846"/>
                      <a:pt x="10114" y="27504"/>
                      <a:pt x="6870" y="24150"/>
                    </a:cubicBezTo>
                    <a:cubicBezTo>
                      <a:pt x="790" y="17858"/>
                      <a:pt x="183" y="8435"/>
                      <a:pt x="1611" y="228"/>
                    </a:cubicBezTo>
                    <a:cubicBezTo>
                      <a:pt x="1630" y="81"/>
                      <a:pt x="1536" y="1"/>
                      <a:pt x="1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5" name="Google Shape;185;p18"/>
          <p:cNvGrpSpPr/>
          <p:nvPr/>
        </p:nvGrpSpPr>
        <p:grpSpPr>
          <a:xfrm>
            <a:off x="7334191" y="0"/>
            <a:ext cx="1173392" cy="4864991"/>
            <a:chOff x="7334191" y="0"/>
            <a:chExt cx="1173392" cy="4864991"/>
          </a:xfrm>
        </p:grpSpPr>
        <p:sp>
          <p:nvSpPr>
            <p:cNvPr id="186" name="Google Shape;186;p18"/>
            <p:cNvSpPr/>
            <p:nvPr/>
          </p:nvSpPr>
          <p:spPr>
            <a:xfrm rot="-5836887">
              <a:off x="7993285" y="4345582"/>
              <a:ext cx="449992" cy="525812"/>
            </a:xfrm>
            <a:custGeom>
              <a:rect b="b" l="l" r="r" t="t"/>
              <a:pathLst>
                <a:path extrusionOk="0" h="16020" w="13710">
                  <a:moveTo>
                    <a:pt x="1" y="16019"/>
                  </a:moveTo>
                  <a:cubicBezTo>
                    <a:pt x="1" y="16019"/>
                    <a:pt x="517" y="943"/>
                    <a:pt x="11247" y="31"/>
                  </a:cubicBezTo>
                  <a:cubicBezTo>
                    <a:pt x="11247" y="1"/>
                    <a:pt x="13709" y="10426"/>
                    <a:pt x="1" y="160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7334191" y="0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5108316" y="76300"/>
            <a:ext cx="3819428" cy="1977540"/>
            <a:chOff x="5108316" y="76300"/>
            <a:chExt cx="3819428" cy="1977540"/>
          </a:xfrm>
        </p:grpSpPr>
        <p:sp>
          <p:nvSpPr>
            <p:cNvPr id="190" name="Google Shape;190;p19"/>
            <p:cNvSpPr/>
            <p:nvPr/>
          </p:nvSpPr>
          <p:spPr>
            <a:xfrm>
              <a:off x="8617441" y="1676709"/>
              <a:ext cx="310304" cy="377131"/>
            </a:xfrm>
            <a:custGeom>
              <a:rect b="b" l="l" r="r" t="t"/>
              <a:pathLst>
                <a:path extrusionOk="0" h="11490" w="9454">
                  <a:moveTo>
                    <a:pt x="7022" y="0"/>
                  </a:moveTo>
                  <a:lnTo>
                    <a:pt x="7022" y="0"/>
                  </a:lnTo>
                  <a:cubicBezTo>
                    <a:pt x="1" y="1429"/>
                    <a:pt x="761" y="11490"/>
                    <a:pt x="761" y="11490"/>
                  </a:cubicBezTo>
                  <a:cubicBezTo>
                    <a:pt x="9454" y="6748"/>
                    <a:pt x="7053" y="0"/>
                    <a:pt x="70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108316" y="76300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9"/>
          <p:cNvSpPr/>
          <p:nvPr/>
        </p:nvSpPr>
        <p:spPr>
          <a:xfrm>
            <a:off x="-3" y="4674449"/>
            <a:ext cx="3304878" cy="469060"/>
          </a:xfrm>
          <a:custGeom>
            <a:rect b="b" l="l" r="r" t="t"/>
            <a:pathLst>
              <a:path extrusionOk="0" h="3825" w="26950">
                <a:moveTo>
                  <a:pt x="7181" y="0"/>
                </a:moveTo>
                <a:cubicBezTo>
                  <a:pt x="2039" y="0"/>
                  <a:pt x="0" y="3824"/>
                  <a:pt x="0" y="3824"/>
                </a:cubicBezTo>
                <a:lnTo>
                  <a:pt x="26949" y="3824"/>
                </a:lnTo>
                <a:cubicBezTo>
                  <a:pt x="25556" y="2076"/>
                  <a:pt x="24208" y="1682"/>
                  <a:pt x="22589" y="1682"/>
                </a:cubicBezTo>
                <a:cubicBezTo>
                  <a:pt x="21265" y="1682"/>
                  <a:pt x="19759" y="1945"/>
                  <a:pt x="17898" y="1945"/>
                </a:cubicBezTo>
                <a:cubicBezTo>
                  <a:pt x="16162" y="1945"/>
                  <a:pt x="14117" y="1716"/>
                  <a:pt x="11622" y="832"/>
                </a:cubicBezTo>
                <a:cubicBezTo>
                  <a:pt x="9938" y="238"/>
                  <a:pt x="8463" y="0"/>
                  <a:pt x="71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1" type="subTitle"/>
          </p:nvPr>
        </p:nvSpPr>
        <p:spPr>
          <a:xfrm>
            <a:off x="903450" y="1306475"/>
            <a:ext cx="34314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5" name="Google Shape;195;p19"/>
          <p:cNvSpPr txBox="1"/>
          <p:nvPr>
            <p:ph idx="2" type="subTitle"/>
          </p:nvPr>
        </p:nvSpPr>
        <p:spPr>
          <a:xfrm>
            <a:off x="903450" y="1832375"/>
            <a:ext cx="3431400" cy="85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3" type="subTitle"/>
          </p:nvPr>
        </p:nvSpPr>
        <p:spPr>
          <a:xfrm>
            <a:off x="4821450" y="1832375"/>
            <a:ext cx="3431400" cy="85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4" type="subTitle"/>
          </p:nvPr>
        </p:nvSpPr>
        <p:spPr>
          <a:xfrm>
            <a:off x="903450" y="3580700"/>
            <a:ext cx="3431400" cy="85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5" type="subTitle"/>
          </p:nvPr>
        </p:nvSpPr>
        <p:spPr>
          <a:xfrm>
            <a:off x="4821450" y="3580700"/>
            <a:ext cx="3431400" cy="85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6" type="subTitle"/>
          </p:nvPr>
        </p:nvSpPr>
        <p:spPr>
          <a:xfrm>
            <a:off x="903450" y="3054800"/>
            <a:ext cx="34314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7" type="subTitle"/>
          </p:nvPr>
        </p:nvSpPr>
        <p:spPr>
          <a:xfrm>
            <a:off x="4821450" y="1306475"/>
            <a:ext cx="34314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idx="8" type="subTitle"/>
          </p:nvPr>
        </p:nvSpPr>
        <p:spPr>
          <a:xfrm>
            <a:off x="4821450" y="3054800"/>
            <a:ext cx="34314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0"/>
          <p:cNvGrpSpPr/>
          <p:nvPr/>
        </p:nvGrpSpPr>
        <p:grpSpPr>
          <a:xfrm>
            <a:off x="-2959810" y="-1255282"/>
            <a:ext cx="13513513" cy="8034086"/>
            <a:chOff x="-2959810" y="-1255282"/>
            <a:chExt cx="13513513" cy="8034086"/>
          </a:xfrm>
        </p:grpSpPr>
        <p:sp>
          <p:nvSpPr>
            <p:cNvPr id="204" name="Google Shape;204;p20"/>
            <p:cNvSpPr/>
            <p:nvPr/>
          </p:nvSpPr>
          <p:spPr>
            <a:xfrm rot="10800000">
              <a:off x="6430242" y="-64713"/>
              <a:ext cx="4123462" cy="1307039"/>
            </a:xfrm>
            <a:custGeom>
              <a:rect b="b" l="l" r="r" t="t"/>
              <a:pathLst>
                <a:path extrusionOk="0" h="54234" w="171098">
                  <a:moveTo>
                    <a:pt x="64219" y="1"/>
                  </a:moveTo>
                  <a:cubicBezTo>
                    <a:pt x="51195" y="1"/>
                    <a:pt x="38117" y="4100"/>
                    <a:pt x="26141" y="9674"/>
                  </a:cubicBezTo>
                  <a:cubicBezTo>
                    <a:pt x="21598" y="11608"/>
                    <a:pt x="16212" y="12676"/>
                    <a:pt x="10759" y="12676"/>
                  </a:cubicBezTo>
                  <a:cubicBezTo>
                    <a:pt x="7126" y="12676"/>
                    <a:pt x="3464" y="12202"/>
                    <a:pt x="0" y="11194"/>
                  </a:cubicBezTo>
                  <a:lnTo>
                    <a:pt x="0" y="33382"/>
                  </a:lnTo>
                  <a:cubicBezTo>
                    <a:pt x="1802" y="34005"/>
                    <a:pt x="3700" y="34318"/>
                    <a:pt x="5624" y="34318"/>
                  </a:cubicBezTo>
                  <a:cubicBezTo>
                    <a:pt x="7271" y="34318"/>
                    <a:pt x="8938" y="34088"/>
                    <a:pt x="10578" y="33626"/>
                  </a:cubicBezTo>
                  <a:cubicBezTo>
                    <a:pt x="20641" y="30620"/>
                    <a:pt x="31297" y="22557"/>
                    <a:pt x="41562" y="22557"/>
                  </a:cubicBezTo>
                  <a:cubicBezTo>
                    <a:pt x="45622" y="22557"/>
                    <a:pt x="49620" y="23818"/>
                    <a:pt x="53497" y="27151"/>
                  </a:cubicBezTo>
                  <a:cubicBezTo>
                    <a:pt x="61096" y="33626"/>
                    <a:pt x="59576" y="43869"/>
                    <a:pt x="65655" y="51863"/>
                  </a:cubicBezTo>
                  <a:cubicBezTo>
                    <a:pt x="66293" y="52714"/>
                    <a:pt x="66992" y="53535"/>
                    <a:pt x="67722" y="54234"/>
                  </a:cubicBezTo>
                  <a:lnTo>
                    <a:pt x="171098" y="54234"/>
                  </a:lnTo>
                  <a:cubicBezTo>
                    <a:pt x="167268" y="49127"/>
                    <a:pt x="163104" y="44598"/>
                    <a:pt x="156842" y="42744"/>
                  </a:cubicBezTo>
                  <a:cubicBezTo>
                    <a:pt x="154802" y="42231"/>
                    <a:pt x="152790" y="42012"/>
                    <a:pt x="150798" y="42012"/>
                  </a:cubicBezTo>
                  <a:cubicBezTo>
                    <a:pt x="142401" y="42012"/>
                    <a:pt x="134361" y="45902"/>
                    <a:pt x="126082" y="48063"/>
                  </a:cubicBezTo>
                  <a:cubicBezTo>
                    <a:pt x="124128" y="48552"/>
                    <a:pt x="122190" y="48796"/>
                    <a:pt x="120311" y="48796"/>
                  </a:cubicBezTo>
                  <a:cubicBezTo>
                    <a:pt x="113422" y="48796"/>
                    <a:pt x="107317" y="45512"/>
                    <a:pt x="104045" y="38945"/>
                  </a:cubicBezTo>
                  <a:cubicBezTo>
                    <a:pt x="100245" y="30951"/>
                    <a:pt x="97571" y="22592"/>
                    <a:pt x="93771" y="14628"/>
                  </a:cubicBezTo>
                  <a:cubicBezTo>
                    <a:pt x="90731" y="8914"/>
                    <a:pt x="86172" y="4355"/>
                    <a:pt x="80853" y="2470"/>
                  </a:cubicBezTo>
                  <a:cubicBezTo>
                    <a:pt x="75379" y="755"/>
                    <a:pt x="69804" y="1"/>
                    <a:pt x="64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 rot="10800000">
              <a:off x="7082617" y="-1057846"/>
              <a:ext cx="2875659" cy="2095296"/>
            </a:xfrm>
            <a:custGeom>
              <a:rect b="b" l="l" r="r" t="t"/>
              <a:pathLst>
                <a:path extrusionOk="0" h="69698" w="95656">
                  <a:moveTo>
                    <a:pt x="95655" y="52646"/>
                  </a:moveTo>
                  <a:cubicBezTo>
                    <a:pt x="79910" y="54166"/>
                    <a:pt x="64378" y="40427"/>
                    <a:pt x="63892" y="24621"/>
                  </a:cubicBezTo>
                  <a:cubicBezTo>
                    <a:pt x="63679" y="18147"/>
                    <a:pt x="64834" y="9849"/>
                    <a:pt x="59089" y="6809"/>
                  </a:cubicBezTo>
                  <a:cubicBezTo>
                    <a:pt x="56384" y="5381"/>
                    <a:pt x="53010" y="5837"/>
                    <a:pt x="50123" y="6931"/>
                  </a:cubicBezTo>
                  <a:cubicBezTo>
                    <a:pt x="45837" y="8572"/>
                    <a:pt x="42068" y="11369"/>
                    <a:pt x="37934" y="13436"/>
                  </a:cubicBezTo>
                  <a:cubicBezTo>
                    <a:pt x="33800" y="15442"/>
                    <a:pt x="28846" y="16658"/>
                    <a:pt x="24621" y="14803"/>
                  </a:cubicBezTo>
                  <a:cubicBezTo>
                    <a:pt x="20608" y="13010"/>
                    <a:pt x="18207" y="8937"/>
                    <a:pt x="15198" y="5715"/>
                  </a:cubicBezTo>
                  <a:cubicBezTo>
                    <a:pt x="12219" y="2524"/>
                    <a:pt x="7234" y="1"/>
                    <a:pt x="3556" y="2402"/>
                  </a:cubicBezTo>
                  <a:cubicBezTo>
                    <a:pt x="699" y="4256"/>
                    <a:pt x="0" y="8329"/>
                    <a:pt x="1155" y="11551"/>
                  </a:cubicBezTo>
                  <a:cubicBezTo>
                    <a:pt x="2249" y="14803"/>
                    <a:pt x="4711" y="17326"/>
                    <a:pt x="7082" y="19758"/>
                  </a:cubicBezTo>
                  <a:cubicBezTo>
                    <a:pt x="12098" y="24925"/>
                    <a:pt x="17143" y="30062"/>
                    <a:pt x="22159" y="35229"/>
                  </a:cubicBezTo>
                  <a:cubicBezTo>
                    <a:pt x="24286" y="37448"/>
                    <a:pt x="26536" y="39880"/>
                    <a:pt x="26809" y="42919"/>
                  </a:cubicBezTo>
                  <a:cubicBezTo>
                    <a:pt x="27295" y="48573"/>
                    <a:pt x="20730" y="52859"/>
                    <a:pt x="20669" y="58573"/>
                  </a:cubicBezTo>
                  <a:cubicBezTo>
                    <a:pt x="20639" y="63528"/>
                    <a:pt x="25654" y="67114"/>
                    <a:pt x="30487" y="68391"/>
                  </a:cubicBezTo>
                  <a:cubicBezTo>
                    <a:pt x="35259" y="69698"/>
                    <a:pt x="40426" y="69667"/>
                    <a:pt x="45229" y="68239"/>
                  </a:cubicBezTo>
                  <a:cubicBezTo>
                    <a:pt x="53041" y="65959"/>
                    <a:pt x="59636" y="60306"/>
                    <a:pt x="67570" y="58452"/>
                  </a:cubicBezTo>
                  <a:cubicBezTo>
                    <a:pt x="74895" y="56689"/>
                    <a:pt x="82585" y="58421"/>
                    <a:pt x="89941" y="601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 rot="-2210320">
              <a:off x="7968904" y="-928079"/>
              <a:ext cx="1650738" cy="1679337"/>
            </a:xfrm>
            <a:custGeom>
              <a:rect b="b" l="l" r="r" t="t"/>
              <a:pathLst>
                <a:path extrusionOk="0" fill="none" h="101704" w="99972">
                  <a:moveTo>
                    <a:pt x="8694" y="0"/>
                  </a:moveTo>
                  <a:cubicBezTo>
                    <a:pt x="7539" y="183"/>
                    <a:pt x="6566" y="973"/>
                    <a:pt x="5715" y="1793"/>
                  </a:cubicBezTo>
                  <a:cubicBezTo>
                    <a:pt x="3344" y="3952"/>
                    <a:pt x="1064" y="6505"/>
                    <a:pt x="456" y="9696"/>
                  </a:cubicBezTo>
                  <a:cubicBezTo>
                    <a:pt x="0" y="12128"/>
                    <a:pt x="669" y="14712"/>
                    <a:pt x="2158" y="16687"/>
                  </a:cubicBezTo>
                  <a:cubicBezTo>
                    <a:pt x="5776" y="21459"/>
                    <a:pt x="12189" y="22037"/>
                    <a:pt x="17691" y="22219"/>
                  </a:cubicBezTo>
                  <a:cubicBezTo>
                    <a:pt x="21733" y="22371"/>
                    <a:pt x="26171" y="22949"/>
                    <a:pt x="28816" y="25928"/>
                  </a:cubicBezTo>
                  <a:cubicBezTo>
                    <a:pt x="32402" y="29940"/>
                    <a:pt x="31217" y="35958"/>
                    <a:pt x="29971" y="40639"/>
                  </a:cubicBezTo>
                  <a:cubicBezTo>
                    <a:pt x="28329" y="46870"/>
                    <a:pt x="25290" y="52615"/>
                    <a:pt x="23283" y="58694"/>
                  </a:cubicBezTo>
                  <a:cubicBezTo>
                    <a:pt x="21186" y="65016"/>
                    <a:pt x="20244" y="71794"/>
                    <a:pt x="21338" y="78330"/>
                  </a:cubicBezTo>
                  <a:cubicBezTo>
                    <a:pt x="22432" y="84925"/>
                    <a:pt x="25715" y="91187"/>
                    <a:pt x="30943" y="95321"/>
                  </a:cubicBezTo>
                  <a:cubicBezTo>
                    <a:pt x="37357" y="100366"/>
                    <a:pt x="46111" y="101704"/>
                    <a:pt x="54226" y="100974"/>
                  </a:cubicBezTo>
                  <a:cubicBezTo>
                    <a:pt x="62403" y="100306"/>
                    <a:pt x="70275" y="97783"/>
                    <a:pt x="78239" y="95989"/>
                  </a:cubicBezTo>
                  <a:cubicBezTo>
                    <a:pt x="82190" y="95077"/>
                    <a:pt x="86355" y="94378"/>
                    <a:pt x="90336" y="95047"/>
                  </a:cubicBezTo>
                  <a:cubicBezTo>
                    <a:pt x="94318" y="95746"/>
                    <a:pt x="98300" y="98026"/>
                    <a:pt x="99972" y="101704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 flipH="1" rot="10800000">
              <a:off x="-2959810" y="3926851"/>
              <a:ext cx="4600433" cy="2851953"/>
            </a:xfrm>
            <a:custGeom>
              <a:rect b="b" l="l" r="r" t="t"/>
              <a:pathLst>
                <a:path extrusionOk="0" h="79425" w="128119">
                  <a:moveTo>
                    <a:pt x="12585" y="23041"/>
                  </a:moveTo>
                  <a:cubicBezTo>
                    <a:pt x="12159" y="26232"/>
                    <a:pt x="11430" y="29637"/>
                    <a:pt x="10396" y="30640"/>
                  </a:cubicBezTo>
                  <a:cubicBezTo>
                    <a:pt x="7782" y="33132"/>
                    <a:pt x="4408" y="35077"/>
                    <a:pt x="2858" y="38360"/>
                  </a:cubicBezTo>
                  <a:cubicBezTo>
                    <a:pt x="1" y="44287"/>
                    <a:pt x="4986" y="51461"/>
                    <a:pt x="11156" y="53740"/>
                  </a:cubicBezTo>
                  <a:cubicBezTo>
                    <a:pt x="17326" y="56020"/>
                    <a:pt x="24135" y="54926"/>
                    <a:pt x="30701" y="54500"/>
                  </a:cubicBezTo>
                  <a:cubicBezTo>
                    <a:pt x="37236" y="54075"/>
                    <a:pt x="44500" y="54561"/>
                    <a:pt x="49242" y="59090"/>
                  </a:cubicBezTo>
                  <a:cubicBezTo>
                    <a:pt x="53315" y="63011"/>
                    <a:pt x="54652" y="69120"/>
                    <a:pt x="58817" y="72950"/>
                  </a:cubicBezTo>
                  <a:cubicBezTo>
                    <a:pt x="65716" y="79425"/>
                    <a:pt x="75747" y="75473"/>
                    <a:pt x="82221" y="70427"/>
                  </a:cubicBezTo>
                  <a:cubicBezTo>
                    <a:pt x="88908" y="65139"/>
                    <a:pt x="94653" y="58026"/>
                    <a:pt x="102769" y="55564"/>
                  </a:cubicBezTo>
                  <a:cubicBezTo>
                    <a:pt x="107419" y="54166"/>
                    <a:pt x="112343" y="54409"/>
                    <a:pt x="117055" y="53345"/>
                  </a:cubicBezTo>
                  <a:cubicBezTo>
                    <a:pt x="121766" y="52281"/>
                    <a:pt x="126629" y="49181"/>
                    <a:pt x="127268" y="44439"/>
                  </a:cubicBezTo>
                  <a:cubicBezTo>
                    <a:pt x="128119" y="38664"/>
                    <a:pt x="122556" y="34014"/>
                    <a:pt x="117237" y="31612"/>
                  </a:cubicBezTo>
                  <a:cubicBezTo>
                    <a:pt x="103802" y="25594"/>
                    <a:pt x="87267" y="25229"/>
                    <a:pt x="76811" y="14804"/>
                  </a:cubicBezTo>
                  <a:cubicBezTo>
                    <a:pt x="74166" y="12129"/>
                    <a:pt x="72069" y="8968"/>
                    <a:pt x="69212" y="6536"/>
                  </a:cubicBezTo>
                  <a:cubicBezTo>
                    <a:pt x="61522" y="1"/>
                    <a:pt x="49911" y="457"/>
                    <a:pt x="40397" y="3892"/>
                  </a:cubicBezTo>
                  <a:cubicBezTo>
                    <a:pt x="30853" y="7296"/>
                    <a:pt x="22403" y="13223"/>
                    <a:pt x="12980" y="16901"/>
                  </a:cubicBezTo>
                  <a:cubicBezTo>
                    <a:pt x="13101" y="16870"/>
                    <a:pt x="12980" y="19849"/>
                    <a:pt x="12585" y="230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 flipH="1" rot="2502769">
              <a:off x="-1009362" y="4161664"/>
              <a:ext cx="2267778" cy="1652375"/>
            </a:xfrm>
            <a:custGeom>
              <a:rect b="b" l="l" r="r" t="t"/>
              <a:pathLst>
                <a:path extrusionOk="0" h="69698" w="95656">
                  <a:moveTo>
                    <a:pt x="95655" y="52646"/>
                  </a:moveTo>
                  <a:cubicBezTo>
                    <a:pt x="79910" y="54166"/>
                    <a:pt x="64378" y="40427"/>
                    <a:pt x="63892" y="24621"/>
                  </a:cubicBezTo>
                  <a:cubicBezTo>
                    <a:pt x="63679" y="18147"/>
                    <a:pt x="64834" y="9849"/>
                    <a:pt x="59089" y="6809"/>
                  </a:cubicBezTo>
                  <a:cubicBezTo>
                    <a:pt x="56384" y="5381"/>
                    <a:pt x="53010" y="5837"/>
                    <a:pt x="50123" y="6931"/>
                  </a:cubicBezTo>
                  <a:cubicBezTo>
                    <a:pt x="45837" y="8572"/>
                    <a:pt x="42068" y="11369"/>
                    <a:pt x="37934" y="13436"/>
                  </a:cubicBezTo>
                  <a:cubicBezTo>
                    <a:pt x="33800" y="15442"/>
                    <a:pt x="28846" y="16658"/>
                    <a:pt x="24621" y="14803"/>
                  </a:cubicBezTo>
                  <a:cubicBezTo>
                    <a:pt x="20608" y="13010"/>
                    <a:pt x="18207" y="8937"/>
                    <a:pt x="15198" y="5715"/>
                  </a:cubicBezTo>
                  <a:cubicBezTo>
                    <a:pt x="12219" y="2524"/>
                    <a:pt x="7234" y="1"/>
                    <a:pt x="3556" y="2402"/>
                  </a:cubicBezTo>
                  <a:cubicBezTo>
                    <a:pt x="699" y="4256"/>
                    <a:pt x="0" y="8329"/>
                    <a:pt x="1155" y="11551"/>
                  </a:cubicBezTo>
                  <a:cubicBezTo>
                    <a:pt x="2249" y="14803"/>
                    <a:pt x="4711" y="17326"/>
                    <a:pt x="7082" y="19758"/>
                  </a:cubicBezTo>
                  <a:cubicBezTo>
                    <a:pt x="12098" y="24925"/>
                    <a:pt x="17143" y="30062"/>
                    <a:pt x="22159" y="35229"/>
                  </a:cubicBezTo>
                  <a:cubicBezTo>
                    <a:pt x="24286" y="37448"/>
                    <a:pt x="26536" y="39880"/>
                    <a:pt x="26809" y="42919"/>
                  </a:cubicBezTo>
                  <a:cubicBezTo>
                    <a:pt x="27295" y="48573"/>
                    <a:pt x="20730" y="52859"/>
                    <a:pt x="20669" y="58573"/>
                  </a:cubicBezTo>
                  <a:cubicBezTo>
                    <a:pt x="20639" y="63528"/>
                    <a:pt x="25654" y="67114"/>
                    <a:pt x="30487" y="68391"/>
                  </a:cubicBezTo>
                  <a:cubicBezTo>
                    <a:pt x="35259" y="69698"/>
                    <a:pt x="40426" y="69667"/>
                    <a:pt x="45229" y="68239"/>
                  </a:cubicBezTo>
                  <a:cubicBezTo>
                    <a:pt x="53041" y="65959"/>
                    <a:pt x="59636" y="60306"/>
                    <a:pt x="67570" y="58452"/>
                  </a:cubicBezTo>
                  <a:cubicBezTo>
                    <a:pt x="74895" y="56689"/>
                    <a:pt x="82585" y="58421"/>
                    <a:pt x="89941" y="6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1" type="subTitle"/>
          </p:nvPr>
        </p:nvSpPr>
        <p:spPr>
          <a:xfrm>
            <a:off x="720000" y="1718613"/>
            <a:ext cx="23703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2" type="subTitle"/>
          </p:nvPr>
        </p:nvSpPr>
        <p:spPr>
          <a:xfrm>
            <a:off x="3342150" y="1718625"/>
            <a:ext cx="23700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20"/>
          <p:cNvSpPr txBox="1"/>
          <p:nvPr>
            <p:ph idx="3" type="subTitle"/>
          </p:nvPr>
        </p:nvSpPr>
        <p:spPr>
          <a:xfrm>
            <a:off x="5959750" y="1718625"/>
            <a:ext cx="23700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4" type="subTitle"/>
          </p:nvPr>
        </p:nvSpPr>
        <p:spPr>
          <a:xfrm>
            <a:off x="720000" y="3377500"/>
            <a:ext cx="23703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5" type="subTitle"/>
          </p:nvPr>
        </p:nvSpPr>
        <p:spPr>
          <a:xfrm>
            <a:off x="3342150" y="3377500"/>
            <a:ext cx="23700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6" type="subTitle"/>
          </p:nvPr>
        </p:nvSpPr>
        <p:spPr>
          <a:xfrm>
            <a:off x="5959750" y="3377500"/>
            <a:ext cx="23700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7" type="subTitle"/>
          </p:nvPr>
        </p:nvSpPr>
        <p:spPr>
          <a:xfrm>
            <a:off x="720000" y="1183775"/>
            <a:ext cx="23703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7" name="Google Shape;217;p20"/>
          <p:cNvSpPr txBox="1"/>
          <p:nvPr>
            <p:ph idx="8" type="subTitle"/>
          </p:nvPr>
        </p:nvSpPr>
        <p:spPr>
          <a:xfrm>
            <a:off x="3342150" y="1183775"/>
            <a:ext cx="23748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8" name="Google Shape;218;p20"/>
          <p:cNvSpPr txBox="1"/>
          <p:nvPr>
            <p:ph idx="9" type="subTitle"/>
          </p:nvPr>
        </p:nvSpPr>
        <p:spPr>
          <a:xfrm>
            <a:off x="5959750" y="1183775"/>
            <a:ext cx="23748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9" name="Google Shape;219;p20"/>
          <p:cNvSpPr txBox="1"/>
          <p:nvPr>
            <p:ph idx="13" type="subTitle"/>
          </p:nvPr>
        </p:nvSpPr>
        <p:spPr>
          <a:xfrm>
            <a:off x="720000" y="2838150"/>
            <a:ext cx="23703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0" name="Google Shape;220;p20"/>
          <p:cNvSpPr txBox="1"/>
          <p:nvPr>
            <p:ph idx="14" type="subTitle"/>
          </p:nvPr>
        </p:nvSpPr>
        <p:spPr>
          <a:xfrm>
            <a:off x="3342150" y="2838150"/>
            <a:ext cx="23700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1" name="Google Shape;221;p20"/>
          <p:cNvSpPr txBox="1"/>
          <p:nvPr>
            <p:ph idx="15" type="subTitle"/>
          </p:nvPr>
        </p:nvSpPr>
        <p:spPr>
          <a:xfrm>
            <a:off x="5959750" y="2838150"/>
            <a:ext cx="23700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22" name="Google Shape;222;p20"/>
          <p:cNvGrpSpPr/>
          <p:nvPr/>
        </p:nvGrpSpPr>
        <p:grpSpPr>
          <a:xfrm>
            <a:off x="8369016" y="3926841"/>
            <a:ext cx="473924" cy="1132353"/>
            <a:chOff x="8369016" y="3926841"/>
            <a:chExt cx="473924" cy="1132353"/>
          </a:xfrm>
        </p:grpSpPr>
        <p:sp>
          <p:nvSpPr>
            <p:cNvPr id="223" name="Google Shape;223;p20"/>
            <p:cNvSpPr/>
            <p:nvPr/>
          </p:nvSpPr>
          <p:spPr>
            <a:xfrm flipH="1" rot="10800000">
              <a:off x="8428894" y="3926841"/>
              <a:ext cx="354188" cy="307317"/>
            </a:xfrm>
            <a:custGeom>
              <a:rect b="b" l="l" r="r" t="t"/>
              <a:pathLst>
                <a:path extrusionOk="0" h="9363" w="10791">
                  <a:moveTo>
                    <a:pt x="0" y="9362"/>
                  </a:moveTo>
                  <a:cubicBezTo>
                    <a:pt x="0" y="9362"/>
                    <a:pt x="3830" y="0"/>
                    <a:pt x="10730" y="1915"/>
                  </a:cubicBezTo>
                  <a:cubicBezTo>
                    <a:pt x="10791" y="1915"/>
                    <a:pt x="9909" y="9058"/>
                    <a:pt x="0" y="93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 flipH="1" rot="10800000">
              <a:off x="8369016" y="4568334"/>
              <a:ext cx="473924" cy="490860"/>
            </a:xfrm>
            <a:custGeom>
              <a:rect b="b" l="l" r="r" t="t"/>
              <a:pathLst>
                <a:path extrusionOk="0" h="14955" w="14439">
                  <a:moveTo>
                    <a:pt x="14438" y="14955"/>
                  </a:moveTo>
                  <a:cubicBezTo>
                    <a:pt x="14438" y="14955"/>
                    <a:pt x="0" y="10608"/>
                    <a:pt x="1794" y="0"/>
                  </a:cubicBezTo>
                  <a:cubicBezTo>
                    <a:pt x="1794" y="0"/>
                    <a:pt x="12523" y="274"/>
                    <a:pt x="14438" y="14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715100" y="2076152"/>
            <a:ext cx="43602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5100" y="1019320"/>
            <a:ext cx="1089900" cy="1027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7" name="Google Shape;17;p3"/>
          <p:cNvGrpSpPr/>
          <p:nvPr/>
        </p:nvGrpSpPr>
        <p:grpSpPr>
          <a:xfrm>
            <a:off x="3267016" y="136988"/>
            <a:ext cx="5161878" cy="690428"/>
            <a:chOff x="3267016" y="136988"/>
            <a:chExt cx="5161878" cy="690428"/>
          </a:xfrm>
        </p:grpSpPr>
        <p:sp>
          <p:nvSpPr>
            <p:cNvPr id="18" name="Google Shape;18;p3"/>
            <p:cNvSpPr/>
            <p:nvPr/>
          </p:nvSpPr>
          <p:spPr>
            <a:xfrm flipH="1" rot="10800000">
              <a:off x="7328441" y="336556"/>
              <a:ext cx="473924" cy="490860"/>
            </a:xfrm>
            <a:custGeom>
              <a:rect b="b" l="l" r="r" t="t"/>
              <a:pathLst>
                <a:path extrusionOk="0" h="14955" w="14439">
                  <a:moveTo>
                    <a:pt x="14438" y="14955"/>
                  </a:moveTo>
                  <a:cubicBezTo>
                    <a:pt x="14438" y="14955"/>
                    <a:pt x="0" y="10608"/>
                    <a:pt x="1794" y="0"/>
                  </a:cubicBezTo>
                  <a:cubicBezTo>
                    <a:pt x="1794" y="0"/>
                    <a:pt x="12523" y="274"/>
                    <a:pt x="14438" y="14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flipH="1" rot="10800000">
              <a:off x="8074706" y="136988"/>
              <a:ext cx="354188" cy="307317"/>
            </a:xfrm>
            <a:custGeom>
              <a:rect b="b" l="l" r="r" t="t"/>
              <a:pathLst>
                <a:path extrusionOk="0" h="9363" w="10791">
                  <a:moveTo>
                    <a:pt x="0" y="9362"/>
                  </a:moveTo>
                  <a:cubicBezTo>
                    <a:pt x="0" y="9362"/>
                    <a:pt x="3830" y="0"/>
                    <a:pt x="10730" y="1915"/>
                  </a:cubicBezTo>
                  <a:cubicBezTo>
                    <a:pt x="10791" y="1915"/>
                    <a:pt x="9909" y="9058"/>
                    <a:pt x="0" y="93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267016" y="319425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1"/>
          <p:cNvGrpSpPr/>
          <p:nvPr/>
        </p:nvGrpSpPr>
        <p:grpSpPr>
          <a:xfrm>
            <a:off x="6121084" y="-847005"/>
            <a:ext cx="5155248" cy="7442333"/>
            <a:chOff x="6121084" y="-847005"/>
            <a:chExt cx="5155248" cy="7442333"/>
          </a:xfrm>
        </p:grpSpPr>
        <p:sp>
          <p:nvSpPr>
            <p:cNvPr id="227" name="Google Shape;227;p21"/>
            <p:cNvSpPr/>
            <p:nvPr/>
          </p:nvSpPr>
          <p:spPr>
            <a:xfrm rot="10800000">
              <a:off x="7328536" y="3640361"/>
              <a:ext cx="1816339" cy="1508714"/>
            </a:xfrm>
            <a:custGeom>
              <a:rect b="b" l="l" r="r" t="t"/>
              <a:pathLst>
                <a:path extrusionOk="0" h="11908" w="15930">
                  <a:moveTo>
                    <a:pt x="1" y="1"/>
                  </a:moveTo>
                  <a:lnTo>
                    <a:pt x="1" y="11907"/>
                  </a:lnTo>
                  <a:cubicBezTo>
                    <a:pt x="1" y="11907"/>
                    <a:pt x="96" y="6508"/>
                    <a:pt x="4054" y="5447"/>
                  </a:cubicBezTo>
                  <a:cubicBezTo>
                    <a:pt x="8012" y="4386"/>
                    <a:pt x="14203" y="4323"/>
                    <a:pt x="15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 rot="-2946542">
              <a:off x="7997563" y="3727613"/>
              <a:ext cx="2801199" cy="2041042"/>
            </a:xfrm>
            <a:custGeom>
              <a:rect b="b" l="l" r="r" t="t"/>
              <a:pathLst>
                <a:path extrusionOk="0" h="69698" w="95656">
                  <a:moveTo>
                    <a:pt x="95655" y="52646"/>
                  </a:moveTo>
                  <a:cubicBezTo>
                    <a:pt x="79910" y="54166"/>
                    <a:pt x="64378" y="40427"/>
                    <a:pt x="63892" y="24621"/>
                  </a:cubicBezTo>
                  <a:cubicBezTo>
                    <a:pt x="63679" y="18147"/>
                    <a:pt x="64834" y="9849"/>
                    <a:pt x="59089" y="6809"/>
                  </a:cubicBezTo>
                  <a:cubicBezTo>
                    <a:pt x="56384" y="5381"/>
                    <a:pt x="53010" y="5837"/>
                    <a:pt x="50123" y="6931"/>
                  </a:cubicBezTo>
                  <a:cubicBezTo>
                    <a:pt x="45837" y="8572"/>
                    <a:pt x="42068" y="11369"/>
                    <a:pt x="37934" y="13436"/>
                  </a:cubicBezTo>
                  <a:cubicBezTo>
                    <a:pt x="33800" y="15442"/>
                    <a:pt x="28846" y="16658"/>
                    <a:pt x="24621" y="14803"/>
                  </a:cubicBezTo>
                  <a:cubicBezTo>
                    <a:pt x="20608" y="13010"/>
                    <a:pt x="18207" y="8937"/>
                    <a:pt x="15198" y="5715"/>
                  </a:cubicBezTo>
                  <a:cubicBezTo>
                    <a:pt x="12219" y="2524"/>
                    <a:pt x="7234" y="1"/>
                    <a:pt x="3556" y="2402"/>
                  </a:cubicBezTo>
                  <a:cubicBezTo>
                    <a:pt x="699" y="4256"/>
                    <a:pt x="0" y="8329"/>
                    <a:pt x="1155" y="11551"/>
                  </a:cubicBezTo>
                  <a:cubicBezTo>
                    <a:pt x="2249" y="14803"/>
                    <a:pt x="4711" y="17326"/>
                    <a:pt x="7082" y="19758"/>
                  </a:cubicBezTo>
                  <a:cubicBezTo>
                    <a:pt x="12098" y="24925"/>
                    <a:pt x="17143" y="30062"/>
                    <a:pt x="22159" y="35229"/>
                  </a:cubicBezTo>
                  <a:cubicBezTo>
                    <a:pt x="24286" y="37448"/>
                    <a:pt x="26536" y="39880"/>
                    <a:pt x="26809" y="42919"/>
                  </a:cubicBezTo>
                  <a:cubicBezTo>
                    <a:pt x="27295" y="48573"/>
                    <a:pt x="20730" y="52859"/>
                    <a:pt x="20669" y="58573"/>
                  </a:cubicBezTo>
                  <a:cubicBezTo>
                    <a:pt x="20639" y="63528"/>
                    <a:pt x="25654" y="67114"/>
                    <a:pt x="30487" y="68391"/>
                  </a:cubicBezTo>
                  <a:cubicBezTo>
                    <a:pt x="35259" y="69698"/>
                    <a:pt x="40426" y="69667"/>
                    <a:pt x="45229" y="68239"/>
                  </a:cubicBezTo>
                  <a:cubicBezTo>
                    <a:pt x="53041" y="65959"/>
                    <a:pt x="59636" y="60306"/>
                    <a:pt x="67570" y="58452"/>
                  </a:cubicBezTo>
                  <a:cubicBezTo>
                    <a:pt x="74895" y="56689"/>
                    <a:pt x="82585" y="58421"/>
                    <a:pt x="89941" y="6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" name="Google Shape;229;p21"/>
            <p:cNvGrpSpPr/>
            <p:nvPr/>
          </p:nvGrpSpPr>
          <p:grpSpPr>
            <a:xfrm flipH="1">
              <a:off x="6121084" y="4402354"/>
              <a:ext cx="5155248" cy="2192974"/>
              <a:chOff x="606600" y="3360875"/>
              <a:chExt cx="4375900" cy="1861450"/>
            </a:xfrm>
          </p:grpSpPr>
          <p:sp>
            <p:nvSpPr>
              <p:cNvPr id="230" name="Google Shape;230;p21"/>
              <p:cNvSpPr/>
              <p:nvPr/>
            </p:nvSpPr>
            <p:spPr>
              <a:xfrm>
                <a:off x="606600" y="3360875"/>
                <a:ext cx="4375900" cy="1827025"/>
              </a:xfrm>
              <a:custGeom>
                <a:rect b="b" l="l" r="r" t="t"/>
                <a:pathLst>
                  <a:path extrusionOk="0" h="73081" w="175036">
                    <a:moveTo>
                      <a:pt x="68547" y="0"/>
                    </a:moveTo>
                    <a:cubicBezTo>
                      <a:pt x="61862" y="0"/>
                      <a:pt x="54978" y="3106"/>
                      <a:pt x="49092" y="5701"/>
                    </a:cubicBezTo>
                    <a:cubicBezTo>
                      <a:pt x="41736" y="8983"/>
                      <a:pt x="34593" y="12601"/>
                      <a:pt x="26721" y="14485"/>
                    </a:cubicBezTo>
                    <a:cubicBezTo>
                      <a:pt x="21941" y="15642"/>
                      <a:pt x="17010" y="16199"/>
                      <a:pt x="12075" y="16199"/>
                    </a:cubicBezTo>
                    <a:cubicBezTo>
                      <a:pt x="8191" y="16199"/>
                      <a:pt x="4305" y="15854"/>
                      <a:pt x="489" y="15184"/>
                    </a:cubicBezTo>
                    <a:cubicBezTo>
                      <a:pt x="461" y="15177"/>
                      <a:pt x="435" y="15174"/>
                      <a:pt x="409" y="15174"/>
                    </a:cubicBezTo>
                    <a:cubicBezTo>
                      <a:pt x="104" y="15174"/>
                      <a:pt x="0" y="15645"/>
                      <a:pt x="337" y="15701"/>
                    </a:cubicBezTo>
                    <a:cubicBezTo>
                      <a:pt x="4181" y="16382"/>
                      <a:pt x="8054" y="16720"/>
                      <a:pt x="11915" y="16720"/>
                    </a:cubicBezTo>
                    <a:cubicBezTo>
                      <a:pt x="19258" y="16720"/>
                      <a:pt x="26557" y="15497"/>
                      <a:pt x="33529" y="13087"/>
                    </a:cubicBezTo>
                    <a:cubicBezTo>
                      <a:pt x="43925" y="9470"/>
                      <a:pt x="53317" y="3330"/>
                      <a:pt x="64229" y="1141"/>
                    </a:cubicBezTo>
                    <a:cubicBezTo>
                      <a:pt x="65725" y="839"/>
                      <a:pt x="67194" y="678"/>
                      <a:pt x="68623" y="678"/>
                    </a:cubicBezTo>
                    <a:cubicBezTo>
                      <a:pt x="72943" y="678"/>
                      <a:pt x="76890" y="2153"/>
                      <a:pt x="80065" y="5670"/>
                    </a:cubicBezTo>
                    <a:cubicBezTo>
                      <a:pt x="83561" y="9561"/>
                      <a:pt x="85141" y="14667"/>
                      <a:pt x="86448" y="19622"/>
                    </a:cubicBezTo>
                    <a:cubicBezTo>
                      <a:pt x="87786" y="24759"/>
                      <a:pt x="88880" y="29926"/>
                      <a:pt x="91494" y="34577"/>
                    </a:cubicBezTo>
                    <a:cubicBezTo>
                      <a:pt x="93561" y="38224"/>
                      <a:pt x="96600" y="41172"/>
                      <a:pt x="100005" y="43543"/>
                    </a:cubicBezTo>
                    <a:cubicBezTo>
                      <a:pt x="110734" y="50990"/>
                      <a:pt x="125051" y="52571"/>
                      <a:pt x="137635" y="53999"/>
                    </a:cubicBezTo>
                    <a:cubicBezTo>
                      <a:pt x="145234" y="54881"/>
                      <a:pt x="153440" y="54455"/>
                      <a:pt x="160766" y="56856"/>
                    </a:cubicBezTo>
                    <a:cubicBezTo>
                      <a:pt x="168213" y="59288"/>
                      <a:pt x="171587" y="66188"/>
                      <a:pt x="174444" y="72936"/>
                    </a:cubicBezTo>
                    <a:cubicBezTo>
                      <a:pt x="174490" y="73038"/>
                      <a:pt x="174569" y="73081"/>
                      <a:pt x="174650" y="73081"/>
                    </a:cubicBezTo>
                    <a:cubicBezTo>
                      <a:pt x="174834" y="73081"/>
                      <a:pt x="175036" y="72864"/>
                      <a:pt x="174930" y="72632"/>
                    </a:cubicBezTo>
                    <a:cubicBezTo>
                      <a:pt x="173076" y="68255"/>
                      <a:pt x="171100" y="63847"/>
                      <a:pt x="167726" y="60382"/>
                    </a:cubicBezTo>
                    <a:cubicBezTo>
                      <a:pt x="164292" y="56917"/>
                      <a:pt x="159520" y="55610"/>
                      <a:pt x="154839" y="54942"/>
                    </a:cubicBezTo>
                    <a:cubicBezTo>
                      <a:pt x="149367" y="54182"/>
                      <a:pt x="143805" y="54091"/>
                      <a:pt x="138334" y="53483"/>
                    </a:cubicBezTo>
                    <a:cubicBezTo>
                      <a:pt x="132467" y="52814"/>
                      <a:pt x="126601" y="51993"/>
                      <a:pt x="120795" y="50808"/>
                    </a:cubicBezTo>
                    <a:cubicBezTo>
                      <a:pt x="111646" y="48954"/>
                      <a:pt x="102102" y="45823"/>
                      <a:pt x="95476" y="38954"/>
                    </a:cubicBezTo>
                    <a:cubicBezTo>
                      <a:pt x="87938" y="31142"/>
                      <a:pt x="88424" y="19744"/>
                      <a:pt x="83865" y="10382"/>
                    </a:cubicBezTo>
                    <a:cubicBezTo>
                      <a:pt x="81159" y="4880"/>
                      <a:pt x="76630" y="655"/>
                      <a:pt x="70339" y="78"/>
                    </a:cubicBezTo>
                    <a:cubicBezTo>
                      <a:pt x="69744" y="25"/>
                      <a:pt x="69146" y="0"/>
                      <a:pt x="685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1"/>
              <p:cNvSpPr/>
              <p:nvPr/>
            </p:nvSpPr>
            <p:spPr>
              <a:xfrm>
                <a:off x="2129125" y="3363300"/>
                <a:ext cx="2707650" cy="1859025"/>
              </a:xfrm>
              <a:custGeom>
                <a:rect b="b" l="l" r="r" t="t"/>
                <a:pathLst>
                  <a:path extrusionOk="0" h="74361" w="108306">
                    <a:moveTo>
                      <a:pt x="7949" y="0"/>
                    </a:moveTo>
                    <a:cubicBezTo>
                      <a:pt x="5266" y="0"/>
                      <a:pt x="2599" y="444"/>
                      <a:pt x="106" y="1409"/>
                    </a:cubicBezTo>
                    <a:cubicBezTo>
                      <a:pt x="0" y="1409"/>
                      <a:pt x="33" y="1639"/>
                      <a:pt x="143" y="1639"/>
                    </a:cubicBezTo>
                    <a:cubicBezTo>
                      <a:pt x="159" y="1639"/>
                      <a:pt x="177" y="1634"/>
                      <a:pt x="197" y="1622"/>
                    </a:cubicBezTo>
                    <a:cubicBezTo>
                      <a:pt x="2653" y="679"/>
                      <a:pt x="5272" y="244"/>
                      <a:pt x="7912" y="244"/>
                    </a:cubicBezTo>
                    <a:cubicBezTo>
                      <a:pt x="13868" y="244"/>
                      <a:pt x="19935" y="2459"/>
                      <a:pt x="24483" y="6060"/>
                    </a:cubicBezTo>
                    <a:cubicBezTo>
                      <a:pt x="28222" y="9069"/>
                      <a:pt x="30107" y="13020"/>
                      <a:pt x="31201" y="17610"/>
                    </a:cubicBezTo>
                    <a:cubicBezTo>
                      <a:pt x="32386" y="22504"/>
                      <a:pt x="32873" y="27580"/>
                      <a:pt x="35578" y="31987"/>
                    </a:cubicBezTo>
                    <a:cubicBezTo>
                      <a:pt x="37797" y="35635"/>
                      <a:pt x="41414" y="38218"/>
                      <a:pt x="45396" y="39586"/>
                    </a:cubicBezTo>
                    <a:cubicBezTo>
                      <a:pt x="50654" y="41379"/>
                      <a:pt x="56429" y="40680"/>
                      <a:pt x="61870" y="41227"/>
                    </a:cubicBezTo>
                    <a:cubicBezTo>
                      <a:pt x="67372" y="41774"/>
                      <a:pt x="72721" y="43811"/>
                      <a:pt x="77402" y="46759"/>
                    </a:cubicBezTo>
                    <a:cubicBezTo>
                      <a:pt x="82387" y="49920"/>
                      <a:pt x="86035" y="54358"/>
                      <a:pt x="89500" y="59009"/>
                    </a:cubicBezTo>
                    <a:cubicBezTo>
                      <a:pt x="94363" y="65483"/>
                      <a:pt x="99682" y="72596"/>
                      <a:pt x="108072" y="74359"/>
                    </a:cubicBezTo>
                    <a:cubicBezTo>
                      <a:pt x="108081" y="74360"/>
                      <a:pt x="108090" y="74361"/>
                      <a:pt x="108099" y="74361"/>
                    </a:cubicBezTo>
                    <a:cubicBezTo>
                      <a:pt x="108260" y="74361"/>
                      <a:pt x="108305" y="74114"/>
                      <a:pt x="108132" y="74085"/>
                    </a:cubicBezTo>
                    <a:cubicBezTo>
                      <a:pt x="96916" y="71775"/>
                      <a:pt x="91688" y="60407"/>
                      <a:pt x="84697" y="52626"/>
                    </a:cubicBezTo>
                    <a:cubicBezTo>
                      <a:pt x="77919" y="45057"/>
                      <a:pt x="68405" y="41136"/>
                      <a:pt x="58405" y="40680"/>
                    </a:cubicBezTo>
                    <a:cubicBezTo>
                      <a:pt x="52478" y="40407"/>
                      <a:pt x="46551" y="40559"/>
                      <a:pt x="41353" y="37337"/>
                    </a:cubicBezTo>
                    <a:cubicBezTo>
                      <a:pt x="36459" y="34297"/>
                      <a:pt x="34058" y="29252"/>
                      <a:pt x="32781" y="23811"/>
                    </a:cubicBezTo>
                    <a:cubicBezTo>
                      <a:pt x="31718" y="19221"/>
                      <a:pt x="31262" y="14388"/>
                      <a:pt x="28739" y="10315"/>
                    </a:cubicBezTo>
                    <a:cubicBezTo>
                      <a:pt x="26794" y="7245"/>
                      <a:pt x="23784" y="4935"/>
                      <a:pt x="20623" y="3263"/>
                    </a:cubicBezTo>
                    <a:cubicBezTo>
                      <a:pt x="16823" y="1202"/>
                      <a:pt x="12364" y="0"/>
                      <a:pt x="79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21"/>
            <p:cNvGrpSpPr/>
            <p:nvPr/>
          </p:nvGrpSpPr>
          <p:grpSpPr>
            <a:xfrm>
              <a:off x="6563923" y="-847005"/>
              <a:ext cx="3390520" cy="1864732"/>
              <a:chOff x="6563923" y="-847005"/>
              <a:chExt cx="3390520" cy="1864732"/>
            </a:xfrm>
          </p:grpSpPr>
          <p:grpSp>
            <p:nvGrpSpPr>
              <p:cNvPr id="233" name="Google Shape;233;p21"/>
              <p:cNvGrpSpPr/>
              <p:nvPr/>
            </p:nvGrpSpPr>
            <p:grpSpPr>
              <a:xfrm rot="10800000">
                <a:off x="7115456" y="-814125"/>
                <a:ext cx="2838987" cy="1831852"/>
                <a:chOff x="542658" y="3725281"/>
                <a:chExt cx="2124672" cy="1370942"/>
              </a:xfrm>
            </p:grpSpPr>
            <p:sp>
              <p:nvSpPr>
                <p:cNvPr id="234" name="Google Shape;234;p21"/>
                <p:cNvSpPr/>
                <p:nvPr/>
              </p:nvSpPr>
              <p:spPr>
                <a:xfrm>
                  <a:off x="713043" y="3725281"/>
                  <a:ext cx="1954288" cy="971150"/>
                </a:xfrm>
                <a:custGeom>
                  <a:rect b="b" l="l" r="r" t="t"/>
                  <a:pathLst>
                    <a:path extrusionOk="0" h="38846" w="67722">
                      <a:moveTo>
                        <a:pt x="53497" y="11763"/>
                      </a:moveTo>
                      <a:cubicBezTo>
                        <a:pt x="39819" y="0"/>
                        <a:pt x="24621" y="14043"/>
                        <a:pt x="10578" y="18238"/>
                      </a:cubicBezTo>
                      <a:cubicBezTo>
                        <a:pt x="7022" y="19241"/>
                        <a:pt x="3344" y="19149"/>
                        <a:pt x="0" y="17994"/>
                      </a:cubicBezTo>
                      <a:lnTo>
                        <a:pt x="0" y="37934"/>
                      </a:lnTo>
                      <a:cubicBezTo>
                        <a:pt x="0" y="38451"/>
                        <a:pt x="426" y="38846"/>
                        <a:pt x="912" y="38846"/>
                      </a:cubicBezTo>
                      <a:lnTo>
                        <a:pt x="67722" y="38846"/>
                      </a:lnTo>
                      <a:cubicBezTo>
                        <a:pt x="66992" y="38086"/>
                        <a:pt x="66293" y="37296"/>
                        <a:pt x="65655" y="36475"/>
                      </a:cubicBezTo>
                      <a:cubicBezTo>
                        <a:pt x="59576" y="28481"/>
                        <a:pt x="61096" y="18238"/>
                        <a:pt x="53497" y="117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1"/>
                <p:cNvSpPr/>
                <p:nvPr/>
              </p:nvSpPr>
              <p:spPr>
                <a:xfrm flipH="1">
                  <a:off x="542658" y="3859606"/>
                  <a:ext cx="1697177" cy="1236617"/>
                </a:xfrm>
                <a:custGeom>
                  <a:rect b="b" l="l" r="r" t="t"/>
                  <a:pathLst>
                    <a:path extrusionOk="0" h="69698" w="95656">
                      <a:moveTo>
                        <a:pt x="95655" y="52646"/>
                      </a:moveTo>
                      <a:cubicBezTo>
                        <a:pt x="79910" y="54166"/>
                        <a:pt x="64378" y="40427"/>
                        <a:pt x="63892" y="24621"/>
                      </a:cubicBezTo>
                      <a:cubicBezTo>
                        <a:pt x="63679" y="18147"/>
                        <a:pt x="64834" y="9849"/>
                        <a:pt x="59089" y="6809"/>
                      </a:cubicBezTo>
                      <a:cubicBezTo>
                        <a:pt x="56384" y="5381"/>
                        <a:pt x="53010" y="5837"/>
                        <a:pt x="50123" y="6931"/>
                      </a:cubicBezTo>
                      <a:cubicBezTo>
                        <a:pt x="45837" y="8572"/>
                        <a:pt x="42068" y="11369"/>
                        <a:pt x="37934" y="13436"/>
                      </a:cubicBezTo>
                      <a:cubicBezTo>
                        <a:pt x="33800" y="15442"/>
                        <a:pt x="28846" y="16658"/>
                        <a:pt x="24621" y="14803"/>
                      </a:cubicBezTo>
                      <a:cubicBezTo>
                        <a:pt x="20608" y="13010"/>
                        <a:pt x="18207" y="8937"/>
                        <a:pt x="15198" y="5715"/>
                      </a:cubicBezTo>
                      <a:cubicBezTo>
                        <a:pt x="12219" y="2524"/>
                        <a:pt x="7234" y="1"/>
                        <a:pt x="3556" y="2402"/>
                      </a:cubicBezTo>
                      <a:cubicBezTo>
                        <a:pt x="699" y="4256"/>
                        <a:pt x="0" y="8329"/>
                        <a:pt x="1155" y="11551"/>
                      </a:cubicBezTo>
                      <a:cubicBezTo>
                        <a:pt x="2249" y="14803"/>
                        <a:pt x="4711" y="17326"/>
                        <a:pt x="7082" y="19758"/>
                      </a:cubicBezTo>
                      <a:cubicBezTo>
                        <a:pt x="12098" y="24925"/>
                        <a:pt x="17143" y="30062"/>
                        <a:pt x="22159" y="35229"/>
                      </a:cubicBezTo>
                      <a:cubicBezTo>
                        <a:pt x="24286" y="37448"/>
                        <a:pt x="26536" y="39880"/>
                        <a:pt x="26809" y="42919"/>
                      </a:cubicBezTo>
                      <a:cubicBezTo>
                        <a:pt x="27295" y="48573"/>
                        <a:pt x="20730" y="52859"/>
                        <a:pt x="20669" y="58573"/>
                      </a:cubicBezTo>
                      <a:cubicBezTo>
                        <a:pt x="20639" y="63528"/>
                        <a:pt x="25654" y="67114"/>
                        <a:pt x="30487" y="68391"/>
                      </a:cubicBezTo>
                      <a:cubicBezTo>
                        <a:pt x="35259" y="69698"/>
                        <a:pt x="40426" y="69667"/>
                        <a:pt x="45229" y="68239"/>
                      </a:cubicBezTo>
                      <a:cubicBezTo>
                        <a:pt x="53041" y="65959"/>
                        <a:pt x="59636" y="60306"/>
                        <a:pt x="67570" y="58452"/>
                      </a:cubicBezTo>
                      <a:cubicBezTo>
                        <a:pt x="74895" y="56689"/>
                        <a:pt x="82585" y="58421"/>
                        <a:pt x="89941" y="601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6" name="Google Shape;236;p21"/>
              <p:cNvSpPr/>
              <p:nvPr/>
            </p:nvSpPr>
            <p:spPr>
              <a:xfrm flipH="1">
                <a:off x="6563923" y="-679214"/>
                <a:ext cx="2779462" cy="1214214"/>
              </a:xfrm>
              <a:custGeom>
                <a:rect b="b" l="l" r="r" t="t"/>
                <a:pathLst>
                  <a:path extrusionOk="0" h="29076" w="66558">
                    <a:moveTo>
                      <a:pt x="1453" y="1"/>
                    </a:moveTo>
                    <a:cubicBezTo>
                      <a:pt x="1399" y="1"/>
                      <a:pt x="1350" y="35"/>
                      <a:pt x="1338" y="107"/>
                    </a:cubicBezTo>
                    <a:cubicBezTo>
                      <a:pt x="0" y="7857"/>
                      <a:pt x="486" y="15943"/>
                      <a:pt x="5198" y="22508"/>
                    </a:cubicBezTo>
                    <a:cubicBezTo>
                      <a:pt x="8514" y="27146"/>
                      <a:pt x="13382" y="29075"/>
                      <a:pt x="18598" y="29075"/>
                    </a:cubicBezTo>
                    <a:cubicBezTo>
                      <a:pt x="20458" y="29075"/>
                      <a:pt x="22362" y="28830"/>
                      <a:pt x="24256" y="28374"/>
                    </a:cubicBezTo>
                    <a:cubicBezTo>
                      <a:pt x="40548" y="24332"/>
                      <a:pt x="49667" y="7128"/>
                      <a:pt x="66384" y="4271"/>
                    </a:cubicBezTo>
                    <a:cubicBezTo>
                      <a:pt x="66557" y="4242"/>
                      <a:pt x="66512" y="3995"/>
                      <a:pt x="66325" y="3995"/>
                    </a:cubicBezTo>
                    <a:cubicBezTo>
                      <a:pt x="66315" y="3995"/>
                      <a:pt x="66304" y="3996"/>
                      <a:pt x="66293" y="3997"/>
                    </a:cubicBezTo>
                    <a:cubicBezTo>
                      <a:pt x="51825" y="6520"/>
                      <a:pt x="42828" y="19560"/>
                      <a:pt x="30183" y="25852"/>
                    </a:cubicBezTo>
                    <a:cubicBezTo>
                      <a:pt x="26547" y="27662"/>
                      <a:pt x="22440" y="28846"/>
                      <a:pt x="18457" y="28846"/>
                    </a:cubicBezTo>
                    <a:cubicBezTo>
                      <a:pt x="14216" y="28846"/>
                      <a:pt x="10114" y="27504"/>
                      <a:pt x="6870" y="24150"/>
                    </a:cubicBezTo>
                    <a:cubicBezTo>
                      <a:pt x="790" y="17858"/>
                      <a:pt x="183" y="8435"/>
                      <a:pt x="1611" y="228"/>
                    </a:cubicBezTo>
                    <a:cubicBezTo>
                      <a:pt x="1630" y="81"/>
                      <a:pt x="1536" y="1"/>
                      <a:pt x="1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1"/>
              <p:cNvSpPr/>
              <p:nvPr/>
            </p:nvSpPr>
            <p:spPr>
              <a:xfrm flipH="1">
                <a:off x="6566237" y="-847005"/>
                <a:ext cx="2779462" cy="1214214"/>
              </a:xfrm>
              <a:custGeom>
                <a:rect b="b" l="l" r="r" t="t"/>
                <a:pathLst>
                  <a:path extrusionOk="0" h="29076" w="66558">
                    <a:moveTo>
                      <a:pt x="1453" y="1"/>
                    </a:moveTo>
                    <a:cubicBezTo>
                      <a:pt x="1399" y="1"/>
                      <a:pt x="1350" y="35"/>
                      <a:pt x="1338" y="107"/>
                    </a:cubicBezTo>
                    <a:cubicBezTo>
                      <a:pt x="0" y="7857"/>
                      <a:pt x="486" y="15943"/>
                      <a:pt x="5198" y="22508"/>
                    </a:cubicBezTo>
                    <a:cubicBezTo>
                      <a:pt x="8514" y="27146"/>
                      <a:pt x="13382" y="29075"/>
                      <a:pt x="18598" y="29075"/>
                    </a:cubicBezTo>
                    <a:cubicBezTo>
                      <a:pt x="20458" y="29075"/>
                      <a:pt x="22362" y="28830"/>
                      <a:pt x="24256" y="28374"/>
                    </a:cubicBezTo>
                    <a:cubicBezTo>
                      <a:pt x="40548" y="24332"/>
                      <a:pt x="49667" y="7128"/>
                      <a:pt x="66384" y="4271"/>
                    </a:cubicBezTo>
                    <a:cubicBezTo>
                      <a:pt x="66557" y="4242"/>
                      <a:pt x="66512" y="3995"/>
                      <a:pt x="66325" y="3995"/>
                    </a:cubicBezTo>
                    <a:cubicBezTo>
                      <a:pt x="66315" y="3995"/>
                      <a:pt x="66304" y="3996"/>
                      <a:pt x="66293" y="3997"/>
                    </a:cubicBezTo>
                    <a:cubicBezTo>
                      <a:pt x="51825" y="6520"/>
                      <a:pt x="42828" y="19560"/>
                      <a:pt x="30183" y="25852"/>
                    </a:cubicBezTo>
                    <a:cubicBezTo>
                      <a:pt x="26547" y="27662"/>
                      <a:pt x="22440" y="28846"/>
                      <a:pt x="18457" y="28846"/>
                    </a:cubicBezTo>
                    <a:cubicBezTo>
                      <a:pt x="14216" y="28846"/>
                      <a:pt x="10114" y="27504"/>
                      <a:pt x="6870" y="24150"/>
                    </a:cubicBezTo>
                    <a:cubicBezTo>
                      <a:pt x="790" y="17858"/>
                      <a:pt x="183" y="8435"/>
                      <a:pt x="1611" y="228"/>
                    </a:cubicBezTo>
                    <a:cubicBezTo>
                      <a:pt x="1630" y="81"/>
                      <a:pt x="1536" y="1"/>
                      <a:pt x="1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8" name="Google Shape;23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9" name="Google Shape;239;p21"/>
          <p:cNvGrpSpPr/>
          <p:nvPr/>
        </p:nvGrpSpPr>
        <p:grpSpPr>
          <a:xfrm>
            <a:off x="7334191" y="0"/>
            <a:ext cx="1810692" cy="5004629"/>
            <a:chOff x="7334191" y="0"/>
            <a:chExt cx="1810692" cy="5004629"/>
          </a:xfrm>
        </p:grpSpPr>
        <p:sp>
          <p:nvSpPr>
            <p:cNvPr id="240" name="Google Shape;240;p21"/>
            <p:cNvSpPr/>
            <p:nvPr/>
          </p:nvSpPr>
          <p:spPr>
            <a:xfrm rot="-5836887">
              <a:off x="8630585" y="4485219"/>
              <a:ext cx="449992" cy="525812"/>
            </a:xfrm>
            <a:custGeom>
              <a:rect b="b" l="l" r="r" t="t"/>
              <a:pathLst>
                <a:path extrusionOk="0" h="16020" w="13710">
                  <a:moveTo>
                    <a:pt x="1" y="16019"/>
                  </a:moveTo>
                  <a:cubicBezTo>
                    <a:pt x="1" y="16019"/>
                    <a:pt x="517" y="943"/>
                    <a:pt x="11247" y="31"/>
                  </a:cubicBezTo>
                  <a:cubicBezTo>
                    <a:pt x="11247" y="1"/>
                    <a:pt x="13709" y="10426"/>
                    <a:pt x="1" y="160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7334191" y="0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ctrTitle"/>
          </p:nvPr>
        </p:nvSpPr>
        <p:spPr>
          <a:xfrm>
            <a:off x="734500" y="535000"/>
            <a:ext cx="4379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" name="Google Shape;244;p22"/>
          <p:cNvSpPr txBox="1"/>
          <p:nvPr>
            <p:ph idx="1" type="subTitle"/>
          </p:nvPr>
        </p:nvSpPr>
        <p:spPr>
          <a:xfrm>
            <a:off x="734500" y="1700400"/>
            <a:ext cx="4379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22"/>
          <p:cNvSpPr txBox="1"/>
          <p:nvPr/>
        </p:nvSpPr>
        <p:spPr>
          <a:xfrm>
            <a:off x="734500" y="35634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icons by </a:t>
            </a:r>
            <a:r>
              <a:rPr b="1" lang="en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6" name="Google Shape;246;p22"/>
          <p:cNvGrpSpPr/>
          <p:nvPr/>
        </p:nvGrpSpPr>
        <p:grpSpPr>
          <a:xfrm>
            <a:off x="4486216" y="146225"/>
            <a:ext cx="4323240" cy="3129405"/>
            <a:chOff x="4486216" y="146225"/>
            <a:chExt cx="4323240" cy="3129405"/>
          </a:xfrm>
        </p:grpSpPr>
        <p:sp>
          <p:nvSpPr>
            <p:cNvPr id="247" name="Google Shape;247;p22"/>
            <p:cNvSpPr/>
            <p:nvPr/>
          </p:nvSpPr>
          <p:spPr>
            <a:xfrm>
              <a:off x="4486216" y="146225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 flipH="1">
              <a:off x="8505126" y="2911432"/>
              <a:ext cx="304330" cy="364198"/>
            </a:xfrm>
            <a:custGeom>
              <a:rect b="b" l="l" r="r" t="t"/>
              <a:pathLst>
                <a:path extrusionOk="0" h="11096" w="9272">
                  <a:moveTo>
                    <a:pt x="9150" y="11095"/>
                  </a:moveTo>
                  <a:cubicBezTo>
                    <a:pt x="9150" y="11095"/>
                    <a:pt x="1" y="6870"/>
                    <a:pt x="2189" y="1"/>
                  </a:cubicBezTo>
                  <a:cubicBezTo>
                    <a:pt x="2189" y="1"/>
                    <a:pt x="9271" y="1217"/>
                    <a:pt x="9150" y="110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3"/>
          <p:cNvGrpSpPr/>
          <p:nvPr/>
        </p:nvGrpSpPr>
        <p:grpSpPr>
          <a:xfrm>
            <a:off x="3730945" y="-1589384"/>
            <a:ext cx="6336975" cy="7499249"/>
            <a:chOff x="3730945" y="-1589384"/>
            <a:chExt cx="6336975" cy="7499249"/>
          </a:xfrm>
        </p:grpSpPr>
        <p:grpSp>
          <p:nvGrpSpPr>
            <p:cNvPr id="251" name="Google Shape;251;p23"/>
            <p:cNvGrpSpPr/>
            <p:nvPr/>
          </p:nvGrpSpPr>
          <p:grpSpPr>
            <a:xfrm>
              <a:off x="5569572" y="-1589384"/>
              <a:ext cx="4498347" cy="2953144"/>
              <a:chOff x="5569572" y="-1589384"/>
              <a:chExt cx="4498347" cy="2953144"/>
            </a:xfrm>
          </p:grpSpPr>
          <p:sp>
            <p:nvSpPr>
              <p:cNvPr id="252" name="Google Shape;252;p23"/>
              <p:cNvSpPr/>
              <p:nvPr/>
            </p:nvSpPr>
            <p:spPr>
              <a:xfrm rot="10800000">
                <a:off x="5569572" y="53"/>
                <a:ext cx="3736353" cy="913572"/>
              </a:xfrm>
              <a:custGeom>
                <a:rect b="b" l="l" r="r" t="t"/>
                <a:pathLst>
                  <a:path extrusionOk="0" h="54234" w="171098">
                    <a:moveTo>
                      <a:pt x="64219" y="1"/>
                    </a:moveTo>
                    <a:cubicBezTo>
                      <a:pt x="51195" y="1"/>
                      <a:pt x="38117" y="4100"/>
                      <a:pt x="26141" y="9674"/>
                    </a:cubicBezTo>
                    <a:cubicBezTo>
                      <a:pt x="21598" y="11608"/>
                      <a:pt x="16212" y="12676"/>
                      <a:pt x="10759" y="12676"/>
                    </a:cubicBezTo>
                    <a:cubicBezTo>
                      <a:pt x="7126" y="12676"/>
                      <a:pt x="3464" y="12202"/>
                      <a:pt x="0" y="11194"/>
                    </a:cubicBezTo>
                    <a:lnTo>
                      <a:pt x="0" y="33382"/>
                    </a:lnTo>
                    <a:cubicBezTo>
                      <a:pt x="1802" y="34005"/>
                      <a:pt x="3700" y="34318"/>
                      <a:pt x="5624" y="34318"/>
                    </a:cubicBezTo>
                    <a:cubicBezTo>
                      <a:pt x="7271" y="34318"/>
                      <a:pt x="8938" y="34088"/>
                      <a:pt x="10578" y="33626"/>
                    </a:cubicBezTo>
                    <a:cubicBezTo>
                      <a:pt x="20641" y="30620"/>
                      <a:pt x="31297" y="22557"/>
                      <a:pt x="41562" y="22557"/>
                    </a:cubicBezTo>
                    <a:cubicBezTo>
                      <a:pt x="45622" y="22557"/>
                      <a:pt x="49620" y="23818"/>
                      <a:pt x="53497" y="27151"/>
                    </a:cubicBezTo>
                    <a:cubicBezTo>
                      <a:pt x="61096" y="33626"/>
                      <a:pt x="59576" y="43869"/>
                      <a:pt x="65655" y="51863"/>
                    </a:cubicBezTo>
                    <a:cubicBezTo>
                      <a:pt x="66293" y="52714"/>
                      <a:pt x="66992" y="53535"/>
                      <a:pt x="67722" y="54234"/>
                    </a:cubicBezTo>
                    <a:lnTo>
                      <a:pt x="171098" y="54234"/>
                    </a:lnTo>
                    <a:cubicBezTo>
                      <a:pt x="167268" y="49127"/>
                      <a:pt x="163104" y="44598"/>
                      <a:pt x="156842" y="42744"/>
                    </a:cubicBezTo>
                    <a:cubicBezTo>
                      <a:pt x="154802" y="42231"/>
                      <a:pt x="152790" y="42012"/>
                      <a:pt x="150798" y="42012"/>
                    </a:cubicBezTo>
                    <a:cubicBezTo>
                      <a:pt x="142401" y="42012"/>
                      <a:pt x="134361" y="45902"/>
                      <a:pt x="126082" y="48063"/>
                    </a:cubicBezTo>
                    <a:cubicBezTo>
                      <a:pt x="124128" y="48552"/>
                      <a:pt x="122190" y="48796"/>
                      <a:pt x="120311" y="48796"/>
                    </a:cubicBezTo>
                    <a:cubicBezTo>
                      <a:pt x="113422" y="48796"/>
                      <a:pt x="107317" y="45512"/>
                      <a:pt x="104045" y="38945"/>
                    </a:cubicBezTo>
                    <a:cubicBezTo>
                      <a:pt x="100245" y="30951"/>
                      <a:pt x="97571" y="22592"/>
                      <a:pt x="93771" y="14628"/>
                    </a:cubicBezTo>
                    <a:cubicBezTo>
                      <a:pt x="90731" y="8914"/>
                      <a:pt x="86172" y="4355"/>
                      <a:pt x="80853" y="2470"/>
                    </a:cubicBezTo>
                    <a:cubicBezTo>
                      <a:pt x="75379" y="755"/>
                      <a:pt x="69804" y="1"/>
                      <a:pt x="64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6544549" y="-1179074"/>
                <a:ext cx="2751518" cy="2428681"/>
              </a:xfrm>
              <a:custGeom>
                <a:rect b="b" l="l" r="r" t="t"/>
                <a:pathLst>
                  <a:path extrusionOk="0" h="83467" w="94562">
                    <a:moveTo>
                      <a:pt x="93650" y="0"/>
                    </a:moveTo>
                    <a:lnTo>
                      <a:pt x="457" y="0"/>
                    </a:lnTo>
                    <a:cubicBezTo>
                      <a:pt x="1" y="3222"/>
                      <a:pt x="1034" y="6444"/>
                      <a:pt x="4287" y="8997"/>
                    </a:cubicBezTo>
                    <a:cubicBezTo>
                      <a:pt x="8086" y="12037"/>
                      <a:pt x="6202" y="16201"/>
                      <a:pt x="10761" y="18116"/>
                    </a:cubicBezTo>
                    <a:cubicBezTo>
                      <a:pt x="16445" y="20396"/>
                      <a:pt x="22524" y="20760"/>
                      <a:pt x="28603" y="22280"/>
                    </a:cubicBezTo>
                    <a:cubicBezTo>
                      <a:pt x="46476" y="27994"/>
                      <a:pt x="36202" y="48511"/>
                      <a:pt x="38117" y="62554"/>
                    </a:cubicBezTo>
                    <a:cubicBezTo>
                      <a:pt x="39637" y="72828"/>
                      <a:pt x="49515" y="83466"/>
                      <a:pt x="61279" y="81551"/>
                    </a:cubicBezTo>
                    <a:cubicBezTo>
                      <a:pt x="72890" y="79363"/>
                      <a:pt x="75717" y="72706"/>
                      <a:pt x="94562" y="70731"/>
                    </a:cubicBezTo>
                    <a:lnTo>
                      <a:pt x="94562" y="912"/>
                    </a:lnTo>
                    <a:cubicBezTo>
                      <a:pt x="94562" y="365"/>
                      <a:pt x="94197" y="0"/>
                      <a:pt x="936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3"/>
              <p:cNvSpPr/>
              <p:nvPr/>
            </p:nvSpPr>
            <p:spPr>
              <a:xfrm rot="10800000">
                <a:off x="7556866" y="-1450701"/>
                <a:ext cx="2511054" cy="1895734"/>
              </a:xfrm>
              <a:custGeom>
                <a:rect b="b" l="l" r="r" t="t"/>
                <a:pathLst>
                  <a:path extrusionOk="0" h="56750" w="75170">
                    <a:moveTo>
                      <a:pt x="27843" y="52433"/>
                    </a:moveTo>
                    <a:cubicBezTo>
                      <a:pt x="16049" y="44591"/>
                      <a:pt x="3678" y="35077"/>
                      <a:pt x="912" y="21247"/>
                    </a:cubicBezTo>
                    <a:cubicBezTo>
                      <a:pt x="0" y="16749"/>
                      <a:pt x="517" y="11429"/>
                      <a:pt x="4134" y="8663"/>
                    </a:cubicBezTo>
                    <a:cubicBezTo>
                      <a:pt x="10274" y="3861"/>
                      <a:pt x="19180" y="9940"/>
                      <a:pt x="26901" y="8724"/>
                    </a:cubicBezTo>
                    <a:cubicBezTo>
                      <a:pt x="33162" y="7751"/>
                      <a:pt x="37752" y="2037"/>
                      <a:pt x="43922" y="487"/>
                    </a:cubicBezTo>
                    <a:cubicBezTo>
                      <a:pt x="45290" y="153"/>
                      <a:pt x="46749" y="1"/>
                      <a:pt x="48086" y="487"/>
                    </a:cubicBezTo>
                    <a:cubicBezTo>
                      <a:pt x="51217" y="1612"/>
                      <a:pt x="52159" y="5563"/>
                      <a:pt x="52068" y="8907"/>
                    </a:cubicBezTo>
                    <a:cubicBezTo>
                      <a:pt x="52007" y="12220"/>
                      <a:pt x="51430" y="15806"/>
                      <a:pt x="53071" y="18694"/>
                    </a:cubicBezTo>
                    <a:cubicBezTo>
                      <a:pt x="55533" y="22949"/>
                      <a:pt x="61400" y="23314"/>
                      <a:pt x="65807" y="25472"/>
                    </a:cubicBezTo>
                    <a:cubicBezTo>
                      <a:pt x="71582" y="28299"/>
                      <a:pt x="75169" y="35959"/>
                      <a:pt x="71917" y="41521"/>
                    </a:cubicBezTo>
                    <a:cubicBezTo>
                      <a:pt x="69698" y="45290"/>
                      <a:pt x="65260" y="46992"/>
                      <a:pt x="61157" y="48421"/>
                    </a:cubicBezTo>
                    <a:cubicBezTo>
                      <a:pt x="54713" y="50700"/>
                      <a:pt x="48269" y="52980"/>
                      <a:pt x="41825" y="55260"/>
                    </a:cubicBezTo>
                    <a:cubicBezTo>
                      <a:pt x="39241" y="56172"/>
                      <a:pt x="35715" y="56749"/>
                      <a:pt x="34378" y="543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rot="-2210302">
                <a:off x="7017974" y="-1175339"/>
                <a:ext cx="2088865" cy="2125055"/>
              </a:xfrm>
              <a:custGeom>
                <a:rect b="b" l="l" r="r" t="t"/>
                <a:pathLst>
                  <a:path extrusionOk="0" fill="none" h="101704" w="99972">
                    <a:moveTo>
                      <a:pt x="8694" y="0"/>
                    </a:moveTo>
                    <a:cubicBezTo>
                      <a:pt x="7539" y="183"/>
                      <a:pt x="6566" y="973"/>
                      <a:pt x="5715" y="1793"/>
                    </a:cubicBezTo>
                    <a:cubicBezTo>
                      <a:pt x="3344" y="3952"/>
                      <a:pt x="1064" y="6505"/>
                      <a:pt x="456" y="9696"/>
                    </a:cubicBezTo>
                    <a:cubicBezTo>
                      <a:pt x="0" y="12128"/>
                      <a:pt x="669" y="14712"/>
                      <a:pt x="2158" y="16687"/>
                    </a:cubicBezTo>
                    <a:cubicBezTo>
                      <a:pt x="5776" y="21459"/>
                      <a:pt x="12189" y="22037"/>
                      <a:pt x="17691" y="22219"/>
                    </a:cubicBezTo>
                    <a:cubicBezTo>
                      <a:pt x="21733" y="22371"/>
                      <a:pt x="26171" y="22949"/>
                      <a:pt x="28816" y="25928"/>
                    </a:cubicBezTo>
                    <a:cubicBezTo>
                      <a:pt x="32402" y="29940"/>
                      <a:pt x="31217" y="35958"/>
                      <a:pt x="29971" y="40639"/>
                    </a:cubicBezTo>
                    <a:cubicBezTo>
                      <a:pt x="28329" y="46870"/>
                      <a:pt x="25290" y="52615"/>
                      <a:pt x="23283" y="58694"/>
                    </a:cubicBezTo>
                    <a:cubicBezTo>
                      <a:pt x="21186" y="65016"/>
                      <a:pt x="20244" y="71794"/>
                      <a:pt x="21338" y="78330"/>
                    </a:cubicBezTo>
                    <a:cubicBezTo>
                      <a:pt x="22432" y="84925"/>
                      <a:pt x="25715" y="91187"/>
                      <a:pt x="30943" y="95321"/>
                    </a:cubicBezTo>
                    <a:cubicBezTo>
                      <a:pt x="37357" y="100366"/>
                      <a:pt x="46111" y="101704"/>
                      <a:pt x="54226" y="100974"/>
                    </a:cubicBezTo>
                    <a:cubicBezTo>
                      <a:pt x="62403" y="100306"/>
                      <a:pt x="70275" y="97783"/>
                      <a:pt x="78239" y="95989"/>
                    </a:cubicBezTo>
                    <a:cubicBezTo>
                      <a:pt x="82190" y="95077"/>
                      <a:pt x="86355" y="94378"/>
                      <a:pt x="90336" y="95047"/>
                    </a:cubicBezTo>
                    <a:cubicBezTo>
                      <a:pt x="94318" y="95746"/>
                      <a:pt x="98300" y="98026"/>
                      <a:pt x="99972" y="101704"/>
                    </a:cubicBezTo>
                  </a:path>
                </a:pathLst>
              </a:custGeom>
              <a:noFill/>
              <a:ln cap="flat" cmpd="sng" w="1900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23"/>
            <p:cNvGrpSpPr/>
            <p:nvPr/>
          </p:nvGrpSpPr>
          <p:grpSpPr>
            <a:xfrm flipH="1">
              <a:off x="3730945" y="3384381"/>
              <a:ext cx="5857767" cy="2525485"/>
              <a:chOff x="606600" y="3340575"/>
              <a:chExt cx="4383900" cy="1890050"/>
            </a:xfrm>
          </p:grpSpPr>
          <p:sp>
            <p:nvSpPr>
              <p:cNvPr id="257" name="Google Shape;257;p23"/>
              <p:cNvSpPr/>
              <p:nvPr/>
            </p:nvSpPr>
            <p:spPr>
              <a:xfrm>
                <a:off x="713050" y="3340575"/>
                <a:ext cx="4277450" cy="1355850"/>
              </a:xfrm>
              <a:custGeom>
                <a:rect b="b" l="l" r="r" t="t"/>
                <a:pathLst>
                  <a:path extrusionOk="0" h="54234" w="171098">
                    <a:moveTo>
                      <a:pt x="64219" y="1"/>
                    </a:moveTo>
                    <a:cubicBezTo>
                      <a:pt x="51195" y="1"/>
                      <a:pt x="38117" y="4100"/>
                      <a:pt x="26141" y="9674"/>
                    </a:cubicBezTo>
                    <a:cubicBezTo>
                      <a:pt x="21598" y="11608"/>
                      <a:pt x="16212" y="12676"/>
                      <a:pt x="10759" y="12676"/>
                    </a:cubicBezTo>
                    <a:cubicBezTo>
                      <a:pt x="7126" y="12676"/>
                      <a:pt x="3464" y="12202"/>
                      <a:pt x="0" y="11194"/>
                    </a:cubicBezTo>
                    <a:lnTo>
                      <a:pt x="0" y="33382"/>
                    </a:lnTo>
                    <a:cubicBezTo>
                      <a:pt x="1802" y="34005"/>
                      <a:pt x="3700" y="34318"/>
                      <a:pt x="5624" y="34318"/>
                    </a:cubicBezTo>
                    <a:cubicBezTo>
                      <a:pt x="7271" y="34318"/>
                      <a:pt x="8938" y="34088"/>
                      <a:pt x="10578" y="33626"/>
                    </a:cubicBezTo>
                    <a:cubicBezTo>
                      <a:pt x="20641" y="30620"/>
                      <a:pt x="31297" y="22557"/>
                      <a:pt x="41562" y="22557"/>
                    </a:cubicBezTo>
                    <a:cubicBezTo>
                      <a:pt x="45622" y="22557"/>
                      <a:pt x="49620" y="23818"/>
                      <a:pt x="53497" y="27151"/>
                    </a:cubicBezTo>
                    <a:cubicBezTo>
                      <a:pt x="61096" y="33626"/>
                      <a:pt x="59576" y="43869"/>
                      <a:pt x="65655" y="51863"/>
                    </a:cubicBezTo>
                    <a:cubicBezTo>
                      <a:pt x="66293" y="52714"/>
                      <a:pt x="66992" y="53535"/>
                      <a:pt x="67722" y="54234"/>
                    </a:cubicBezTo>
                    <a:lnTo>
                      <a:pt x="171098" y="54234"/>
                    </a:lnTo>
                    <a:cubicBezTo>
                      <a:pt x="167268" y="49127"/>
                      <a:pt x="163104" y="44598"/>
                      <a:pt x="156842" y="42744"/>
                    </a:cubicBezTo>
                    <a:cubicBezTo>
                      <a:pt x="154802" y="42231"/>
                      <a:pt x="152790" y="42012"/>
                      <a:pt x="150798" y="42012"/>
                    </a:cubicBezTo>
                    <a:cubicBezTo>
                      <a:pt x="142401" y="42012"/>
                      <a:pt x="134361" y="45902"/>
                      <a:pt x="126082" y="48063"/>
                    </a:cubicBezTo>
                    <a:cubicBezTo>
                      <a:pt x="124128" y="48552"/>
                      <a:pt x="122190" y="48796"/>
                      <a:pt x="120311" y="48796"/>
                    </a:cubicBezTo>
                    <a:cubicBezTo>
                      <a:pt x="113422" y="48796"/>
                      <a:pt x="107317" y="45512"/>
                      <a:pt x="104045" y="38945"/>
                    </a:cubicBezTo>
                    <a:cubicBezTo>
                      <a:pt x="100245" y="30951"/>
                      <a:pt x="97571" y="22592"/>
                      <a:pt x="93771" y="14628"/>
                    </a:cubicBezTo>
                    <a:cubicBezTo>
                      <a:pt x="90731" y="8914"/>
                      <a:pt x="86172" y="4355"/>
                      <a:pt x="80853" y="2470"/>
                    </a:cubicBezTo>
                    <a:cubicBezTo>
                      <a:pt x="75379" y="755"/>
                      <a:pt x="69804" y="1"/>
                      <a:pt x="64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>
                <a:off x="713050" y="3725275"/>
                <a:ext cx="1693050" cy="971150"/>
              </a:xfrm>
              <a:custGeom>
                <a:rect b="b" l="l" r="r" t="t"/>
                <a:pathLst>
                  <a:path extrusionOk="0" h="38846" w="67722">
                    <a:moveTo>
                      <a:pt x="53497" y="11763"/>
                    </a:moveTo>
                    <a:cubicBezTo>
                      <a:pt x="39819" y="0"/>
                      <a:pt x="24621" y="14043"/>
                      <a:pt x="10578" y="18238"/>
                    </a:cubicBezTo>
                    <a:cubicBezTo>
                      <a:pt x="7022" y="19241"/>
                      <a:pt x="3344" y="19149"/>
                      <a:pt x="0" y="17994"/>
                    </a:cubicBezTo>
                    <a:lnTo>
                      <a:pt x="0" y="37934"/>
                    </a:lnTo>
                    <a:cubicBezTo>
                      <a:pt x="0" y="38451"/>
                      <a:pt x="426" y="38846"/>
                      <a:pt x="912" y="38846"/>
                    </a:cubicBezTo>
                    <a:lnTo>
                      <a:pt x="67722" y="38846"/>
                    </a:lnTo>
                    <a:cubicBezTo>
                      <a:pt x="66992" y="38086"/>
                      <a:pt x="66293" y="37296"/>
                      <a:pt x="65655" y="36475"/>
                    </a:cubicBezTo>
                    <a:cubicBezTo>
                      <a:pt x="59576" y="28481"/>
                      <a:pt x="61096" y="18238"/>
                      <a:pt x="53497" y="117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3"/>
              <p:cNvSpPr/>
              <p:nvPr/>
            </p:nvSpPr>
            <p:spPr>
              <a:xfrm>
                <a:off x="998775" y="3488175"/>
                <a:ext cx="2391400" cy="1742450"/>
              </a:xfrm>
              <a:custGeom>
                <a:rect b="b" l="l" r="r" t="t"/>
                <a:pathLst>
                  <a:path extrusionOk="0" h="69698" w="95656">
                    <a:moveTo>
                      <a:pt x="95655" y="52646"/>
                    </a:moveTo>
                    <a:cubicBezTo>
                      <a:pt x="79910" y="54166"/>
                      <a:pt x="64378" y="40427"/>
                      <a:pt x="63892" y="24621"/>
                    </a:cubicBezTo>
                    <a:cubicBezTo>
                      <a:pt x="63679" y="18147"/>
                      <a:pt x="64834" y="9849"/>
                      <a:pt x="59089" y="6809"/>
                    </a:cubicBezTo>
                    <a:cubicBezTo>
                      <a:pt x="56384" y="5381"/>
                      <a:pt x="53010" y="5837"/>
                      <a:pt x="50123" y="6931"/>
                    </a:cubicBezTo>
                    <a:cubicBezTo>
                      <a:pt x="45837" y="8572"/>
                      <a:pt x="42068" y="11369"/>
                      <a:pt x="37934" y="13436"/>
                    </a:cubicBezTo>
                    <a:cubicBezTo>
                      <a:pt x="33800" y="15442"/>
                      <a:pt x="28846" y="16658"/>
                      <a:pt x="24621" y="14803"/>
                    </a:cubicBezTo>
                    <a:cubicBezTo>
                      <a:pt x="20608" y="13010"/>
                      <a:pt x="18207" y="8937"/>
                      <a:pt x="15198" y="5715"/>
                    </a:cubicBezTo>
                    <a:cubicBezTo>
                      <a:pt x="12219" y="2524"/>
                      <a:pt x="7234" y="1"/>
                      <a:pt x="3556" y="2402"/>
                    </a:cubicBezTo>
                    <a:cubicBezTo>
                      <a:pt x="699" y="4256"/>
                      <a:pt x="0" y="8329"/>
                      <a:pt x="1155" y="11551"/>
                    </a:cubicBezTo>
                    <a:cubicBezTo>
                      <a:pt x="2249" y="14803"/>
                      <a:pt x="4711" y="17326"/>
                      <a:pt x="7082" y="19758"/>
                    </a:cubicBezTo>
                    <a:cubicBezTo>
                      <a:pt x="12098" y="24925"/>
                      <a:pt x="17143" y="30062"/>
                      <a:pt x="22159" y="35229"/>
                    </a:cubicBezTo>
                    <a:cubicBezTo>
                      <a:pt x="24286" y="37448"/>
                      <a:pt x="26536" y="39880"/>
                      <a:pt x="26809" y="42919"/>
                    </a:cubicBezTo>
                    <a:cubicBezTo>
                      <a:pt x="27295" y="48573"/>
                      <a:pt x="20730" y="52859"/>
                      <a:pt x="20669" y="58573"/>
                    </a:cubicBezTo>
                    <a:cubicBezTo>
                      <a:pt x="20639" y="63528"/>
                      <a:pt x="25654" y="67114"/>
                      <a:pt x="30487" y="68391"/>
                    </a:cubicBezTo>
                    <a:cubicBezTo>
                      <a:pt x="35259" y="69698"/>
                      <a:pt x="40426" y="69667"/>
                      <a:pt x="45229" y="68239"/>
                    </a:cubicBezTo>
                    <a:cubicBezTo>
                      <a:pt x="53041" y="65959"/>
                      <a:pt x="59636" y="60306"/>
                      <a:pt x="67570" y="58452"/>
                    </a:cubicBezTo>
                    <a:cubicBezTo>
                      <a:pt x="74895" y="56689"/>
                      <a:pt x="82585" y="58421"/>
                      <a:pt x="89941" y="60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>
                <a:off x="2140125" y="3733625"/>
                <a:ext cx="1879250" cy="1418750"/>
              </a:xfrm>
              <a:custGeom>
                <a:rect b="b" l="l" r="r" t="t"/>
                <a:pathLst>
                  <a:path extrusionOk="0" h="56750" w="75170">
                    <a:moveTo>
                      <a:pt x="27843" y="52433"/>
                    </a:moveTo>
                    <a:cubicBezTo>
                      <a:pt x="16049" y="44591"/>
                      <a:pt x="3678" y="35077"/>
                      <a:pt x="912" y="21247"/>
                    </a:cubicBezTo>
                    <a:cubicBezTo>
                      <a:pt x="0" y="16749"/>
                      <a:pt x="517" y="11429"/>
                      <a:pt x="4134" y="8663"/>
                    </a:cubicBezTo>
                    <a:cubicBezTo>
                      <a:pt x="10274" y="3861"/>
                      <a:pt x="19180" y="9940"/>
                      <a:pt x="26901" y="8724"/>
                    </a:cubicBezTo>
                    <a:cubicBezTo>
                      <a:pt x="33162" y="7751"/>
                      <a:pt x="37752" y="2037"/>
                      <a:pt x="43922" y="487"/>
                    </a:cubicBezTo>
                    <a:cubicBezTo>
                      <a:pt x="45290" y="153"/>
                      <a:pt x="46749" y="1"/>
                      <a:pt x="48086" y="487"/>
                    </a:cubicBezTo>
                    <a:cubicBezTo>
                      <a:pt x="51217" y="1612"/>
                      <a:pt x="52159" y="5563"/>
                      <a:pt x="52068" y="8907"/>
                    </a:cubicBezTo>
                    <a:cubicBezTo>
                      <a:pt x="52007" y="12220"/>
                      <a:pt x="51430" y="15806"/>
                      <a:pt x="53071" y="18694"/>
                    </a:cubicBezTo>
                    <a:cubicBezTo>
                      <a:pt x="55533" y="22949"/>
                      <a:pt x="61400" y="23314"/>
                      <a:pt x="65807" y="25472"/>
                    </a:cubicBezTo>
                    <a:cubicBezTo>
                      <a:pt x="71582" y="28299"/>
                      <a:pt x="75169" y="35959"/>
                      <a:pt x="71917" y="41521"/>
                    </a:cubicBezTo>
                    <a:cubicBezTo>
                      <a:pt x="69698" y="45290"/>
                      <a:pt x="65260" y="46992"/>
                      <a:pt x="61157" y="48421"/>
                    </a:cubicBezTo>
                    <a:cubicBezTo>
                      <a:pt x="54713" y="50700"/>
                      <a:pt x="48269" y="52980"/>
                      <a:pt x="41825" y="55260"/>
                    </a:cubicBezTo>
                    <a:cubicBezTo>
                      <a:pt x="39241" y="56172"/>
                      <a:pt x="35715" y="56749"/>
                      <a:pt x="34378" y="543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>
                <a:off x="606600" y="3360875"/>
                <a:ext cx="4375900" cy="1827025"/>
              </a:xfrm>
              <a:custGeom>
                <a:rect b="b" l="l" r="r" t="t"/>
                <a:pathLst>
                  <a:path extrusionOk="0" h="73081" w="175036">
                    <a:moveTo>
                      <a:pt x="68547" y="0"/>
                    </a:moveTo>
                    <a:cubicBezTo>
                      <a:pt x="61862" y="0"/>
                      <a:pt x="54978" y="3106"/>
                      <a:pt x="49092" y="5701"/>
                    </a:cubicBezTo>
                    <a:cubicBezTo>
                      <a:pt x="41736" y="8983"/>
                      <a:pt x="34593" y="12601"/>
                      <a:pt x="26721" y="14485"/>
                    </a:cubicBezTo>
                    <a:cubicBezTo>
                      <a:pt x="21941" y="15642"/>
                      <a:pt x="17010" y="16199"/>
                      <a:pt x="12075" y="16199"/>
                    </a:cubicBezTo>
                    <a:cubicBezTo>
                      <a:pt x="8191" y="16199"/>
                      <a:pt x="4305" y="15854"/>
                      <a:pt x="489" y="15184"/>
                    </a:cubicBezTo>
                    <a:cubicBezTo>
                      <a:pt x="461" y="15177"/>
                      <a:pt x="435" y="15174"/>
                      <a:pt x="409" y="15174"/>
                    </a:cubicBezTo>
                    <a:cubicBezTo>
                      <a:pt x="104" y="15174"/>
                      <a:pt x="0" y="15645"/>
                      <a:pt x="337" y="15701"/>
                    </a:cubicBezTo>
                    <a:cubicBezTo>
                      <a:pt x="4181" y="16382"/>
                      <a:pt x="8054" y="16720"/>
                      <a:pt x="11915" y="16720"/>
                    </a:cubicBezTo>
                    <a:cubicBezTo>
                      <a:pt x="19258" y="16720"/>
                      <a:pt x="26557" y="15497"/>
                      <a:pt x="33529" y="13087"/>
                    </a:cubicBezTo>
                    <a:cubicBezTo>
                      <a:pt x="43925" y="9470"/>
                      <a:pt x="53317" y="3330"/>
                      <a:pt x="64229" y="1141"/>
                    </a:cubicBezTo>
                    <a:cubicBezTo>
                      <a:pt x="65725" y="839"/>
                      <a:pt x="67194" y="678"/>
                      <a:pt x="68623" y="678"/>
                    </a:cubicBezTo>
                    <a:cubicBezTo>
                      <a:pt x="72943" y="678"/>
                      <a:pt x="76890" y="2153"/>
                      <a:pt x="80065" y="5670"/>
                    </a:cubicBezTo>
                    <a:cubicBezTo>
                      <a:pt x="83561" y="9561"/>
                      <a:pt x="85141" y="14667"/>
                      <a:pt x="86448" y="19622"/>
                    </a:cubicBezTo>
                    <a:cubicBezTo>
                      <a:pt x="87786" y="24759"/>
                      <a:pt x="88880" y="29926"/>
                      <a:pt x="91494" y="34577"/>
                    </a:cubicBezTo>
                    <a:cubicBezTo>
                      <a:pt x="93561" y="38224"/>
                      <a:pt x="96600" y="41172"/>
                      <a:pt x="100005" y="43543"/>
                    </a:cubicBezTo>
                    <a:cubicBezTo>
                      <a:pt x="110734" y="50990"/>
                      <a:pt x="125051" y="52571"/>
                      <a:pt x="137635" y="53999"/>
                    </a:cubicBezTo>
                    <a:cubicBezTo>
                      <a:pt x="145234" y="54881"/>
                      <a:pt x="153440" y="54455"/>
                      <a:pt x="160766" y="56856"/>
                    </a:cubicBezTo>
                    <a:cubicBezTo>
                      <a:pt x="168213" y="59288"/>
                      <a:pt x="171587" y="66188"/>
                      <a:pt x="174444" y="72936"/>
                    </a:cubicBezTo>
                    <a:cubicBezTo>
                      <a:pt x="174490" y="73038"/>
                      <a:pt x="174569" y="73081"/>
                      <a:pt x="174650" y="73081"/>
                    </a:cubicBezTo>
                    <a:cubicBezTo>
                      <a:pt x="174834" y="73081"/>
                      <a:pt x="175036" y="72864"/>
                      <a:pt x="174930" y="72632"/>
                    </a:cubicBezTo>
                    <a:cubicBezTo>
                      <a:pt x="173076" y="68255"/>
                      <a:pt x="171100" y="63847"/>
                      <a:pt x="167726" y="60382"/>
                    </a:cubicBezTo>
                    <a:cubicBezTo>
                      <a:pt x="164292" y="56917"/>
                      <a:pt x="159520" y="55610"/>
                      <a:pt x="154839" y="54942"/>
                    </a:cubicBezTo>
                    <a:cubicBezTo>
                      <a:pt x="149367" y="54182"/>
                      <a:pt x="143805" y="54091"/>
                      <a:pt x="138334" y="53483"/>
                    </a:cubicBezTo>
                    <a:cubicBezTo>
                      <a:pt x="132467" y="52814"/>
                      <a:pt x="126601" y="51993"/>
                      <a:pt x="120795" y="50808"/>
                    </a:cubicBezTo>
                    <a:cubicBezTo>
                      <a:pt x="111646" y="48954"/>
                      <a:pt x="102102" y="45823"/>
                      <a:pt x="95476" y="38954"/>
                    </a:cubicBezTo>
                    <a:cubicBezTo>
                      <a:pt x="87938" y="31142"/>
                      <a:pt x="88424" y="19744"/>
                      <a:pt x="83865" y="10382"/>
                    </a:cubicBezTo>
                    <a:cubicBezTo>
                      <a:pt x="81159" y="4880"/>
                      <a:pt x="76630" y="655"/>
                      <a:pt x="70339" y="78"/>
                    </a:cubicBezTo>
                    <a:cubicBezTo>
                      <a:pt x="69744" y="25"/>
                      <a:pt x="69146" y="0"/>
                      <a:pt x="685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>
                <a:off x="2129125" y="3363300"/>
                <a:ext cx="2707650" cy="1859025"/>
              </a:xfrm>
              <a:custGeom>
                <a:rect b="b" l="l" r="r" t="t"/>
                <a:pathLst>
                  <a:path extrusionOk="0" h="74361" w="108306">
                    <a:moveTo>
                      <a:pt x="7949" y="0"/>
                    </a:moveTo>
                    <a:cubicBezTo>
                      <a:pt x="5266" y="0"/>
                      <a:pt x="2599" y="444"/>
                      <a:pt x="106" y="1409"/>
                    </a:cubicBezTo>
                    <a:cubicBezTo>
                      <a:pt x="0" y="1409"/>
                      <a:pt x="33" y="1639"/>
                      <a:pt x="143" y="1639"/>
                    </a:cubicBezTo>
                    <a:cubicBezTo>
                      <a:pt x="159" y="1639"/>
                      <a:pt x="177" y="1634"/>
                      <a:pt x="197" y="1622"/>
                    </a:cubicBezTo>
                    <a:cubicBezTo>
                      <a:pt x="2653" y="679"/>
                      <a:pt x="5272" y="244"/>
                      <a:pt x="7912" y="244"/>
                    </a:cubicBezTo>
                    <a:cubicBezTo>
                      <a:pt x="13868" y="244"/>
                      <a:pt x="19935" y="2459"/>
                      <a:pt x="24483" y="6060"/>
                    </a:cubicBezTo>
                    <a:cubicBezTo>
                      <a:pt x="28222" y="9069"/>
                      <a:pt x="30107" y="13020"/>
                      <a:pt x="31201" y="17610"/>
                    </a:cubicBezTo>
                    <a:cubicBezTo>
                      <a:pt x="32386" y="22504"/>
                      <a:pt x="32873" y="27580"/>
                      <a:pt x="35578" y="31987"/>
                    </a:cubicBezTo>
                    <a:cubicBezTo>
                      <a:pt x="37797" y="35635"/>
                      <a:pt x="41414" y="38218"/>
                      <a:pt x="45396" y="39586"/>
                    </a:cubicBezTo>
                    <a:cubicBezTo>
                      <a:pt x="50654" y="41379"/>
                      <a:pt x="56429" y="40680"/>
                      <a:pt x="61870" y="41227"/>
                    </a:cubicBezTo>
                    <a:cubicBezTo>
                      <a:pt x="67372" y="41774"/>
                      <a:pt x="72721" y="43811"/>
                      <a:pt x="77402" y="46759"/>
                    </a:cubicBezTo>
                    <a:cubicBezTo>
                      <a:pt x="82387" y="49920"/>
                      <a:pt x="86035" y="54358"/>
                      <a:pt x="89500" y="59009"/>
                    </a:cubicBezTo>
                    <a:cubicBezTo>
                      <a:pt x="94363" y="65483"/>
                      <a:pt x="99682" y="72596"/>
                      <a:pt x="108072" y="74359"/>
                    </a:cubicBezTo>
                    <a:cubicBezTo>
                      <a:pt x="108081" y="74360"/>
                      <a:pt x="108090" y="74361"/>
                      <a:pt x="108099" y="74361"/>
                    </a:cubicBezTo>
                    <a:cubicBezTo>
                      <a:pt x="108260" y="74361"/>
                      <a:pt x="108305" y="74114"/>
                      <a:pt x="108132" y="74085"/>
                    </a:cubicBezTo>
                    <a:cubicBezTo>
                      <a:pt x="96916" y="71775"/>
                      <a:pt x="91688" y="60407"/>
                      <a:pt x="84697" y="52626"/>
                    </a:cubicBezTo>
                    <a:cubicBezTo>
                      <a:pt x="77919" y="45057"/>
                      <a:pt x="68405" y="41136"/>
                      <a:pt x="58405" y="40680"/>
                    </a:cubicBezTo>
                    <a:cubicBezTo>
                      <a:pt x="52478" y="40407"/>
                      <a:pt x="46551" y="40559"/>
                      <a:pt x="41353" y="37337"/>
                    </a:cubicBezTo>
                    <a:cubicBezTo>
                      <a:pt x="36459" y="34297"/>
                      <a:pt x="34058" y="29252"/>
                      <a:pt x="32781" y="23811"/>
                    </a:cubicBezTo>
                    <a:cubicBezTo>
                      <a:pt x="31718" y="19221"/>
                      <a:pt x="31262" y="14388"/>
                      <a:pt x="28739" y="10315"/>
                    </a:cubicBezTo>
                    <a:cubicBezTo>
                      <a:pt x="26794" y="7245"/>
                      <a:pt x="23784" y="4935"/>
                      <a:pt x="20623" y="3263"/>
                    </a:cubicBezTo>
                    <a:cubicBezTo>
                      <a:pt x="16823" y="1202"/>
                      <a:pt x="12364" y="0"/>
                      <a:pt x="79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3" name="Google Shape;263;p23"/>
          <p:cNvGrpSpPr/>
          <p:nvPr/>
        </p:nvGrpSpPr>
        <p:grpSpPr>
          <a:xfrm>
            <a:off x="3730955" y="146225"/>
            <a:ext cx="5078502" cy="4862686"/>
            <a:chOff x="3730955" y="146225"/>
            <a:chExt cx="5078502" cy="4862686"/>
          </a:xfrm>
        </p:grpSpPr>
        <p:sp>
          <p:nvSpPr>
            <p:cNvPr id="264" name="Google Shape;264;p23"/>
            <p:cNvSpPr/>
            <p:nvPr/>
          </p:nvSpPr>
          <p:spPr>
            <a:xfrm>
              <a:off x="4486216" y="146225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7606916" y="346434"/>
              <a:ext cx="310304" cy="377131"/>
            </a:xfrm>
            <a:custGeom>
              <a:rect b="b" l="l" r="r" t="t"/>
              <a:pathLst>
                <a:path extrusionOk="0" h="11490" w="9454">
                  <a:moveTo>
                    <a:pt x="7022" y="0"/>
                  </a:moveTo>
                  <a:lnTo>
                    <a:pt x="7022" y="0"/>
                  </a:lnTo>
                  <a:cubicBezTo>
                    <a:pt x="1" y="1429"/>
                    <a:pt x="761" y="11490"/>
                    <a:pt x="761" y="11490"/>
                  </a:cubicBezTo>
                  <a:cubicBezTo>
                    <a:pt x="9454" y="6748"/>
                    <a:pt x="7053" y="0"/>
                    <a:pt x="70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 flipH="1">
              <a:off x="8505126" y="2911432"/>
              <a:ext cx="304330" cy="364198"/>
            </a:xfrm>
            <a:custGeom>
              <a:rect b="b" l="l" r="r" t="t"/>
              <a:pathLst>
                <a:path extrusionOk="0" h="11096" w="9272">
                  <a:moveTo>
                    <a:pt x="9150" y="11095"/>
                  </a:moveTo>
                  <a:cubicBezTo>
                    <a:pt x="9150" y="11095"/>
                    <a:pt x="1" y="6870"/>
                    <a:pt x="2189" y="1"/>
                  </a:cubicBezTo>
                  <a:cubicBezTo>
                    <a:pt x="2189" y="1"/>
                    <a:pt x="9271" y="1217"/>
                    <a:pt x="9150" y="11095"/>
                  </a:cubicBezTo>
                  <a:close/>
                </a:path>
              </a:pathLst>
            </a:custGeom>
            <a:solidFill>
              <a:srgbClr val="FFB5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 flipH="1" rot="-4341185">
              <a:off x="3798448" y="4626609"/>
              <a:ext cx="304326" cy="364193"/>
            </a:xfrm>
            <a:custGeom>
              <a:rect b="b" l="l" r="r" t="t"/>
              <a:pathLst>
                <a:path extrusionOk="0" h="11096" w="9272">
                  <a:moveTo>
                    <a:pt x="9150" y="11095"/>
                  </a:moveTo>
                  <a:cubicBezTo>
                    <a:pt x="9150" y="11095"/>
                    <a:pt x="1" y="6870"/>
                    <a:pt x="2189" y="1"/>
                  </a:cubicBezTo>
                  <a:cubicBezTo>
                    <a:pt x="2189" y="1"/>
                    <a:pt x="9271" y="1217"/>
                    <a:pt x="9150" y="11095"/>
                  </a:cubicBezTo>
                  <a:close/>
                </a:path>
              </a:pathLst>
            </a:custGeom>
            <a:solidFill>
              <a:srgbClr val="FFB5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4"/>
          <p:cNvGrpSpPr/>
          <p:nvPr/>
        </p:nvGrpSpPr>
        <p:grpSpPr>
          <a:xfrm>
            <a:off x="-333101" y="-1598909"/>
            <a:ext cx="10758247" cy="7556559"/>
            <a:chOff x="-333101" y="-1598909"/>
            <a:chExt cx="10758247" cy="7556559"/>
          </a:xfrm>
        </p:grpSpPr>
        <p:grpSp>
          <p:nvGrpSpPr>
            <p:cNvPr id="270" name="Google Shape;270;p24"/>
            <p:cNvGrpSpPr/>
            <p:nvPr/>
          </p:nvGrpSpPr>
          <p:grpSpPr>
            <a:xfrm>
              <a:off x="6459372" y="-1598909"/>
              <a:ext cx="3965774" cy="2953144"/>
              <a:chOff x="5569572" y="-1589384"/>
              <a:chExt cx="3965774" cy="2953144"/>
            </a:xfrm>
          </p:grpSpPr>
          <p:sp>
            <p:nvSpPr>
              <p:cNvPr id="271" name="Google Shape;271;p24"/>
              <p:cNvSpPr/>
              <p:nvPr/>
            </p:nvSpPr>
            <p:spPr>
              <a:xfrm rot="10800000">
                <a:off x="5569572" y="53"/>
                <a:ext cx="3736353" cy="913572"/>
              </a:xfrm>
              <a:custGeom>
                <a:rect b="b" l="l" r="r" t="t"/>
                <a:pathLst>
                  <a:path extrusionOk="0" h="54234" w="171098">
                    <a:moveTo>
                      <a:pt x="64219" y="1"/>
                    </a:moveTo>
                    <a:cubicBezTo>
                      <a:pt x="51195" y="1"/>
                      <a:pt x="38117" y="4100"/>
                      <a:pt x="26141" y="9674"/>
                    </a:cubicBezTo>
                    <a:cubicBezTo>
                      <a:pt x="21598" y="11608"/>
                      <a:pt x="16212" y="12676"/>
                      <a:pt x="10759" y="12676"/>
                    </a:cubicBezTo>
                    <a:cubicBezTo>
                      <a:pt x="7126" y="12676"/>
                      <a:pt x="3464" y="12202"/>
                      <a:pt x="0" y="11194"/>
                    </a:cubicBezTo>
                    <a:lnTo>
                      <a:pt x="0" y="33382"/>
                    </a:lnTo>
                    <a:cubicBezTo>
                      <a:pt x="1802" y="34005"/>
                      <a:pt x="3700" y="34318"/>
                      <a:pt x="5624" y="34318"/>
                    </a:cubicBezTo>
                    <a:cubicBezTo>
                      <a:pt x="7271" y="34318"/>
                      <a:pt x="8938" y="34088"/>
                      <a:pt x="10578" y="33626"/>
                    </a:cubicBezTo>
                    <a:cubicBezTo>
                      <a:pt x="20641" y="30620"/>
                      <a:pt x="31297" y="22557"/>
                      <a:pt x="41562" y="22557"/>
                    </a:cubicBezTo>
                    <a:cubicBezTo>
                      <a:pt x="45622" y="22557"/>
                      <a:pt x="49620" y="23818"/>
                      <a:pt x="53497" y="27151"/>
                    </a:cubicBezTo>
                    <a:cubicBezTo>
                      <a:pt x="61096" y="33626"/>
                      <a:pt x="59576" y="43869"/>
                      <a:pt x="65655" y="51863"/>
                    </a:cubicBezTo>
                    <a:cubicBezTo>
                      <a:pt x="66293" y="52714"/>
                      <a:pt x="66992" y="53535"/>
                      <a:pt x="67722" y="54234"/>
                    </a:cubicBezTo>
                    <a:lnTo>
                      <a:pt x="171098" y="54234"/>
                    </a:lnTo>
                    <a:cubicBezTo>
                      <a:pt x="167268" y="49127"/>
                      <a:pt x="163104" y="44598"/>
                      <a:pt x="156842" y="42744"/>
                    </a:cubicBezTo>
                    <a:cubicBezTo>
                      <a:pt x="154802" y="42231"/>
                      <a:pt x="152790" y="42012"/>
                      <a:pt x="150798" y="42012"/>
                    </a:cubicBezTo>
                    <a:cubicBezTo>
                      <a:pt x="142401" y="42012"/>
                      <a:pt x="134361" y="45902"/>
                      <a:pt x="126082" y="48063"/>
                    </a:cubicBezTo>
                    <a:cubicBezTo>
                      <a:pt x="124128" y="48552"/>
                      <a:pt x="122190" y="48796"/>
                      <a:pt x="120311" y="48796"/>
                    </a:cubicBezTo>
                    <a:cubicBezTo>
                      <a:pt x="113422" y="48796"/>
                      <a:pt x="107317" y="45512"/>
                      <a:pt x="104045" y="38945"/>
                    </a:cubicBezTo>
                    <a:cubicBezTo>
                      <a:pt x="100245" y="30951"/>
                      <a:pt x="97571" y="22592"/>
                      <a:pt x="93771" y="14628"/>
                    </a:cubicBezTo>
                    <a:cubicBezTo>
                      <a:pt x="90731" y="8914"/>
                      <a:pt x="86172" y="4355"/>
                      <a:pt x="80853" y="2470"/>
                    </a:cubicBezTo>
                    <a:cubicBezTo>
                      <a:pt x="75379" y="755"/>
                      <a:pt x="69804" y="1"/>
                      <a:pt x="64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6544549" y="-1179074"/>
                <a:ext cx="2751518" cy="2428681"/>
              </a:xfrm>
              <a:custGeom>
                <a:rect b="b" l="l" r="r" t="t"/>
                <a:pathLst>
                  <a:path extrusionOk="0" h="83467" w="94562">
                    <a:moveTo>
                      <a:pt x="93650" y="0"/>
                    </a:moveTo>
                    <a:lnTo>
                      <a:pt x="457" y="0"/>
                    </a:lnTo>
                    <a:cubicBezTo>
                      <a:pt x="1" y="3222"/>
                      <a:pt x="1034" y="6444"/>
                      <a:pt x="4287" y="8997"/>
                    </a:cubicBezTo>
                    <a:cubicBezTo>
                      <a:pt x="8086" y="12037"/>
                      <a:pt x="6202" y="16201"/>
                      <a:pt x="10761" y="18116"/>
                    </a:cubicBezTo>
                    <a:cubicBezTo>
                      <a:pt x="16445" y="20396"/>
                      <a:pt x="22524" y="20760"/>
                      <a:pt x="28603" y="22280"/>
                    </a:cubicBezTo>
                    <a:cubicBezTo>
                      <a:pt x="46476" y="27994"/>
                      <a:pt x="36202" y="48511"/>
                      <a:pt x="38117" y="62554"/>
                    </a:cubicBezTo>
                    <a:cubicBezTo>
                      <a:pt x="39637" y="72828"/>
                      <a:pt x="49515" y="83466"/>
                      <a:pt x="61279" y="81551"/>
                    </a:cubicBezTo>
                    <a:cubicBezTo>
                      <a:pt x="72890" y="79363"/>
                      <a:pt x="75717" y="72706"/>
                      <a:pt x="94562" y="70731"/>
                    </a:cubicBezTo>
                    <a:lnTo>
                      <a:pt x="94562" y="912"/>
                    </a:lnTo>
                    <a:cubicBezTo>
                      <a:pt x="94562" y="365"/>
                      <a:pt x="94197" y="0"/>
                      <a:pt x="936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 rot="10800000">
                <a:off x="6563216" y="-1393551"/>
                <a:ext cx="2511054" cy="1895734"/>
              </a:xfrm>
              <a:custGeom>
                <a:rect b="b" l="l" r="r" t="t"/>
                <a:pathLst>
                  <a:path extrusionOk="0" h="56750" w="75170">
                    <a:moveTo>
                      <a:pt x="27843" y="52433"/>
                    </a:moveTo>
                    <a:cubicBezTo>
                      <a:pt x="16049" y="44591"/>
                      <a:pt x="3678" y="35077"/>
                      <a:pt x="912" y="21247"/>
                    </a:cubicBezTo>
                    <a:cubicBezTo>
                      <a:pt x="0" y="16749"/>
                      <a:pt x="517" y="11429"/>
                      <a:pt x="4134" y="8663"/>
                    </a:cubicBezTo>
                    <a:cubicBezTo>
                      <a:pt x="10274" y="3861"/>
                      <a:pt x="19180" y="9940"/>
                      <a:pt x="26901" y="8724"/>
                    </a:cubicBezTo>
                    <a:cubicBezTo>
                      <a:pt x="33162" y="7751"/>
                      <a:pt x="37752" y="2037"/>
                      <a:pt x="43922" y="487"/>
                    </a:cubicBezTo>
                    <a:cubicBezTo>
                      <a:pt x="45290" y="153"/>
                      <a:pt x="46749" y="1"/>
                      <a:pt x="48086" y="487"/>
                    </a:cubicBezTo>
                    <a:cubicBezTo>
                      <a:pt x="51217" y="1612"/>
                      <a:pt x="52159" y="5563"/>
                      <a:pt x="52068" y="8907"/>
                    </a:cubicBezTo>
                    <a:cubicBezTo>
                      <a:pt x="52007" y="12220"/>
                      <a:pt x="51430" y="15806"/>
                      <a:pt x="53071" y="18694"/>
                    </a:cubicBezTo>
                    <a:cubicBezTo>
                      <a:pt x="55533" y="22949"/>
                      <a:pt x="61400" y="23314"/>
                      <a:pt x="65807" y="25472"/>
                    </a:cubicBezTo>
                    <a:cubicBezTo>
                      <a:pt x="71582" y="28299"/>
                      <a:pt x="75169" y="35959"/>
                      <a:pt x="71917" y="41521"/>
                    </a:cubicBezTo>
                    <a:cubicBezTo>
                      <a:pt x="69698" y="45290"/>
                      <a:pt x="65260" y="46992"/>
                      <a:pt x="61157" y="48421"/>
                    </a:cubicBezTo>
                    <a:cubicBezTo>
                      <a:pt x="54713" y="50700"/>
                      <a:pt x="48269" y="52980"/>
                      <a:pt x="41825" y="55260"/>
                    </a:cubicBezTo>
                    <a:cubicBezTo>
                      <a:pt x="39241" y="56172"/>
                      <a:pt x="35715" y="56749"/>
                      <a:pt x="34378" y="543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 rot="-2210302">
                <a:off x="7017974" y="-1175339"/>
                <a:ext cx="2088865" cy="2125055"/>
              </a:xfrm>
              <a:custGeom>
                <a:rect b="b" l="l" r="r" t="t"/>
                <a:pathLst>
                  <a:path extrusionOk="0" fill="none" h="101704" w="99972">
                    <a:moveTo>
                      <a:pt x="8694" y="0"/>
                    </a:moveTo>
                    <a:cubicBezTo>
                      <a:pt x="7539" y="183"/>
                      <a:pt x="6566" y="973"/>
                      <a:pt x="5715" y="1793"/>
                    </a:cubicBezTo>
                    <a:cubicBezTo>
                      <a:pt x="3344" y="3952"/>
                      <a:pt x="1064" y="6505"/>
                      <a:pt x="456" y="9696"/>
                    </a:cubicBezTo>
                    <a:cubicBezTo>
                      <a:pt x="0" y="12128"/>
                      <a:pt x="669" y="14712"/>
                      <a:pt x="2158" y="16687"/>
                    </a:cubicBezTo>
                    <a:cubicBezTo>
                      <a:pt x="5776" y="21459"/>
                      <a:pt x="12189" y="22037"/>
                      <a:pt x="17691" y="22219"/>
                    </a:cubicBezTo>
                    <a:cubicBezTo>
                      <a:pt x="21733" y="22371"/>
                      <a:pt x="26171" y="22949"/>
                      <a:pt x="28816" y="25928"/>
                    </a:cubicBezTo>
                    <a:cubicBezTo>
                      <a:pt x="32402" y="29940"/>
                      <a:pt x="31217" y="35958"/>
                      <a:pt x="29971" y="40639"/>
                    </a:cubicBezTo>
                    <a:cubicBezTo>
                      <a:pt x="28329" y="46870"/>
                      <a:pt x="25290" y="52615"/>
                      <a:pt x="23283" y="58694"/>
                    </a:cubicBezTo>
                    <a:cubicBezTo>
                      <a:pt x="21186" y="65016"/>
                      <a:pt x="20244" y="71794"/>
                      <a:pt x="21338" y="78330"/>
                    </a:cubicBezTo>
                    <a:cubicBezTo>
                      <a:pt x="22432" y="84925"/>
                      <a:pt x="25715" y="91187"/>
                      <a:pt x="30943" y="95321"/>
                    </a:cubicBezTo>
                    <a:cubicBezTo>
                      <a:pt x="37357" y="100366"/>
                      <a:pt x="46111" y="101704"/>
                      <a:pt x="54226" y="100974"/>
                    </a:cubicBezTo>
                    <a:cubicBezTo>
                      <a:pt x="62403" y="100306"/>
                      <a:pt x="70275" y="97783"/>
                      <a:pt x="78239" y="95989"/>
                    </a:cubicBezTo>
                    <a:cubicBezTo>
                      <a:pt x="82190" y="95077"/>
                      <a:pt x="86355" y="94378"/>
                      <a:pt x="90336" y="95047"/>
                    </a:cubicBezTo>
                    <a:cubicBezTo>
                      <a:pt x="94318" y="95746"/>
                      <a:pt x="98300" y="98026"/>
                      <a:pt x="99972" y="101704"/>
                    </a:cubicBezTo>
                  </a:path>
                </a:pathLst>
              </a:custGeom>
              <a:noFill/>
              <a:ln cap="flat" cmpd="sng" w="1900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24"/>
            <p:cNvGrpSpPr/>
            <p:nvPr/>
          </p:nvGrpSpPr>
          <p:grpSpPr>
            <a:xfrm>
              <a:off x="-333101" y="4491428"/>
              <a:ext cx="2393443" cy="1466222"/>
              <a:chOff x="542658" y="3725281"/>
              <a:chExt cx="2124672" cy="1370942"/>
            </a:xfrm>
          </p:grpSpPr>
          <p:sp>
            <p:nvSpPr>
              <p:cNvPr id="276" name="Google Shape;276;p24"/>
              <p:cNvSpPr/>
              <p:nvPr/>
            </p:nvSpPr>
            <p:spPr>
              <a:xfrm>
                <a:off x="713043" y="3725281"/>
                <a:ext cx="1954288" cy="971150"/>
              </a:xfrm>
              <a:custGeom>
                <a:rect b="b" l="l" r="r" t="t"/>
                <a:pathLst>
                  <a:path extrusionOk="0" h="38846" w="67722">
                    <a:moveTo>
                      <a:pt x="53497" y="11763"/>
                    </a:moveTo>
                    <a:cubicBezTo>
                      <a:pt x="39819" y="0"/>
                      <a:pt x="24621" y="14043"/>
                      <a:pt x="10578" y="18238"/>
                    </a:cubicBezTo>
                    <a:cubicBezTo>
                      <a:pt x="7022" y="19241"/>
                      <a:pt x="3344" y="19149"/>
                      <a:pt x="0" y="17994"/>
                    </a:cubicBezTo>
                    <a:lnTo>
                      <a:pt x="0" y="37934"/>
                    </a:lnTo>
                    <a:cubicBezTo>
                      <a:pt x="0" y="38451"/>
                      <a:pt x="426" y="38846"/>
                      <a:pt x="912" y="38846"/>
                    </a:cubicBezTo>
                    <a:lnTo>
                      <a:pt x="67722" y="38846"/>
                    </a:lnTo>
                    <a:cubicBezTo>
                      <a:pt x="66992" y="38086"/>
                      <a:pt x="66293" y="37296"/>
                      <a:pt x="65655" y="36475"/>
                    </a:cubicBezTo>
                    <a:cubicBezTo>
                      <a:pt x="59576" y="28481"/>
                      <a:pt x="61096" y="18238"/>
                      <a:pt x="53497" y="117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 flipH="1">
                <a:off x="542658" y="3859606"/>
                <a:ext cx="1697177" cy="1236617"/>
              </a:xfrm>
              <a:custGeom>
                <a:rect b="b" l="l" r="r" t="t"/>
                <a:pathLst>
                  <a:path extrusionOk="0" h="69698" w="95656">
                    <a:moveTo>
                      <a:pt x="95655" y="52646"/>
                    </a:moveTo>
                    <a:cubicBezTo>
                      <a:pt x="79910" y="54166"/>
                      <a:pt x="64378" y="40427"/>
                      <a:pt x="63892" y="24621"/>
                    </a:cubicBezTo>
                    <a:cubicBezTo>
                      <a:pt x="63679" y="18147"/>
                      <a:pt x="64834" y="9849"/>
                      <a:pt x="59089" y="6809"/>
                    </a:cubicBezTo>
                    <a:cubicBezTo>
                      <a:pt x="56384" y="5381"/>
                      <a:pt x="53010" y="5837"/>
                      <a:pt x="50123" y="6931"/>
                    </a:cubicBezTo>
                    <a:cubicBezTo>
                      <a:pt x="45837" y="8572"/>
                      <a:pt x="42068" y="11369"/>
                      <a:pt x="37934" y="13436"/>
                    </a:cubicBezTo>
                    <a:cubicBezTo>
                      <a:pt x="33800" y="15442"/>
                      <a:pt x="28846" y="16658"/>
                      <a:pt x="24621" y="14803"/>
                    </a:cubicBezTo>
                    <a:cubicBezTo>
                      <a:pt x="20608" y="13010"/>
                      <a:pt x="18207" y="8937"/>
                      <a:pt x="15198" y="5715"/>
                    </a:cubicBezTo>
                    <a:cubicBezTo>
                      <a:pt x="12219" y="2524"/>
                      <a:pt x="7234" y="1"/>
                      <a:pt x="3556" y="2402"/>
                    </a:cubicBezTo>
                    <a:cubicBezTo>
                      <a:pt x="699" y="4256"/>
                      <a:pt x="0" y="8329"/>
                      <a:pt x="1155" y="11551"/>
                    </a:cubicBezTo>
                    <a:cubicBezTo>
                      <a:pt x="2249" y="14803"/>
                      <a:pt x="4711" y="17326"/>
                      <a:pt x="7082" y="19758"/>
                    </a:cubicBezTo>
                    <a:cubicBezTo>
                      <a:pt x="12098" y="24925"/>
                      <a:pt x="17143" y="30062"/>
                      <a:pt x="22159" y="35229"/>
                    </a:cubicBezTo>
                    <a:cubicBezTo>
                      <a:pt x="24286" y="37448"/>
                      <a:pt x="26536" y="39880"/>
                      <a:pt x="26809" y="42919"/>
                    </a:cubicBezTo>
                    <a:cubicBezTo>
                      <a:pt x="27295" y="48573"/>
                      <a:pt x="20730" y="52859"/>
                      <a:pt x="20669" y="58573"/>
                    </a:cubicBezTo>
                    <a:cubicBezTo>
                      <a:pt x="20639" y="63528"/>
                      <a:pt x="25654" y="67114"/>
                      <a:pt x="30487" y="68391"/>
                    </a:cubicBezTo>
                    <a:cubicBezTo>
                      <a:pt x="35259" y="69698"/>
                      <a:pt x="40426" y="69667"/>
                      <a:pt x="45229" y="68239"/>
                    </a:cubicBezTo>
                    <a:cubicBezTo>
                      <a:pt x="53041" y="65959"/>
                      <a:pt x="59636" y="60306"/>
                      <a:pt x="67570" y="58452"/>
                    </a:cubicBezTo>
                    <a:cubicBezTo>
                      <a:pt x="74895" y="56689"/>
                      <a:pt x="82585" y="58421"/>
                      <a:pt x="89941" y="60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8" name="Google Shape;278;p24"/>
          <p:cNvGrpSpPr/>
          <p:nvPr/>
        </p:nvGrpSpPr>
        <p:grpSpPr>
          <a:xfrm>
            <a:off x="8624929" y="3015043"/>
            <a:ext cx="473924" cy="1698424"/>
            <a:chOff x="8624929" y="3015043"/>
            <a:chExt cx="473924" cy="1698424"/>
          </a:xfrm>
        </p:grpSpPr>
        <p:sp>
          <p:nvSpPr>
            <p:cNvPr id="279" name="Google Shape;279;p24"/>
            <p:cNvSpPr/>
            <p:nvPr/>
          </p:nvSpPr>
          <p:spPr>
            <a:xfrm flipH="1" rot="10800000">
              <a:off x="8624929" y="3015043"/>
              <a:ext cx="473924" cy="490860"/>
            </a:xfrm>
            <a:custGeom>
              <a:rect b="b" l="l" r="r" t="t"/>
              <a:pathLst>
                <a:path extrusionOk="0" h="14955" w="14439">
                  <a:moveTo>
                    <a:pt x="14438" y="14955"/>
                  </a:moveTo>
                  <a:cubicBezTo>
                    <a:pt x="14438" y="14955"/>
                    <a:pt x="0" y="10608"/>
                    <a:pt x="1794" y="0"/>
                  </a:cubicBezTo>
                  <a:cubicBezTo>
                    <a:pt x="1794" y="0"/>
                    <a:pt x="12523" y="274"/>
                    <a:pt x="14438" y="14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 flipH="1" rot="10800000">
              <a:off x="8624931" y="4406150"/>
              <a:ext cx="354188" cy="307317"/>
            </a:xfrm>
            <a:custGeom>
              <a:rect b="b" l="l" r="r" t="t"/>
              <a:pathLst>
                <a:path extrusionOk="0" h="9363" w="10791">
                  <a:moveTo>
                    <a:pt x="0" y="9362"/>
                  </a:moveTo>
                  <a:cubicBezTo>
                    <a:pt x="0" y="9362"/>
                    <a:pt x="3830" y="0"/>
                    <a:pt x="10730" y="1915"/>
                  </a:cubicBezTo>
                  <a:cubicBezTo>
                    <a:pt x="10791" y="1915"/>
                    <a:pt x="9909" y="9058"/>
                    <a:pt x="0" y="93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2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5" name="Google Shape;285;p2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3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1" name="Google Shape;291;p2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2" name="Google Shape;29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2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7" name="Google Shape;297;p2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 rot="10800000">
            <a:off x="-2731210" y="3860176"/>
            <a:ext cx="4600433" cy="2851953"/>
          </a:xfrm>
          <a:custGeom>
            <a:rect b="b" l="l" r="r" t="t"/>
            <a:pathLst>
              <a:path extrusionOk="0" h="79425" w="128119">
                <a:moveTo>
                  <a:pt x="12585" y="23041"/>
                </a:moveTo>
                <a:cubicBezTo>
                  <a:pt x="12159" y="26232"/>
                  <a:pt x="11430" y="29637"/>
                  <a:pt x="10396" y="30640"/>
                </a:cubicBezTo>
                <a:cubicBezTo>
                  <a:pt x="7782" y="33132"/>
                  <a:pt x="4408" y="35077"/>
                  <a:pt x="2858" y="38360"/>
                </a:cubicBezTo>
                <a:cubicBezTo>
                  <a:pt x="1" y="44287"/>
                  <a:pt x="4986" y="51461"/>
                  <a:pt x="11156" y="53740"/>
                </a:cubicBezTo>
                <a:cubicBezTo>
                  <a:pt x="17326" y="56020"/>
                  <a:pt x="24135" y="54926"/>
                  <a:pt x="30701" y="54500"/>
                </a:cubicBezTo>
                <a:cubicBezTo>
                  <a:pt x="37236" y="54075"/>
                  <a:pt x="44500" y="54561"/>
                  <a:pt x="49242" y="59090"/>
                </a:cubicBezTo>
                <a:cubicBezTo>
                  <a:pt x="53315" y="63011"/>
                  <a:pt x="54652" y="69120"/>
                  <a:pt x="58817" y="72950"/>
                </a:cubicBezTo>
                <a:cubicBezTo>
                  <a:pt x="65716" y="79425"/>
                  <a:pt x="75747" y="75473"/>
                  <a:pt x="82221" y="70427"/>
                </a:cubicBezTo>
                <a:cubicBezTo>
                  <a:pt x="88908" y="65139"/>
                  <a:pt x="94653" y="58026"/>
                  <a:pt x="102769" y="55564"/>
                </a:cubicBezTo>
                <a:cubicBezTo>
                  <a:pt x="107419" y="54166"/>
                  <a:pt x="112343" y="54409"/>
                  <a:pt x="117055" y="53345"/>
                </a:cubicBezTo>
                <a:cubicBezTo>
                  <a:pt x="121766" y="52281"/>
                  <a:pt x="126629" y="49181"/>
                  <a:pt x="127268" y="44439"/>
                </a:cubicBezTo>
                <a:cubicBezTo>
                  <a:pt x="128119" y="38664"/>
                  <a:pt x="122556" y="34014"/>
                  <a:pt x="117237" y="31612"/>
                </a:cubicBezTo>
                <a:cubicBezTo>
                  <a:pt x="103802" y="25594"/>
                  <a:pt x="87267" y="25229"/>
                  <a:pt x="76811" y="14804"/>
                </a:cubicBezTo>
                <a:cubicBezTo>
                  <a:pt x="74166" y="12129"/>
                  <a:pt x="72069" y="8968"/>
                  <a:pt x="69212" y="6536"/>
                </a:cubicBezTo>
                <a:cubicBezTo>
                  <a:pt x="61522" y="1"/>
                  <a:pt x="49911" y="457"/>
                  <a:pt x="40397" y="3892"/>
                </a:cubicBezTo>
                <a:cubicBezTo>
                  <a:pt x="30853" y="7296"/>
                  <a:pt x="22403" y="13223"/>
                  <a:pt x="12980" y="16901"/>
                </a:cubicBezTo>
                <a:cubicBezTo>
                  <a:pt x="13101" y="16870"/>
                  <a:pt x="12980" y="19849"/>
                  <a:pt x="12585" y="230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8373694" y="3731516"/>
            <a:ext cx="524234" cy="1184303"/>
            <a:chOff x="8373694" y="3731516"/>
            <a:chExt cx="524234" cy="1184303"/>
          </a:xfrm>
        </p:grpSpPr>
        <p:sp>
          <p:nvSpPr>
            <p:cNvPr id="24" name="Google Shape;24;p4"/>
            <p:cNvSpPr/>
            <p:nvPr/>
          </p:nvSpPr>
          <p:spPr>
            <a:xfrm>
              <a:off x="8424004" y="3731516"/>
              <a:ext cx="473924" cy="490860"/>
            </a:xfrm>
            <a:custGeom>
              <a:rect b="b" l="l" r="r" t="t"/>
              <a:pathLst>
                <a:path extrusionOk="0" h="14955" w="14439">
                  <a:moveTo>
                    <a:pt x="14438" y="14955"/>
                  </a:moveTo>
                  <a:cubicBezTo>
                    <a:pt x="14438" y="14955"/>
                    <a:pt x="0" y="10608"/>
                    <a:pt x="1794" y="0"/>
                  </a:cubicBezTo>
                  <a:cubicBezTo>
                    <a:pt x="1794" y="0"/>
                    <a:pt x="12523" y="274"/>
                    <a:pt x="14438" y="14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8373694" y="4608502"/>
              <a:ext cx="354188" cy="307317"/>
            </a:xfrm>
            <a:custGeom>
              <a:rect b="b" l="l" r="r" t="t"/>
              <a:pathLst>
                <a:path extrusionOk="0" h="9363" w="10791">
                  <a:moveTo>
                    <a:pt x="0" y="9362"/>
                  </a:moveTo>
                  <a:cubicBezTo>
                    <a:pt x="0" y="9362"/>
                    <a:pt x="3830" y="0"/>
                    <a:pt x="10730" y="1915"/>
                  </a:cubicBezTo>
                  <a:cubicBezTo>
                    <a:pt x="10791" y="1915"/>
                    <a:pt x="9909" y="9058"/>
                    <a:pt x="0" y="93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152475"/>
            <a:ext cx="77040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5108316" y="76300"/>
            <a:ext cx="3943262" cy="2668289"/>
            <a:chOff x="5108316" y="76300"/>
            <a:chExt cx="3943262" cy="2668289"/>
          </a:xfrm>
        </p:grpSpPr>
        <p:sp>
          <p:nvSpPr>
            <p:cNvPr id="30" name="Google Shape;30;p5"/>
            <p:cNvSpPr/>
            <p:nvPr/>
          </p:nvSpPr>
          <p:spPr>
            <a:xfrm>
              <a:off x="5108316" y="76300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77654" y="2253728"/>
              <a:ext cx="473924" cy="490860"/>
            </a:xfrm>
            <a:custGeom>
              <a:rect b="b" l="l" r="r" t="t"/>
              <a:pathLst>
                <a:path extrusionOk="0" h="14955" w="14439">
                  <a:moveTo>
                    <a:pt x="14438" y="14955"/>
                  </a:moveTo>
                  <a:cubicBezTo>
                    <a:pt x="14438" y="14955"/>
                    <a:pt x="0" y="10608"/>
                    <a:pt x="1794" y="0"/>
                  </a:cubicBezTo>
                  <a:cubicBezTo>
                    <a:pt x="1794" y="0"/>
                    <a:pt x="12523" y="274"/>
                    <a:pt x="14438" y="14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721800" y="2502900"/>
            <a:ext cx="25938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4376699" y="2502900"/>
            <a:ext cx="25938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721800" y="3220175"/>
            <a:ext cx="25938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4376702" y="3220175"/>
            <a:ext cx="25938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2731210" y="-1125596"/>
            <a:ext cx="13062605" cy="7837726"/>
            <a:chOff x="-2731210" y="-1125596"/>
            <a:chExt cx="13062605" cy="7837726"/>
          </a:xfrm>
        </p:grpSpPr>
        <p:sp>
          <p:nvSpPr>
            <p:cNvPr id="39" name="Google Shape;39;p6"/>
            <p:cNvSpPr/>
            <p:nvPr/>
          </p:nvSpPr>
          <p:spPr>
            <a:xfrm rot="10800000">
              <a:off x="6475357" y="-9486"/>
              <a:ext cx="3668769" cy="1162913"/>
            </a:xfrm>
            <a:custGeom>
              <a:rect b="b" l="l" r="r" t="t"/>
              <a:pathLst>
                <a:path extrusionOk="0" h="54234" w="171098">
                  <a:moveTo>
                    <a:pt x="64219" y="1"/>
                  </a:moveTo>
                  <a:cubicBezTo>
                    <a:pt x="51195" y="1"/>
                    <a:pt x="38117" y="4100"/>
                    <a:pt x="26141" y="9674"/>
                  </a:cubicBezTo>
                  <a:cubicBezTo>
                    <a:pt x="21598" y="11608"/>
                    <a:pt x="16212" y="12676"/>
                    <a:pt x="10759" y="12676"/>
                  </a:cubicBezTo>
                  <a:cubicBezTo>
                    <a:pt x="7126" y="12676"/>
                    <a:pt x="3464" y="12202"/>
                    <a:pt x="0" y="11194"/>
                  </a:cubicBezTo>
                  <a:lnTo>
                    <a:pt x="0" y="33382"/>
                  </a:lnTo>
                  <a:cubicBezTo>
                    <a:pt x="1802" y="34005"/>
                    <a:pt x="3700" y="34318"/>
                    <a:pt x="5624" y="34318"/>
                  </a:cubicBezTo>
                  <a:cubicBezTo>
                    <a:pt x="7271" y="34318"/>
                    <a:pt x="8938" y="34088"/>
                    <a:pt x="10578" y="33626"/>
                  </a:cubicBezTo>
                  <a:cubicBezTo>
                    <a:pt x="20641" y="30620"/>
                    <a:pt x="31297" y="22557"/>
                    <a:pt x="41562" y="22557"/>
                  </a:cubicBezTo>
                  <a:cubicBezTo>
                    <a:pt x="45622" y="22557"/>
                    <a:pt x="49620" y="23818"/>
                    <a:pt x="53497" y="27151"/>
                  </a:cubicBezTo>
                  <a:cubicBezTo>
                    <a:pt x="61096" y="33626"/>
                    <a:pt x="59576" y="43869"/>
                    <a:pt x="65655" y="51863"/>
                  </a:cubicBezTo>
                  <a:cubicBezTo>
                    <a:pt x="66293" y="52714"/>
                    <a:pt x="66992" y="53535"/>
                    <a:pt x="67722" y="54234"/>
                  </a:cubicBezTo>
                  <a:lnTo>
                    <a:pt x="171098" y="54234"/>
                  </a:lnTo>
                  <a:cubicBezTo>
                    <a:pt x="167268" y="49127"/>
                    <a:pt x="163104" y="44598"/>
                    <a:pt x="156842" y="42744"/>
                  </a:cubicBezTo>
                  <a:cubicBezTo>
                    <a:pt x="154802" y="42231"/>
                    <a:pt x="152790" y="42012"/>
                    <a:pt x="150798" y="42012"/>
                  </a:cubicBezTo>
                  <a:cubicBezTo>
                    <a:pt x="142401" y="42012"/>
                    <a:pt x="134361" y="45902"/>
                    <a:pt x="126082" y="48063"/>
                  </a:cubicBezTo>
                  <a:cubicBezTo>
                    <a:pt x="124128" y="48552"/>
                    <a:pt x="122190" y="48796"/>
                    <a:pt x="120311" y="48796"/>
                  </a:cubicBezTo>
                  <a:cubicBezTo>
                    <a:pt x="113422" y="48796"/>
                    <a:pt x="107317" y="45512"/>
                    <a:pt x="104045" y="38945"/>
                  </a:cubicBezTo>
                  <a:cubicBezTo>
                    <a:pt x="100245" y="30951"/>
                    <a:pt x="97571" y="22592"/>
                    <a:pt x="93771" y="14628"/>
                  </a:cubicBezTo>
                  <a:cubicBezTo>
                    <a:pt x="90731" y="8914"/>
                    <a:pt x="86172" y="4355"/>
                    <a:pt x="80853" y="2470"/>
                  </a:cubicBezTo>
                  <a:cubicBezTo>
                    <a:pt x="75379" y="755"/>
                    <a:pt x="69804" y="1"/>
                    <a:pt x="64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 rot="10800000">
              <a:off x="7136006" y="-1125596"/>
              <a:ext cx="3195389" cy="2328262"/>
            </a:xfrm>
            <a:custGeom>
              <a:rect b="b" l="l" r="r" t="t"/>
              <a:pathLst>
                <a:path extrusionOk="0" h="69698" w="95656">
                  <a:moveTo>
                    <a:pt x="95655" y="52646"/>
                  </a:moveTo>
                  <a:cubicBezTo>
                    <a:pt x="79910" y="54166"/>
                    <a:pt x="64378" y="40427"/>
                    <a:pt x="63892" y="24621"/>
                  </a:cubicBezTo>
                  <a:cubicBezTo>
                    <a:pt x="63679" y="18147"/>
                    <a:pt x="64834" y="9849"/>
                    <a:pt x="59089" y="6809"/>
                  </a:cubicBezTo>
                  <a:cubicBezTo>
                    <a:pt x="56384" y="5381"/>
                    <a:pt x="53010" y="5837"/>
                    <a:pt x="50123" y="6931"/>
                  </a:cubicBezTo>
                  <a:cubicBezTo>
                    <a:pt x="45837" y="8572"/>
                    <a:pt x="42068" y="11369"/>
                    <a:pt x="37934" y="13436"/>
                  </a:cubicBezTo>
                  <a:cubicBezTo>
                    <a:pt x="33800" y="15442"/>
                    <a:pt x="28846" y="16658"/>
                    <a:pt x="24621" y="14803"/>
                  </a:cubicBezTo>
                  <a:cubicBezTo>
                    <a:pt x="20608" y="13010"/>
                    <a:pt x="18207" y="8937"/>
                    <a:pt x="15198" y="5715"/>
                  </a:cubicBezTo>
                  <a:cubicBezTo>
                    <a:pt x="12219" y="2524"/>
                    <a:pt x="7234" y="1"/>
                    <a:pt x="3556" y="2402"/>
                  </a:cubicBezTo>
                  <a:cubicBezTo>
                    <a:pt x="699" y="4256"/>
                    <a:pt x="0" y="8329"/>
                    <a:pt x="1155" y="11551"/>
                  </a:cubicBezTo>
                  <a:cubicBezTo>
                    <a:pt x="2249" y="14803"/>
                    <a:pt x="4711" y="17326"/>
                    <a:pt x="7082" y="19758"/>
                  </a:cubicBezTo>
                  <a:cubicBezTo>
                    <a:pt x="12098" y="24925"/>
                    <a:pt x="17143" y="30062"/>
                    <a:pt x="22159" y="35229"/>
                  </a:cubicBezTo>
                  <a:cubicBezTo>
                    <a:pt x="24286" y="37448"/>
                    <a:pt x="26536" y="39880"/>
                    <a:pt x="26809" y="42919"/>
                  </a:cubicBezTo>
                  <a:cubicBezTo>
                    <a:pt x="27295" y="48573"/>
                    <a:pt x="20730" y="52859"/>
                    <a:pt x="20669" y="58573"/>
                  </a:cubicBezTo>
                  <a:cubicBezTo>
                    <a:pt x="20639" y="63528"/>
                    <a:pt x="25654" y="67114"/>
                    <a:pt x="30487" y="68391"/>
                  </a:cubicBezTo>
                  <a:cubicBezTo>
                    <a:pt x="35259" y="69698"/>
                    <a:pt x="40426" y="69667"/>
                    <a:pt x="45229" y="68239"/>
                  </a:cubicBezTo>
                  <a:cubicBezTo>
                    <a:pt x="53041" y="65959"/>
                    <a:pt x="59636" y="60306"/>
                    <a:pt x="67570" y="58452"/>
                  </a:cubicBezTo>
                  <a:cubicBezTo>
                    <a:pt x="74895" y="56689"/>
                    <a:pt x="82585" y="58421"/>
                    <a:pt x="89941" y="6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2210320">
              <a:off x="8002354" y="-709004"/>
              <a:ext cx="1650738" cy="1679337"/>
            </a:xfrm>
            <a:custGeom>
              <a:rect b="b" l="l" r="r" t="t"/>
              <a:pathLst>
                <a:path extrusionOk="0" fill="none" h="101704" w="99972">
                  <a:moveTo>
                    <a:pt x="8694" y="0"/>
                  </a:moveTo>
                  <a:cubicBezTo>
                    <a:pt x="7539" y="183"/>
                    <a:pt x="6566" y="973"/>
                    <a:pt x="5715" y="1793"/>
                  </a:cubicBezTo>
                  <a:cubicBezTo>
                    <a:pt x="3344" y="3952"/>
                    <a:pt x="1064" y="6505"/>
                    <a:pt x="456" y="9696"/>
                  </a:cubicBezTo>
                  <a:cubicBezTo>
                    <a:pt x="0" y="12128"/>
                    <a:pt x="669" y="14712"/>
                    <a:pt x="2158" y="16687"/>
                  </a:cubicBezTo>
                  <a:cubicBezTo>
                    <a:pt x="5776" y="21459"/>
                    <a:pt x="12189" y="22037"/>
                    <a:pt x="17691" y="22219"/>
                  </a:cubicBezTo>
                  <a:cubicBezTo>
                    <a:pt x="21733" y="22371"/>
                    <a:pt x="26171" y="22949"/>
                    <a:pt x="28816" y="25928"/>
                  </a:cubicBezTo>
                  <a:cubicBezTo>
                    <a:pt x="32402" y="29940"/>
                    <a:pt x="31217" y="35958"/>
                    <a:pt x="29971" y="40639"/>
                  </a:cubicBezTo>
                  <a:cubicBezTo>
                    <a:pt x="28329" y="46870"/>
                    <a:pt x="25290" y="52615"/>
                    <a:pt x="23283" y="58694"/>
                  </a:cubicBezTo>
                  <a:cubicBezTo>
                    <a:pt x="21186" y="65016"/>
                    <a:pt x="20244" y="71794"/>
                    <a:pt x="21338" y="78330"/>
                  </a:cubicBezTo>
                  <a:cubicBezTo>
                    <a:pt x="22432" y="84925"/>
                    <a:pt x="25715" y="91187"/>
                    <a:pt x="30943" y="95321"/>
                  </a:cubicBezTo>
                  <a:cubicBezTo>
                    <a:pt x="37357" y="100366"/>
                    <a:pt x="46111" y="101704"/>
                    <a:pt x="54226" y="100974"/>
                  </a:cubicBezTo>
                  <a:cubicBezTo>
                    <a:pt x="62403" y="100306"/>
                    <a:pt x="70275" y="97783"/>
                    <a:pt x="78239" y="95989"/>
                  </a:cubicBezTo>
                  <a:cubicBezTo>
                    <a:pt x="82190" y="95077"/>
                    <a:pt x="86355" y="94378"/>
                    <a:pt x="90336" y="95047"/>
                  </a:cubicBezTo>
                  <a:cubicBezTo>
                    <a:pt x="94318" y="95746"/>
                    <a:pt x="98300" y="98026"/>
                    <a:pt x="99972" y="101704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flipH="1" rot="10800000">
              <a:off x="-2731210" y="3860176"/>
              <a:ext cx="4600433" cy="2851953"/>
            </a:xfrm>
            <a:custGeom>
              <a:rect b="b" l="l" r="r" t="t"/>
              <a:pathLst>
                <a:path extrusionOk="0" h="79425" w="128119">
                  <a:moveTo>
                    <a:pt x="12585" y="23041"/>
                  </a:moveTo>
                  <a:cubicBezTo>
                    <a:pt x="12159" y="26232"/>
                    <a:pt x="11430" y="29637"/>
                    <a:pt x="10396" y="30640"/>
                  </a:cubicBezTo>
                  <a:cubicBezTo>
                    <a:pt x="7782" y="33132"/>
                    <a:pt x="4408" y="35077"/>
                    <a:pt x="2858" y="38360"/>
                  </a:cubicBezTo>
                  <a:cubicBezTo>
                    <a:pt x="1" y="44287"/>
                    <a:pt x="4986" y="51461"/>
                    <a:pt x="11156" y="53740"/>
                  </a:cubicBezTo>
                  <a:cubicBezTo>
                    <a:pt x="17326" y="56020"/>
                    <a:pt x="24135" y="54926"/>
                    <a:pt x="30701" y="54500"/>
                  </a:cubicBezTo>
                  <a:cubicBezTo>
                    <a:pt x="37236" y="54075"/>
                    <a:pt x="44500" y="54561"/>
                    <a:pt x="49242" y="59090"/>
                  </a:cubicBezTo>
                  <a:cubicBezTo>
                    <a:pt x="53315" y="63011"/>
                    <a:pt x="54652" y="69120"/>
                    <a:pt x="58817" y="72950"/>
                  </a:cubicBezTo>
                  <a:cubicBezTo>
                    <a:pt x="65716" y="79425"/>
                    <a:pt x="75747" y="75473"/>
                    <a:pt x="82221" y="70427"/>
                  </a:cubicBezTo>
                  <a:cubicBezTo>
                    <a:pt x="88908" y="65139"/>
                    <a:pt x="94653" y="58026"/>
                    <a:pt x="102769" y="55564"/>
                  </a:cubicBezTo>
                  <a:cubicBezTo>
                    <a:pt x="107419" y="54166"/>
                    <a:pt x="112343" y="54409"/>
                    <a:pt x="117055" y="53345"/>
                  </a:cubicBezTo>
                  <a:cubicBezTo>
                    <a:pt x="121766" y="52281"/>
                    <a:pt x="126629" y="49181"/>
                    <a:pt x="127268" y="44439"/>
                  </a:cubicBezTo>
                  <a:cubicBezTo>
                    <a:pt x="128119" y="38664"/>
                    <a:pt x="122556" y="34014"/>
                    <a:pt x="117237" y="31612"/>
                  </a:cubicBezTo>
                  <a:cubicBezTo>
                    <a:pt x="103802" y="25594"/>
                    <a:pt x="87267" y="25229"/>
                    <a:pt x="76811" y="14804"/>
                  </a:cubicBezTo>
                  <a:cubicBezTo>
                    <a:pt x="74166" y="12129"/>
                    <a:pt x="72069" y="8968"/>
                    <a:pt x="69212" y="6536"/>
                  </a:cubicBezTo>
                  <a:cubicBezTo>
                    <a:pt x="61522" y="1"/>
                    <a:pt x="49911" y="457"/>
                    <a:pt x="40397" y="3892"/>
                  </a:cubicBezTo>
                  <a:cubicBezTo>
                    <a:pt x="30853" y="7296"/>
                    <a:pt x="22403" y="13223"/>
                    <a:pt x="12980" y="16901"/>
                  </a:cubicBezTo>
                  <a:cubicBezTo>
                    <a:pt x="13101" y="16870"/>
                    <a:pt x="12980" y="19849"/>
                    <a:pt x="12585" y="230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6"/>
          <p:cNvGrpSpPr/>
          <p:nvPr/>
        </p:nvGrpSpPr>
        <p:grpSpPr>
          <a:xfrm>
            <a:off x="8373694" y="3731516"/>
            <a:ext cx="524234" cy="1184303"/>
            <a:chOff x="8373694" y="3731516"/>
            <a:chExt cx="524234" cy="1184303"/>
          </a:xfrm>
        </p:grpSpPr>
        <p:sp>
          <p:nvSpPr>
            <p:cNvPr id="44" name="Google Shape;44;p6"/>
            <p:cNvSpPr/>
            <p:nvPr/>
          </p:nvSpPr>
          <p:spPr>
            <a:xfrm>
              <a:off x="8424004" y="3731516"/>
              <a:ext cx="473924" cy="490860"/>
            </a:xfrm>
            <a:custGeom>
              <a:rect b="b" l="l" r="r" t="t"/>
              <a:pathLst>
                <a:path extrusionOk="0" h="14955" w="14439">
                  <a:moveTo>
                    <a:pt x="14438" y="14955"/>
                  </a:moveTo>
                  <a:cubicBezTo>
                    <a:pt x="14438" y="14955"/>
                    <a:pt x="0" y="10608"/>
                    <a:pt x="1794" y="0"/>
                  </a:cubicBezTo>
                  <a:cubicBezTo>
                    <a:pt x="1794" y="0"/>
                    <a:pt x="12523" y="274"/>
                    <a:pt x="14438" y="14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8373694" y="4608502"/>
              <a:ext cx="354188" cy="307317"/>
            </a:xfrm>
            <a:custGeom>
              <a:rect b="b" l="l" r="r" t="t"/>
              <a:pathLst>
                <a:path extrusionOk="0" h="9363" w="10791">
                  <a:moveTo>
                    <a:pt x="0" y="9362"/>
                  </a:moveTo>
                  <a:cubicBezTo>
                    <a:pt x="0" y="9362"/>
                    <a:pt x="3830" y="0"/>
                    <a:pt x="10730" y="1915"/>
                  </a:cubicBezTo>
                  <a:cubicBezTo>
                    <a:pt x="10791" y="1915"/>
                    <a:pt x="9909" y="9058"/>
                    <a:pt x="0" y="93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0000" y="1547575"/>
            <a:ext cx="3852000" cy="244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/>
        </p:txBody>
      </p:sp>
      <p:sp>
        <p:nvSpPr>
          <p:cNvPr id="50" name="Google Shape;50;p7"/>
          <p:cNvSpPr/>
          <p:nvPr>
            <p:ph idx="2" type="pic"/>
          </p:nvPr>
        </p:nvSpPr>
        <p:spPr>
          <a:xfrm>
            <a:off x="4944700" y="829500"/>
            <a:ext cx="3484200" cy="34845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51" name="Google Shape;51;p7"/>
          <p:cNvGrpSpPr/>
          <p:nvPr/>
        </p:nvGrpSpPr>
        <p:grpSpPr>
          <a:xfrm>
            <a:off x="5569572" y="-1589384"/>
            <a:ext cx="4498347" cy="2953144"/>
            <a:chOff x="5569572" y="-1589384"/>
            <a:chExt cx="4498347" cy="2953144"/>
          </a:xfrm>
        </p:grpSpPr>
        <p:sp>
          <p:nvSpPr>
            <p:cNvPr id="52" name="Google Shape;52;p7"/>
            <p:cNvSpPr/>
            <p:nvPr/>
          </p:nvSpPr>
          <p:spPr>
            <a:xfrm rot="10800000">
              <a:off x="5569572" y="53"/>
              <a:ext cx="3736353" cy="913572"/>
            </a:xfrm>
            <a:custGeom>
              <a:rect b="b" l="l" r="r" t="t"/>
              <a:pathLst>
                <a:path extrusionOk="0" h="54234" w="171098">
                  <a:moveTo>
                    <a:pt x="64219" y="1"/>
                  </a:moveTo>
                  <a:cubicBezTo>
                    <a:pt x="51195" y="1"/>
                    <a:pt x="38117" y="4100"/>
                    <a:pt x="26141" y="9674"/>
                  </a:cubicBezTo>
                  <a:cubicBezTo>
                    <a:pt x="21598" y="11608"/>
                    <a:pt x="16212" y="12676"/>
                    <a:pt x="10759" y="12676"/>
                  </a:cubicBezTo>
                  <a:cubicBezTo>
                    <a:pt x="7126" y="12676"/>
                    <a:pt x="3464" y="12202"/>
                    <a:pt x="0" y="11194"/>
                  </a:cubicBezTo>
                  <a:lnTo>
                    <a:pt x="0" y="33382"/>
                  </a:lnTo>
                  <a:cubicBezTo>
                    <a:pt x="1802" y="34005"/>
                    <a:pt x="3700" y="34318"/>
                    <a:pt x="5624" y="34318"/>
                  </a:cubicBezTo>
                  <a:cubicBezTo>
                    <a:pt x="7271" y="34318"/>
                    <a:pt x="8938" y="34088"/>
                    <a:pt x="10578" y="33626"/>
                  </a:cubicBezTo>
                  <a:cubicBezTo>
                    <a:pt x="20641" y="30620"/>
                    <a:pt x="31297" y="22557"/>
                    <a:pt x="41562" y="22557"/>
                  </a:cubicBezTo>
                  <a:cubicBezTo>
                    <a:pt x="45622" y="22557"/>
                    <a:pt x="49620" y="23818"/>
                    <a:pt x="53497" y="27151"/>
                  </a:cubicBezTo>
                  <a:cubicBezTo>
                    <a:pt x="61096" y="33626"/>
                    <a:pt x="59576" y="43869"/>
                    <a:pt x="65655" y="51863"/>
                  </a:cubicBezTo>
                  <a:cubicBezTo>
                    <a:pt x="66293" y="52714"/>
                    <a:pt x="66992" y="53535"/>
                    <a:pt x="67722" y="54234"/>
                  </a:cubicBezTo>
                  <a:lnTo>
                    <a:pt x="171098" y="54234"/>
                  </a:lnTo>
                  <a:cubicBezTo>
                    <a:pt x="167268" y="49127"/>
                    <a:pt x="163104" y="44598"/>
                    <a:pt x="156842" y="42744"/>
                  </a:cubicBezTo>
                  <a:cubicBezTo>
                    <a:pt x="154802" y="42231"/>
                    <a:pt x="152790" y="42012"/>
                    <a:pt x="150798" y="42012"/>
                  </a:cubicBezTo>
                  <a:cubicBezTo>
                    <a:pt x="142401" y="42012"/>
                    <a:pt x="134361" y="45902"/>
                    <a:pt x="126082" y="48063"/>
                  </a:cubicBezTo>
                  <a:cubicBezTo>
                    <a:pt x="124128" y="48552"/>
                    <a:pt x="122190" y="48796"/>
                    <a:pt x="120311" y="48796"/>
                  </a:cubicBezTo>
                  <a:cubicBezTo>
                    <a:pt x="113422" y="48796"/>
                    <a:pt x="107317" y="45512"/>
                    <a:pt x="104045" y="38945"/>
                  </a:cubicBezTo>
                  <a:cubicBezTo>
                    <a:pt x="100245" y="30951"/>
                    <a:pt x="97571" y="22592"/>
                    <a:pt x="93771" y="14628"/>
                  </a:cubicBezTo>
                  <a:cubicBezTo>
                    <a:pt x="90731" y="8914"/>
                    <a:pt x="86172" y="4355"/>
                    <a:pt x="80853" y="2470"/>
                  </a:cubicBezTo>
                  <a:cubicBezTo>
                    <a:pt x="75379" y="755"/>
                    <a:pt x="69804" y="1"/>
                    <a:pt x="64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6544549" y="-1179074"/>
              <a:ext cx="2751518" cy="2428681"/>
            </a:xfrm>
            <a:custGeom>
              <a:rect b="b" l="l" r="r" t="t"/>
              <a:pathLst>
                <a:path extrusionOk="0" h="83467" w="94562">
                  <a:moveTo>
                    <a:pt x="93650" y="0"/>
                  </a:moveTo>
                  <a:lnTo>
                    <a:pt x="457" y="0"/>
                  </a:lnTo>
                  <a:cubicBezTo>
                    <a:pt x="1" y="3222"/>
                    <a:pt x="1034" y="6444"/>
                    <a:pt x="4287" y="8997"/>
                  </a:cubicBezTo>
                  <a:cubicBezTo>
                    <a:pt x="8086" y="12037"/>
                    <a:pt x="6202" y="16201"/>
                    <a:pt x="10761" y="18116"/>
                  </a:cubicBezTo>
                  <a:cubicBezTo>
                    <a:pt x="16445" y="20396"/>
                    <a:pt x="22524" y="20760"/>
                    <a:pt x="28603" y="22280"/>
                  </a:cubicBezTo>
                  <a:cubicBezTo>
                    <a:pt x="46476" y="27994"/>
                    <a:pt x="36202" y="48511"/>
                    <a:pt x="38117" y="62554"/>
                  </a:cubicBezTo>
                  <a:cubicBezTo>
                    <a:pt x="39637" y="72828"/>
                    <a:pt x="49515" y="83466"/>
                    <a:pt x="61279" y="81551"/>
                  </a:cubicBezTo>
                  <a:cubicBezTo>
                    <a:pt x="72890" y="79363"/>
                    <a:pt x="75717" y="72706"/>
                    <a:pt x="94562" y="70731"/>
                  </a:cubicBezTo>
                  <a:lnTo>
                    <a:pt x="94562" y="912"/>
                  </a:lnTo>
                  <a:cubicBezTo>
                    <a:pt x="94562" y="365"/>
                    <a:pt x="94197" y="0"/>
                    <a:pt x="936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10800000">
              <a:off x="7556866" y="-1450701"/>
              <a:ext cx="2511054" cy="1895734"/>
            </a:xfrm>
            <a:custGeom>
              <a:rect b="b" l="l" r="r" t="t"/>
              <a:pathLst>
                <a:path extrusionOk="0" h="56750" w="75170">
                  <a:moveTo>
                    <a:pt x="27843" y="52433"/>
                  </a:moveTo>
                  <a:cubicBezTo>
                    <a:pt x="16049" y="44591"/>
                    <a:pt x="3678" y="35077"/>
                    <a:pt x="912" y="21247"/>
                  </a:cubicBezTo>
                  <a:cubicBezTo>
                    <a:pt x="0" y="16749"/>
                    <a:pt x="517" y="11429"/>
                    <a:pt x="4134" y="8663"/>
                  </a:cubicBezTo>
                  <a:cubicBezTo>
                    <a:pt x="10274" y="3861"/>
                    <a:pt x="19180" y="9940"/>
                    <a:pt x="26901" y="8724"/>
                  </a:cubicBezTo>
                  <a:cubicBezTo>
                    <a:pt x="33162" y="7751"/>
                    <a:pt x="37752" y="2037"/>
                    <a:pt x="43922" y="487"/>
                  </a:cubicBezTo>
                  <a:cubicBezTo>
                    <a:pt x="45290" y="153"/>
                    <a:pt x="46749" y="1"/>
                    <a:pt x="48086" y="487"/>
                  </a:cubicBezTo>
                  <a:cubicBezTo>
                    <a:pt x="51217" y="1612"/>
                    <a:pt x="52159" y="5563"/>
                    <a:pt x="52068" y="8907"/>
                  </a:cubicBezTo>
                  <a:cubicBezTo>
                    <a:pt x="52007" y="12220"/>
                    <a:pt x="51430" y="15806"/>
                    <a:pt x="53071" y="18694"/>
                  </a:cubicBezTo>
                  <a:cubicBezTo>
                    <a:pt x="55533" y="22949"/>
                    <a:pt x="61400" y="23314"/>
                    <a:pt x="65807" y="25472"/>
                  </a:cubicBezTo>
                  <a:cubicBezTo>
                    <a:pt x="71582" y="28299"/>
                    <a:pt x="75169" y="35959"/>
                    <a:pt x="71917" y="41521"/>
                  </a:cubicBezTo>
                  <a:cubicBezTo>
                    <a:pt x="69698" y="45290"/>
                    <a:pt x="65260" y="46992"/>
                    <a:pt x="61157" y="48421"/>
                  </a:cubicBezTo>
                  <a:cubicBezTo>
                    <a:pt x="54713" y="50700"/>
                    <a:pt x="48269" y="52980"/>
                    <a:pt x="41825" y="55260"/>
                  </a:cubicBezTo>
                  <a:cubicBezTo>
                    <a:pt x="39241" y="56172"/>
                    <a:pt x="35715" y="56749"/>
                    <a:pt x="34378" y="543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2210302">
              <a:off x="7017974" y="-1175339"/>
              <a:ext cx="2088865" cy="2125055"/>
            </a:xfrm>
            <a:custGeom>
              <a:rect b="b" l="l" r="r" t="t"/>
              <a:pathLst>
                <a:path extrusionOk="0" fill="none" h="101704" w="99972">
                  <a:moveTo>
                    <a:pt x="8694" y="0"/>
                  </a:moveTo>
                  <a:cubicBezTo>
                    <a:pt x="7539" y="183"/>
                    <a:pt x="6566" y="973"/>
                    <a:pt x="5715" y="1793"/>
                  </a:cubicBezTo>
                  <a:cubicBezTo>
                    <a:pt x="3344" y="3952"/>
                    <a:pt x="1064" y="6505"/>
                    <a:pt x="456" y="9696"/>
                  </a:cubicBezTo>
                  <a:cubicBezTo>
                    <a:pt x="0" y="12128"/>
                    <a:pt x="669" y="14712"/>
                    <a:pt x="2158" y="16687"/>
                  </a:cubicBezTo>
                  <a:cubicBezTo>
                    <a:pt x="5776" y="21459"/>
                    <a:pt x="12189" y="22037"/>
                    <a:pt x="17691" y="22219"/>
                  </a:cubicBezTo>
                  <a:cubicBezTo>
                    <a:pt x="21733" y="22371"/>
                    <a:pt x="26171" y="22949"/>
                    <a:pt x="28816" y="25928"/>
                  </a:cubicBezTo>
                  <a:cubicBezTo>
                    <a:pt x="32402" y="29940"/>
                    <a:pt x="31217" y="35958"/>
                    <a:pt x="29971" y="40639"/>
                  </a:cubicBezTo>
                  <a:cubicBezTo>
                    <a:pt x="28329" y="46870"/>
                    <a:pt x="25290" y="52615"/>
                    <a:pt x="23283" y="58694"/>
                  </a:cubicBezTo>
                  <a:cubicBezTo>
                    <a:pt x="21186" y="65016"/>
                    <a:pt x="20244" y="71794"/>
                    <a:pt x="21338" y="78330"/>
                  </a:cubicBezTo>
                  <a:cubicBezTo>
                    <a:pt x="22432" y="84925"/>
                    <a:pt x="25715" y="91187"/>
                    <a:pt x="30943" y="95321"/>
                  </a:cubicBezTo>
                  <a:cubicBezTo>
                    <a:pt x="37357" y="100366"/>
                    <a:pt x="46111" y="101704"/>
                    <a:pt x="54226" y="100974"/>
                  </a:cubicBezTo>
                  <a:cubicBezTo>
                    <a:pt x="62403" y="100306"/>
                    <a:pt x="70275" y="97783"/>
                    <a:pt x="78239" y="95989"/>
                  </a:cubicBezTo>
                  <a:cubicBezTo>
                    <a:pt x="82190" y="95077"/>
                    <a:pt x="86355" y="94378"/>
                    <a:pt x="90336" y="95047"/>
                  </a:cubicBezTo>
                  <a:cubicBezTo>
                    <a:pt x="94318" y="95746"/>
                    <a:pt x="98300" y="98026"/>
                    <a:pt x="99972" y="101704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7"/>
          <p:cNvGrpSpPr/>
          <p:nvPr/>
        </p:nvGrpSpPr>
        <p:grpSpPr>
          <a:xfrm>
            <a:off x="7642766" y="4263275"/>
            <a:ext cx="1100453" cy="690428"/>
            <a:chOff x="7642766" y="4263275"/>
            <a:chExt cx="1100453" cy="690428"/>
          </a:xfrm>
        </p:grpSpPr>
        <p:sp>
          <p:nvSpPr>
            <p:cNvPr id="57" name="Google Shape;57;p7"/>
            <p:cNvSpPr/>
            <p:nvPr/>
          </p:nvSpPr>
          <p:spPr>
            <a:xfrm flipH="1" rot="10800000">
              <a:off x="7642766" y="4462843"/>
              <a:ext cx="473924" cy="490860"/>
            </a:xfrm>
            <a:custGeom>
              <a:rect b="b" l="l" r="r" t="t"/>
              <a:pathLst>
                <a:path extrusionOk="0" h="14955" w="14439">
                  <a:moveTo>
                    <a:pt x="14438" y="14955"/>
                  </a:moveTo>
                  <a:cubicBezTo>
                    <a:pt x="14438" y="14955"/>
                    <a:pt x="0" y="10608"/>
                    <a:pt x="1794" y="0"/>
                  </a:cubicBezTo>
                  <a:cubicBezTo>
                    <a:pt x="1794" y="0"/>
                    <a:pt x="12523" y="274"/>
                    <a:pt x="14438" y="14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 rot="10800000">
              <a:off x="8389031" y="4263275"/>
              <a:ext cx="354188" cy="307317"/>
            </a:xfrm>
            <a:custGeom>
              <a:rect b="b" l="l" r="r" t="t"/>
              <a:pathLst>
                <a:path extrusionOk="0" h="9363" w="10791">
                  <a:moveTo>
                    <a:pt x="0" y="9362"/>
                  </a:moveTo>
                  <a:cubicBezTo>
                    <a:pt x="0" y="9362"/>
                    <a:pt x="3830" y="0"/>
                    <a:pt x="10730" y="1915"/>
                  </a:cubicBezTo>
                  <a:cubicBezTo>
                    <a:pt x="10791" y="1915"/>
                    <a:pt x="9909" y="9058"/>
                    <a:pt x="0" y="93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715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1" name="Google Shape;61;p8"/>
          <p:cNvGrpSpPr/>
          <p:nvPr/>
        </p:nvGrpSpPr>
        <p:grpSpPr>
          <a:xfrm>
            <a:off x="5645792" y="-1354163"/>
            <a:ext cx="4807791" cy="7476670"/>
            <a:chOff x="5645792" y="-1354163"/>
            <a:chExt cx="4807791" cy="7476670"/>
          </a:xfrm>
        </p:grpSpPr>
        <p:grpSp>
          <p:nvGrpSpPr>
            <p:cNvPr id="62" name="Google Shape;62;p8"/>
            <p:cNvGrpSpPr/>
            <p:nvPr/>
          </p:nvGrpSpPr>
          <p:grpSpPr>
            <a:xfrm>
              <a:off x="5645792" y="-1354163"/>
              <a:ext cx="4807791" cy="2661214"/>
              <a:chOff x="5645792" y="-1354163"/>
              <a:chExt cx="4807791" cy="2661214"/>
            </a:xfrm>
          </p:grpSpPr>
          <p:sp>
            <p:nvSpPr>
              <p:cNvPr id="63" name="Google Shape;63;p8"/>
              <p:cNvSpPr/>
              <p:nvPr/>
            </p:nvSpPr>
            <p:spPr>
              <a:xfrm rot="10800000">
                <a:off x="5645792" y="12"/>
                <a:ext cx="4123462" cy="1307039"/>
              </a:xfrm>
              <a:custGeom>
                <a:rect b="b" l="l" r="r" t="t"/>
                <a:pathLst>
                  <a:path extrusionOk="0" h="54234" w="171098">
                    <a:moveTo>
                      <a:pt x="64219" y="1"/>
                    </a:moveTo>
                    <a:cubicBezTo>
                      <a:pt x="51195" y="1"/>
                      <a:pt x="38117" y="4100"/>
                      <a:pt x="26141" y="9674"/>
                    </a:cubicBezTo>
                    <a:cubicBezTo>
                      <a:pt x="21598" y="11608"/>
                      <a:pt x="16212" y="12676"/>
                      <a:pt x="10759" y="12676"/>
                    </a:cubicBezTo>
                    <a:cubicBezTo>
                      <a:pt x="7126" y="12676"/>
                      <a:pt x="3464" y="12202"/>
                      <a:pt x="0" y="11194"/>
                    </a:cubicBezTo>
                    <a:lnTo>
                      <a:pt x="0" y="33382"/>
                    </a:lnTo>
                    <a:cubicBezTo>
                      <a:pt x="1802" y="34005"/>
                      <a:pt x="3700" y="34318"/>
                      <a:pt x="5624" y="34318"/>
                    </a:cubicBezTo>
                    <a:cubicBezTo>
                      <a:pt x="7271" y="34318"/>
                      <a:pt x="8938" y="34088"/>
                      <a:pt x="10578" y="33626"/>
                    </a:cubicBezTo>
                    <a:cubicBezTo>
                      <a:pt x="20641" y="30620"/>
                      <a:pt x="31297" y="22557"/>
                      <a:pt x="41562" y="22557"/>
                    </a:cubicBezTo>
                    <a:cubicBezTo>
                      <a:pt x="45622" y="22557"/>
                      <a:pt x="49620" y="23818"/>
                      <a:pt x="53497" y="27151"/>
                    </a:cubicBezTo>
                    <a:cubicBezTo>
                      <a:pt x="61096" y="33626"/>
                      <a:pt x="59576" y="43869"/>
                      <a:pt x="65655" y="51863"/>
                    </a:cubicBezTo>
                    <a:cubicBezTo>
                      <a:pt x="66293" y="52714"/>
                      <a:pt x="66992" y="53535"/>
                      <a:pt x="67722" y="54234"/>
                    </a:cubicBezTo>
                    <a:lnTo>
                      <a:pt x="171098" y="54234"/>
                    </a:lnTo>
                    <a:cubicBezTo>
                      <a:pt x="167268" y="49127"/>
                      <a:pt x="163104" y="44598"/>
                      <a:pt x="156842" y="42744"/>
                    </a:cubicBezTo>
                    <a:cubicBezTo>
                      <a:pt x="154802" y="42231"/>
                      <a:pt x="152790" y="42012"/>
                      <a:pt x="150798" y="42012"/>
                    </a:cubicBezTo>
                    <a:cubicBezTo>
                      <a:pt x="142401" y="42012"/>
                      <a:pt x="134361" y="45902"/>
                      <a:pt x="126082" y="48063"/>
                    </a:cubicBezTo>
                    <a:cubicBezTo>
                      <a:pt x="124128" y="48552"/>
                      <a:pt x="122190" y="48796"/>
                      <a:pt x="120311" y="48796"/>
                    </a:cubicBezTo>
                    <a:cubicBezTo>
                      <a:pt x="113422" y="48796"/>
                      <a:pt x="107317" y="45512"/>
                      <a:pt x="104045" y="38945"/>
                    </a:cubicBezTo>
                    <a:cubicBezTo>
                      <a:pt x="100245" y="30951"/>
                      <a:pt x="97571" y="22592"/>
                      <a:pt x="93771" y="14628"/>
                    </a:cubicBezTo>
                    <a:cubicBezTo>
                      <a:pt x="90731" y="8914"/>
                      <a:pt x="86172" y="4355"/>
                      <a:pt x="80853" y="2470"/>
                    </a:cubicBezTo>
                    <a:cubicBezTo>
                      <a:pt x="75379" y="755"/>
                      <a:pt x="69804" y="1"/>
                      <a:pt x="64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8"/>
              <p:cNvSpPr/>
              <p:nvPr/>
            </p:nvSpPr>
            <p:spPr>
              <a:xfrm flipH="1" rot="10800000">
                <a:off x="7258194" y="-1175796"/>
                <a:ext cx="3195389" cy="2328262"/>
              </a:xfrm>
              <a:custGeom>
                <a:rect b="b" l="l" r="r" t="t"/>
                <a:pathLst>
                  <a:path extrusionOk="0" h="69698" w="95656">
                    <a:moveTo>
                      <a:pt x="95655" y="52646"/>
                    </a:moveTo>
                    <a:cubicBezTo>
                      <a:pt x="79910" y="54166"/>
                      <a:pt x="64378" y="40427"/>
                      <a:pt x="63892" y="24621"/>
                    </a:cubicBezTo>
                    <a:cubicBezTo>
                      <a:pt x="63679" y="18147"/>
                      <a:pt x="64834" y="9849"/>
                      <a:pt x="59089" y="6809"/>
                    </a:cubicBezTo>
                    <a:cubicBezTo>
                      <a:pt x="56384" y="5381"/>
                      <a:pt x="53010" y="5837"/>
                      <a:pt x="50123" y="6931"/>
                    </a:cubicBezTo>
                    <a:cubicBezTo>
                      <a:pt x="45837" y="8572"/>
                      <a:pt x="42068" y="11369"/>
                      <a:pt x="37934" y="13436"/>
                    </a:cubicBezTo>
                    <a:cubicBezTo>
                      <a:pt x="33800" y="15442"/>
                      <a:pt x="28846" y="16658"/>
                      <a:pt x="24621" y="14803"/>
                    </a:cubicBezTo>
                    <a:cubicBezTo>
                      <a:pt x="20608" y="13010"/>
                      <a:pt x="18207" y="8937"/>
                      <a:pt x="15198" y="5715"/>
                    </a:cubicBezTo>
                    <a:cubicBezTo>
                      <a:pt x="12219" y="2524"/>
                      <a:pt x="7234" y="1"/>
                      <a:pt x="3556" y="2402"/>
                    </a:cubicBezTo>
                    <a:cubicBezTo>
                      <a:pt x="699" y="4256"/>
                      <a:pt x="0" y="8329"/>
                      <a:pt x="1155" y="11551"/>
                    </a:cubicBezTo>
                    <a:cubicBezTo>
                      <a:pt x="2249" y="14803"/>
                      <a:pt x="4711" y="17326"/>
                      <a:pt x="7082" y="19758"/>
                    </a:cubicBezTo>
                    <a:cubicBezTo>
                      <a:pt x="12098" y="24925"/>
                      <a:pt x="17143" y="30062"/>
                      <a:pt x="22159" y="35229"/>
                    </a:cubicBezTo>
                    <a:cubicBezTo>
                      <a:pt x="24286" y="37448"/>
                      <a:pt x="26536" y="39880"/>
                      <a:pt x="26809" y="42919"/>
                    </a:cubicBezTo>
                    <a:cubicBezTo>
                      <a:pt x="27295" y="48573"/>
                      <a:pt x="20730" y="52859"/>
                      <a:pt x="20669" y="58573"/>
                    </a:cubicBezTo>
                    <a:cubicBezTo>
                      <a:pt x="20639" y="63528"/>
                      <a:pt x="25654" y="67114"/>
                      <a:pt x="30487" y="68391"/>
                    </a:cubicBezTo>
                    <a:cubicBezTo>
                      <a:pt x="35259" y="69698"/>
                      <a:pt x="40426" y="69667"/>
                      <a:pt x="45229" y="68239"/>
                    </a:cubicBezTo>
                    <a:cubicBezTo>
                      <a:pt x="53041" y="65959"/>
                      <a:pt x="59636" y="60306"/>
                      <a:pt x="67570" y="58452"/>
                    </a:cubicBezTo>
                    <a:cubicBezTo>
                      <a:pt x="74895" y="56689"/>
                      <a:pt x="82585" y="58421"/>
                      <a:pt x="89941" y="60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 rot="-2210138">
                <a:off x="7404673" y="-989597"/>
                <a:ext cx="1839285" cy="1871151"/>
              </a:xfrm>
              <a:custGeom>
                <a:rect b="b" l="l" r="r" t="t"/>
                <a:pathLst>
                  <a:path extrusionOk="0" fill="none" h="101704" w="99972">
                    <a:moveTo>
                      <a:pt x="8694" y="0"/>
                    </a:moveTo>
                    <a:cubicBezTo>
                      <a:pt x="7539" y="183"/>
                      <a:pt x="6566" y="973"/>
                      <a:pt x="5715" y="1793"/>
                    </a:cubicBezTo>
                    <a:cubicBezTo>
                      <a:pt x="3344" y="3952"/>
                      <a:pt x="1064" y="6505"/>
                      <a:pt x="456" y="9696"/>
                    </a:cubicBezTo>
                    <a:cubicBezTo>
                      <a:pt x="0" y="12128"/>
                      <a:pt x="669" y="14712"/>
                      <a:pt x="2158" y="16687"/>
                    </a:cubicBezTo>
                    <a:cubicBezTo>
                      <a:pt x="5776" y="21459"/>
                      <a:pt x="12189" y="22037"/>
                      <a:pt x="17691" y="22219"/>
                    </a:cubicBezTo>
                    <a:cubicBezTo>
                      <a:pt x="21733" y="22371"/>
                      <a:pt x="26171" y="22949"/>
                      <a:pt x="28816" y="25928"/>
                    </a:cubicBezTo>
                    <a:cubicBezTo>
                      <a:pt x="32402" y="29940"/>
                      <a:pt x="31217" y="35958"/>
                      <a:pt x="29971" y="40639"/>
                    </a:cubicBezTo>
                    <a:cubicBezTo>
                      <a:pt x="28329" y="46870"/>
                      <a:pt x="25290" y="52615"/>
                      <a:pt x="23283" y="58694"/>
                    </a:cubicBezTo>
                    <a:cubicBezTo>
                      <a:pt x="21186" y="65016"/>
                      <a:pt x="20244" y="71794"/>
                      <a:pt x="21338" y="78330"/>
                    </a:cubicBezTo>
                    <a:cubicBezTo>
                      <a:pt x="22432" y="84925"/>
                      <a:pt x="25715" y="91187"/>
                      <a:pt x="30943" y="95321"/>
                    </a:cubicBezTo>
                    <a:cubicBezTo>
                      <a:pt x="37357" y="100366"/>
                      <a:pt x="46111" y="101704"/>
                      <a:pt x="54226" y="100974"/>
                    </a:cubicBezTo>
                    <a:cubicBezTo>
                      <a:pt x="62403" y="100306"/>
                      <a:pt x="70275" y="97783"/>
                      <a:pt x="78239" y="95989"/>
                    </a:cubicBezTo>
                    <a:cubicBezTo>
                      <a:pt x="82190" y="95077"/>
                      <a:pt x="86355" y="94378"/>
                      <a:pt x="90336" y="95047"/>
                    </a:cubicBezTo>
                    <a:cubicBezTo>
                      <a:pt x="94318" y="95746"/>
                      <a:pt x="98300" y="98026"/>
                      <a:pt x="99972" y="101704"/>
                    </a:cubicBezTo>
                  </a:path>
                </a:pathLst>
              </a:custGeom>
              <a:noFill/>
              <a:ln cap="flat" cmpd="sng" w="1900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8"/>
            <p:cNvGrpSpPr/>
            <p:nvPr/>
          </p:nvGrpSpPr>
          <p:grpSpPr>
            <a:xfrm>
              <a:off x="6891283" y="3845842"/>
              <a:ext cx="2877961" cy="2276666"/>
              <a:chOff x="6891283" y="3845842"/>
              <a:chExt cx="2877961" cy="2276666"/>
            </a:xfrm>
          </p:grpSpPr>
          <p:sp>
            <p:nvSpPr>
              <p:cNvPr id="67" name="Google Shape;67;p8"/>
              <p:cNvSpPr/>
              <p:nvPr/>
            </p:nvSpPr>
            <p:spPr>
              <a:xfrm flipH="1">
                <a:off x="6891283" y="3845842"/>
                <a:ext cx="2262253" cy="1297651"/>
              </a:xfrm>
              <a:custGeom>
                <a:rect b="b" l="l" r="r" t="t"/>
                <a:pathLst>
                  <a:path extrusionOk="0" h="38846" w="67722">
                    <a:moveTo>
                      <a:pt x="53497" y="11763"/>
                    </a:moveTo>
                    <a:cubicBezTo>
                      <a:pt x="39819" y="0"/>
                      <a:pt x="24621" y="14043"/>
                      <a:pt x="10578" y="18238"/>
                    </a:cubicBezTo>
                    <a:cubicBezTo>
                      <a:pt x="7022" y="19241"/>
                      <a:pt x="3344" y="19149"/>
                      <a:pt x="0" y="17994"/>
                    </a:cubicBezTo>
                    <a:lnTo>
                      <a:pt x="0" y="37934"/>
                    </a:lnTo>
                    <a:cubicBezTo>
                      <a:pt x="0" y="38451"/>
                      <a:pt x="426" y="38846"/>
                      <a:pt x="912" y="38846"/>
                    </a:cubicBezTo>
                    <a:lnTo>
                      <a:pt x="67722" y="38846"/>
                    </a:lnTo>
                    <a:cubicBezTo>
                      <a:pt x="66992" y="38086"/>
                      <a:pt x="66293" y="37296"/>
                      <a:pt x="65655" y="36475"/>
                    </a:cubicBezTo>
                    <a:cubicBezTo>
                      <a:pt x="59576" y="28481"/>
                      <a:pt x="61096" y="18238"/>
                      <a:pt x="53497" y="117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7258191" y="4226774"/>
                <a:ext cx="2511054" cy="1895734"/>
              </a:xfrm>
              <a:custGeom>
                <a:rect b="b" l="l" r="r" t="t"/>
                <a:pathLst>
                  <a:path extrusionOk="0" h="56750" w="75170">
                    <a:moveTo>
                      <a:pt x="27843" y="52433"/>
                    </a:moveTo>
                    <a:cubicBezTo>
                      <a:pt x="16049" y="44591"/>
                      <a:pt x="3678" y="35077"/>
                      <a:pt x="912" y="21247"/>
                    </a:cubicBezTo>
                    <a:cubicBezTo>
                      <a:pt x="0" y="16749"/>
                      <a:pt x="517" y="11429"/>
                      <a:pt x="4134" y="8663"/>
                    </a:cubicBezTo>
                    <a:cubicBezTo>
                      <a:pt x="10274" y="3861"/>
                      <a:pt x="19180" y="9940"/>
                      <a:pt x="26901" y="8724"/>
                    </a:cubicBezTo>
                    <a:cubicBezTo>
                      <a:pt x="33162" y="7751"/>
                      <a:pt x="37752" y="2037"/>
                      <a:pt x="43922" y="487"/>
                    </a:cubicBezTo>
                    <a:cubicBezTo>
                      <a:pt x="45290" y="153"/>
                      <a:pt x="46749" y="1"/>
                      <a:pt x="48086" y="487"/>
                    </a:cubicBezTo>
                    <a:cubicBezTo>
                      <a:pt x="51217" y="1612"/>
                      <a:pt x="52159" y="5563"/>
                      <a:pt x="52068" y="8907"/>
                    </a:cubicBezTo>
                    <a:cubicBezTo>
                      <a:pt x="52007" y="12220"/>
                      <a:pt x="51430" y="15806"/>
                      <a:pt x="53071" y="18694"/>
                    </a:cubicBezTo>
                    <a:cubicBezTo>
                      <a:pt x="55533" y="22949"/>
                      <a:pt x="61400" y="23314"/>
                      <a:pt x="65807" y="25472"/>
                    </a:cubicBezTo>
                    <a:cubicBezTo>
                      <a:pt x="71582" y="28299"/>
                      <a:pt x="75169" y="35959"/>
                      <a:pt x="71917" y="41521"/>
                    </a:cubicBezTo>
                    <a:cubicBezTo>
                      <a:pt x="69698" y="45290"/>
                      <a:pt x="65260" y="46992"/>
                      <a:pt x="61157" y="48421"/>
                    </a:cubicBezTo>
                    <a:cubicBezTo>
                      <a:pt x="54713" y="50700"/>
                      <a:pt x="48269" y="52980"/>
                      <a:pt x="41825" y="55260"/>
                    </a:cubicBezTo>
                    <a:cubicBezTo>
                      <a:pt x="39241" y="56172"/>
                      <a:pt x="35715" y="56749"/>
                      <a:pt x="34378" y="543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" name="Google Shape;69;p8"/>
          <p:cNvGrpSpPr/>
          <p:nvPr/>
        </p:nvGrpSpPr>
        <p:grpSpPr>
          <a:xfrm>
            <a:off x="5108316" y="76300"/>
            <a:ext cx="3943262" cy="2668289"/>
            <a:chOff x="5108316" y="76300"/>
            <a:chExt cx="3943262" cy="2668289"/>
          </a:xfrm>
        </p:grpSpPr>
        <p:sp>
          <p:nvSpPr>
            <p:cNvPr id="70" name="Google Shape;70;p8"/>
            <p:cNvSpPr/>
            <p:nvPr/>
          </p:nvSpPr>
          <p:spPr>
            <a:xfrm>
              <a:off x="5108316" y="76300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8577654" y="2253728"/>
              <a:ext cx="473924" cy="490860"/>
            </a:xfrm>
            <a:custGeom>
              <a:rect b="b" l="l" r="r" t="t"/>
              <a:pathLst>
                <a:path extrusionOk="0" h="14955" w="14439">
                  <a:moveTo>
                    <a:pt x="14438" y="14955"/>
                  </a:moveTo>
                  <a:cubicBezTo>
                    <a:pt x="14438" y="14955"/>
                    <a:pt x="0" y="10608"/>
                    <a:pt x="1794" y="0"/>
                  </a:cubicBezTo>
                  <a:cubicBezTo>
                    <a:pt x="1794" y="0"/>
                    <a:pt x="12523" y="274"/>
                    <a:pt x="14438" y="14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733636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733686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75" name="Google Shape;75;p9"/>
          <p:cNvGrpSpPr/>
          <p:nvPr/>
        </p:nvGrpSpPr>
        <p:grpSpPr>
          <a:xfrm>
            <a:off x="-2731210" y="-1125596"/>
            <a:ext cx="13062605" cy="7837726"/>
            <a:chOff x="-2731210" y="-1125596"/>
            <a:chExt cx="13062605" cy="7837726"/>
          </a:xfrm>
        </p:grpSpPr>
        <p:sp>
          <p:nvSpPr>
            <p:cNvPr id="76" name="Google Shape;76;p9"/>
            <p:cNvSpPr/>
            <p:nvPr/>
          </p:nvSpPr>
          <p:spPr>
            <a:xfrm rot="10800000">
              <a:off x="6475357" y="-9486"/>
              <a:ext cx="3668769" cy="1162913"/>
            </a:xfrm>
            <a:custGeom>
              <a:rect b="b" l="l" r="r" t="t"/>
              <a:pathLst>
                <a:path extrusionOk="0" h="54234" w="171098">
                  <a:moveTo>
                    <a:pt x="64219" y="1"/>
                  </a:moveTo>
                  <a:cubicBezTo>
                    <a:pt x="51195" y="1"/>
                    <a:pt x="38117" y="4100"/>
                    <a:pt x="26141" y="9674"/>
                  </a:cubicBezTo>
                  <a:cubicBezTo>
                    <a:pt x="21598" y="11608"/>
                    <a:pt x="16212" y="12676"/>
                    <a:pt x="10759" y="12676"/>
                  </a:cubicBezTo>
                  <a:cubicBezTo>
                    <a:pt x="7126" y="12676"/>
                    <a:pt x="3464" y="12202"/>
                    <a:pt x="0" y="11194"/>
                  </a:cubicBezTo>
                  <a:lnTo>
                    <a:pt x="0" y="33382"/>
                  </a:lnTo>
                  <a:cubicBezTo>
                    <a:pt x="1802" y="34005"/>
                    <a:pt x="3700" y="34318"/>
                    <a:pt x="5624" y="34318"/>
                  </a:cubicBezTo>
                  <a:cubicBezTo>
                    <a:pt x="7271" y="34318"/>
                    <a:pt x="8938" y="34088"/>
                    <a:pt x="10578" y="33626"/>
                  </a:cubicBezTo>
                  <a:cubicBezTo>
                    <a:pt x="20641" y="30620"/>
                    <a:pt x="31297" y="22557"/>
                    <a:pt x="41562" y="22557"/>
                  </a:cubicBezTo>
                  <a:cubicBezTo>
                    <a:pt x="45622" y="22557"/>
                    <a:pt x="49620" y="23818"/>
                    <a:pt x="53497" y="27151"/>
                  </a:cubicBezTo>
                  <a:cubicBezTo>
                    <a:pt x="61096" y="33626"/>
                    <a:pt x="59576" y="43869"/>
                    <a:pt x="65655" y="51863"/>
                  </a:cubicBezTo>
                  <a:cubicBezTo>
                    <a:pt x="66293" y="52714"/>
                    <a:pt x="66992" y="53535"/>
                    <a:pt x="67722" y="54234"/>
                  </a:cubicBezTo>
                  <a:lnTo>
                    <a:pt x="171098" y="54234"/>
                  </a:lnTo>
                  <a:cubicBezTo>
                    <a:pt x="167268" y="49127"/>
                    <a:pt x="163104" y="44598"/>
                    <a:pt x="156842" y="42744"/>
                  </a:cubicBezTo>
                  <a:cubicBezTo>
                    <a:pt x="154802" y="42231"/>
                    <a:pt x="152790" y="42012"/>
                    <a:pt x="150798" y="42012"/>
                  </a:cubicBezTo>
                  <a:cubicBezTo>
                    <a:pt x="142401" y="42012"/>
                    <a:pt x="134361" y="45902"/>
                    <a:pt x="126082" y="48063"/>
                  </a:cubicBezTo>
                  <a:cubicBezTo>
                    <a:pt x="124128" y="48552"/>
                    <a:pt x="122190" y="48796"/>
                    <a:pt x="120311" y="48796"/>
                  </a:cubicBezTo>
                  <a:cubicBezTo>
                    <a:pt x="113422" y="48796"/>
                    <a:pt x="107317" y="45512"/>
                    <a:pt x="104045" y="38945"/>
                  </a:cubicBezTo>
                  <a:cubicBezTo>
                    <a:pt x="100245" y="30951"/>
                    <a:pt x="97571" y="22592"/>
                    <a:pt x="93771" y="14628"/>
                  </a:cubicBezTo>
                  <a:cubicBezTo>
                    <a:pt x="90731" y="8914"/>
                    <a:pt x="86172" y="4355"/>
                    <a:pt x="80853" y="2470"/>
                  </a:cubicBezTo>
                  <a:cubicBezTo>
                    <a:pt x="75379" y="755"/>
                    <a:pt x="69804" y="1"/>
                    <a:pt x="64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 rot="10800000">
              <a:off x="7136006" y="-1125596"/>
              <a:ext cx="3195389" cy="2328262"/>
            </a:xfrm>
            <a:custGeom>
              <a:rect b="b" l="l" r="r" t="t"/>
              <a:pathLst>
                <a:path extrusionOk="0" h="69698" w="95656">
                  <a:moveTo>
                    <a:pt x="95655" y="52646"/>
                  </a:moveTo>
                  <a:cubicBezTo>
                    <a:pt x="79910" y="54166"/>
                    <a:pt x="64378" y="40427"/>
                    <a:pt x="63892" y="24621"/>
                  </a:cubicBezTo>
                  <a:cubicBezTo>
                    <a:pt x="63679" y="18147"/>
                    <a:pt x="64834" y="9849"/>
                    <a:pt x="59089" y="6809"/>
                  </a:cubicBezTo>
                  <a:cubicBezTo>
                    <a:pt x="56384" y="5381"/>
                    <a:pt x="53010" y="5837"/>
                    <a:pt x="50123" y="6931"/>
                  </a:cubicBezTo>
                  <a:cubicBezTo>
                    <a:pt x="45837" y="8572"/>
                    <a:pt x="42068" y="11369"/>
                    <a:pt x="37934" y="13436"/>
                  </a:cubicBezTo>
                  <a:cubicBezTo>
                    <a:pt x="33800" y="15442"/>
                    <a:pt x="28846" y="16658"/>
                    <a:pt x="24621" y="14803"/>
                  </a:cubicBezTo>
                  <a:cubicBezTo>
                    <a:pt x="20608" y="13010"/>
                    <a:pt x="18207" y="8937"/>
                    <a:pt x="15198" y="5715"/>
                  </a:cubicBezTo>
                  <a:cubicBezTo>
                    <a:pt x="12219" y="2524"/>
                    <a:pt x="7234" y="1"/>
                    <a:pt x="3556" y="2402"/>
                  </a:cubicBezTo>
                  <a:cubicBezTo>
                    <a:pt x="699" y="4256"/>
                    <a:pt x="0" y="8329"/>
                    <a:pt x="1155" y="11551"/>
                  </a:cubicBezTo>
                  <a:cubicBezTo>
                    <a:pt x="2249" y="14803"/>
                    <a:pt x="4711" y="17326"/>
                    <a:pt x="7082" y="19758"/>
                  </a:cubicBezTo>
                  <a:cubicBezTo>
                    <a:pt x="12098" y="24925"/>
                    <a:pt x="17143" y="30062"/>
                    <a:pt x="22159" y="35229"/>
                  </a:cubicBezTo>
                  <a:cubicBezTo>
                    <a:pt x="24286" y="37448"/>
                    <a:pt x="26536" y="39880"/>
                    <a:pt x="26809" y="42919"/>
                  </a:cubicBezTo>
                  <a:cubicBezTo>
                    <a:pt x="27295" y="48573"/>
                    <a:pt x="20730" y="52859"/>
                    <a:pt x="20669" y="58573"/>
                  </a:cubicBezTo>
                  <a:cubicBezTo>
                    <a:pt x="20639" y="63528"/>
                    <a:pt x="25654" y="67114"/>
                    <a:pt x="30487" y="68391"/>
                  </a:cubicBezTo>
                  <a:cubicBezTo>
                    <a:pt x="35259" y="69698"/>
                    <a:pt x="40426" y="69667"/>
                    <a:pt x="45229" y="68239"/>
                  </a:cubicBezTo>
                  <a:cubicBezTo>
                    <a:pt x="53041" y="65959"/>
                    <a:pt x="59636" y="60306"/>
                    <a:pt x="67570" y="58452"/>
                  </a:cubicBezTo>
                  <a:cubicBezTo>
                    <a:pt x="74895" y="56689"/>
                    <a:pt x="82585" y="58421"/>
                    <a:pt x="89941" y="6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 rot="-2210320">
              <a:off x="8002354" y="-709004"/>
              <a:ext cx="1650738" cy="1679337"/>
            </a:xfrm>
            <a:custGeom>
              <a:rect b="b" l="l" r="r" t="t"/>
              <a:pathLst>
                <a:path extrusionOk="0" fill="none" h="101704" w="99972">
                  <a:moveTo>
                    <a:pt x="8694" y="0"/>
                  </a:moveTo>
                  <a:cubicBezTo>
                    <a:pt x="7539" y="183"/>
                    <a:pt x="6566" y="973"/>
                    <a:pt x="5715" y="1793"/>
                  </a:cubicBezTo>
                  <a:cubicBezTo>
                    <a:pt x="3344" y="3952"/>
                    <a:pt x="1064" y="6505"/>
                    <a:pt x="456" y="9696"/>
                  </a:cubicBezTo>
                  <a:cubicBezTo>
                    <a:pt x="0" y="12128"/>
                    <a:pt x="669" y="14712"/>
                    <a:pt x="2158" y="16687"/>
                  </a:cubicBezTo>
                  <a:cubicBezTo>
                    <a:pt x="5776" y="21459"/>
                    <a:pt x="12189" y="22037"/>
                    <a:pt x="17691" y="22219"/>
                  </a:cubicBezTo>
                  <a:cubicBezTo>
                    <a:pt x="21733" y="22371"/>
                    <a:pt x="26171" y="22949"/>
                    <a:pt x="28816" y="25928"/>
                  </a:cubicBezTo>
                  <a:cubicBezTo>
                    <a:pt x="32402" y="29940"/>
                    <a:pt x="31217" y="35958"/>
                    <a:pt x="29971" y="40639"/>
                  </a:cubicBezTo>
                  <a:cubicBezTo>
                    <a:pt x="28329" y="46870"/>
                    <a:pt x="25290" y="52615"/>
                    <a:pt x="23283" y="58694"/>
                  </a:cubicBezTo>
                  <a:cubicBezTo>
                    <a:pt x="21186" y="65016"/>
                    <a:pt x="20244" y="71794"/>
                    <a:pt x="21338" y="78330"/>
                  </a:cubicBezTo>
                  <a:cubicBezTo>
                    <a:pt x="22432" y="84925"/>
                    <a:pt x="25715" y="91187"/>
                    <a:pt x="30943" y="95321"/>
                  </a:cubicBezTo>
                  <a:cubicBezTo>
                    <a:pt x="37357" y="100366"/>
                    <a:pt x="46111" y="101704"/>
                    <a:pt x="54226" y="100974"/>
                  </a:cubicBezTo>
                  <a:cubicBezTo>
                    <a:pt x="62403" y="100306"/>
                    <a:pt x="70275" y="97783"/>
                    <a:pt x="78239" y="95989"/>
                  </a:cubicBezTo>
                  <a:cubicBezTo>
                    <a:pt x="82190" y="95077"/>
                    <a:pt x="86355" y="94378"/>
                    <a:pt x="90336" y="95047"/>
                  </a:cubicBezTo>
                  <a:cubicBezTo>
                    <a:pt x="94318" y="95746"/>
                    <a:pt x="98300" y="98026"/>
                    <a:pt x="99972" y="101704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 flipH="1" rot="10800000">
              <a:off x="-2731210" y="3860176"/>
              <a:ext cx="4600433" cy="2851953"/>
            </a:xfrm>
            <a:custGeom>
              <a:rect b="b" l="l" r="r" t="t"/>
              <a:pathLst>
                <a:path extrusionOk="0" h="79425" w="128119">
                  <a:moveTo>
                    <a:pt x="12585" y="23041"/>
                  </a:moveTo>
                  <a:cubicBezTo>
                    <a:pt x="12159" y="26232"/>
                    <a:pt x="11430" y="29637"/>
                    <a:pt x="10396" y="30640"/>
                  </a:cubicBezTo>
                  <a:cubicBezTo>
                    <a:pt x="7782" y="33132"/>
                    <a:pt x="4408" y="35077"/>
                    <a:pt x="2858" y="38360"/>
                  </a:cubicBezTo>
                  <a:cubicBezTo>
                    <a:pt x="1" y="44287"/>
                    <a:pt x="4986" y="51461"/>
                    <a:pt x="11156" y="53740"/>
                  </a:cubicBezTo>
                  <a:cubicBezTo>
                    <a:pt x="17326" y="56020"/>
                    <a:pt x="24135" y="54926"/>
                    <a:pt x="30701" y="54500"/>
                  </a:cubicBezTo>
                  <a:cubicBezTo>
                    <a:pt x="37236" y="54075"/>
                    <a:pt x="44500" y="54561"/>
                    <a:pt x="49242" y="59090"/>
                  </a:cubicBezTo>
                  <a:cubicBezTo>
                    <a:pt x="53315" y="63011"/>
                    <a:pt x="54652" y="69120"/>
                    <a:pt x="58817" y="72950"/>
                  </a:cubicBezTo>
                  <a:cubicBezTo>
                    <a:pt x="65716" y="79425"/>
                    <a:pt x="75747" y="75473"/>
                    <a:pt x="82221" y="70427"/>
                  </a:cubicBezTo>
                  <a:cubicBezTo>
                    <a:pt x="88908" y="65139"/>
                    <a:pt x="94653" y="58026"/>
                    <a:pt x="102769" y="55564"/>
                  </a:cubicBezTo>
                  <a:cubicBezTo>
                    <a:pt x="107419" y="54166"/>
                    <a:pt x="112343" y="54409"/>
                    <a:pt x="117055" y="53345"/>
                  </a:cubicBezTo>
                  <a:cubicBezTo>
                    <a:pt x="121766" y="52281"/>
                    <a:pt x="126629" y="49181"/>
                    <a:pt x="127268" y="44439"/>
                  </a:cubicBezTo>
                  <a:cubicBezTo>
                    <a:pt x="128119" y="38664"/>
                    <a:pt x="122556" y="34014"/>
                    <a:pt x="117237" y="31612"/>
                  </a:cubicBezTo>
                  <a:cubicBezTo>
                    <a:pt x="103802" y="25594"/>
                    <a:pt x="87267" y="25229"/>
                    <a:pt x="76811" y="14804"/>
                  </a:cubicBezTo>
                  <a:cubicBezTo>
                    <a:pt x="74166" y="12129"/>
                    <a:pt x="72069" y="8968"/>
                    <a:pt x="69212" y="6536"/>
                  </a:cubicBezTo>
                  <a:cubicBezTo>
                    <a:pt x="61522" y="1"/>
                    <a:pt x="49911" y="457"/>
                    <a:pt x="40397" y="3892"/>
                  </a:cubicBezTo>
                  <a:cubicBezTo>
                    <a:pt x="30853" y="7296"/>
                    <a:pt x="22403" y="13223"/>
                    <a:pt x="12980" y="16901"/>
                  </a:cubicBezTo>
                  <a:cubicBezTo>
                    <a:pt x="13101" y="16870"/>
                    <a:pt x="12980" y="19849"/>
                    <a:pt x="12585" y="230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9"/>
          <p:cNvGrpSpPr/>
          <p:nvPr/>
        </p:nvGrpSpPr>
        <p:grpSpPr>
          <a:xfrm>
            <a:off x="8373694" y="3731516"/>
            <a:ext cx="524234" cy="1184303"/>
            <a:chOff x="8373694" y="3731516"/>
            <a:chExt cx="524234" cy="1184303"/>
          </a:xfrm>
        </p:grpSpPr>
        <p:sp>
          <p:nvSpPr>
            <p:cNvPr id="81" name="Google Shape;81;p9"/>
            <p:cNvSpPr/>
            <p:nvPr/>
          </p:nvSpPr>
          <p:spPr>
            <a:xfrm>
              <a:off x="8424004" y="3731516"/>
              <a:ext cx="473924" cy="490860"/>
            </a:xfrm>
            <a:custGeom>
              <a:rect b="b" l="l" r="r" t="t"/>
              <a:pathLst>
                <a:path extrusionOk="0" h="14955" w="14439">
                  <a:moveTo>
                    <a:pt x="14438" y="14955"/>
                  </a:moveTo>
                  <a:cubicBezTo>
                    <a:pt x="14438" y="14955"/>
                    <a:pt x="0" y="10608"/>
                    <a:pt x="1794" y="0"/>
                  </a:cubicBezTo>
                  <a:cubicBezTo>
                    <a:pt x="1794" y="0"/>
                    <a:pt x="12523" y="274"/>
                    <a:pt x="14438" y="14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8373694" y="4608502"/>
              <a:ext cx="354188" cy="307317"/>
            </a:xfrm>
            <a:custGeom>
              <a:rect b="b" l="l" r="r" t="t"/>
              <a:pathLst>
                <a:path extrusionOk="0" h="9363" w="10791">
                  <a:moveTo>
                    <a:pt x="0" y="9362"/>
                  </a:moveTo>
                  <a:cubicBezTo>
                    <a:pt x="0" y="9362"/>
                    <a:pt x="3830" y="0"/>
                    <a:pt x="10730" y="1915"/>
                  </a:cubicBezTo>
                  <a:cubicBezTo>
                    <a:pt x="10791" y="1915"/>
                    <a:pt x="9909" y="9058"/>
                    <a:pt x="0" y="93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720000" y="3640350"/>
            <a:ext cx="3252900" cy="968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ctrTitle"/>
          </p:nvPr>
        </p:nvSpPr>
        <p:spPr>
          <a:xfrm>
            <a:off x="188950" y="930825"/>
            <a:ext cx="8326200" cy="1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NoteAnt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AI powered Note Taking App</a:t>
            </a:r>
            <a:endParaRPr b="0" sz="4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04" name="Google Shape;304;p28"/>
          <p:cNvSpPr txBox="1"/>
          <p:nvPr>
            <p:ph idx="1" type="subTitle"/>
          </p:nvPr>
        </p:nvSpPr>
        <p:spPr>
          <a:xfrm>
            <a:off x="489625" y="2578150"/>
            <a:ext cx="2025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Nick, Chris, Frankie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Wayne, Siyuan, Yibo</a:t>
            </a:r>
            <a:endParaRPr/>
          </a:p>
        </p:txBody>
      </p:sp>
      <p:grpSp>
        <p:nvGrpSpPr>
          <p:cNvPr id="305" name="Google Shape;305;p28"/>
          <p:cNvGrpSpPr/>
          <p:nvPr/>
        </p:nvGrpSpPr>
        <p:grpSpPr>
          <a:xfrm>
            <a:off x="5525988" y="-1215399"/>
            <a:ext cx="5380060" cy="6219732"/>
            <a:chOff x="5297388" y="-1215399"/>
            <a:chExt cx="5380060" cy="6219732"/>
          </a:xfrm>
        </p:grpSpPr>
        <p:sp>
          <p:nvSpPr>
            <p:cNvPr id="306" name="Google Shape;306;p28"/>
            <p:cNvSpPr/>
            <p:nvPr/>
          </p:nvSpPr>
          <p:spPr>
            <a:xfrm>
              <a:off x="5297388" y="-316405"/>
              <a:ext cx="4600433" cy="5320737"/>
            </a:xfrm>
            <a:custGeom>
              <a:rect b="b" l="l" r="r" t="t"/>
              <a:pathLst>
                <a:path extrusionOk="0" h="148179" w="128119">
                  <a:moveTo>
                    <a:pt x="213" y="0"/>
                  </a:moveTo>
                  <a:cubicBezTo>
                    <a:pt x="0" y="6930"/>
                    <a:pt x="2371" y="14195"/>
                    <a:pt x="6687" y="19636"/>
                  </a:cubicBezTo>
                  <a:cubicBezTo>
                    <a:pt x="9362" y="22675"/>
                    <a:pt x="12007" y="25715"/>
                    <a:pt x="15441" y="27599"/>
                  </a:cubicBezTo>
                  <a:cubicBezTo>
                    <a:pt x="23405" y="31794"/>
                    <a:pt x="31399" y="35198"/>
                    <a:pt x="40123" y="37873"/>
                  </a:cubicBezTo>
                  <a:cubicBezTo>
                    <a:pt x="50761" y="41277"/>
                    <a:pt x="56080" y="52311"/>
                    <a:pt x="52676" y="62554"/>
                  </a:cubicBezTo>
                  <a:cubicBezTo>
                    <a:pt x="48481" y="75472"/>
                    <a:pt x="38238" y="89546"/>
                    <a:pt x="45837" y="103224"/>
                  </a:cubicBezTo>
                  <a:cubicBezTo>
                    <a:pt x="49637" y="109667"/>
                    <a:pt x="56476" y="114227"/>
                    <a:pt x="63679" y="114987"/>
                  </a:cubicBezTo>
                  <a:cubicBezTo>
                    <a:pt x="64297" y="115018"/>
                    <a:pt x="64929" y="115033"/>
                    <a:pt x="65573" y="115033"/>
                  </a:cubicBezTo>
                  <a:cubicBezTo>
                    <a:pt x="72755" y="115033"/>
                    <a:pt x="81494" y="113231"/>
                    <a:pt x="89178" y="113231"/>
                  </a:cubicBezTo>
                  <a:cubicBezTo>
                    <a:pt x="97370" y="113231"/>
                    <a:pt x="104363" y="115278"/>
                    <a:pt x="106993" y="123741"/>
                  </a:cubicBezTo>
                  <a:cubicBezTo>
                    <a:pt x="109364" y="131066"/>
                    <a:pt x="110945" y="140337"/>
                    <a:pt x="114015" y="148179"/>
                  </a:cubicBezTo>
                  <a:lnTo>
                    <a:pt x="127206" y="148179"/>
                  </a:lnTo>
                  <a:cubicBezTo>
                    <a:pt x="127723" y="148179"/>
                    <a:pt x="128118" y="147753"/>
                    <a:pt x="128118" y="147267"/>
                  </a:cubicBezTo>
                  <a:lnTo>
                    <a:pt x="128118" y="70700"/>
                  </a:lnTo>
                  <a:cubicBezTo>
                    <a:pt x="109546" y="72646"/>
                    <a:pt x="106446" y="79333"/>
                    <a:pt x="94835" y="81521"/>
                  </a:cubicBezTo>
                  <a:cubicBezTo>
                    <a:pt x="93899" y="81673"/>
                    <a:pt x="92976" y="81746"/>
                    <a:pt x="92068" y="81746"/>
                  </a:cubicBezTo>
                  <a:cubicBezTo>
                    <a:pt x="81553" y="81746"/>
                    <a:pt x="73072" y="71981"/>
                    <a:pt x="71673" y="62524"/>
                  </a:cubicBezTo>
                  <a:cubicBezTo>
                    <a:pt x="69758" y="48481"/>
                    <a:pt x="80032" y="27964"/>
                    <a:pt x="62160" y="22250"/>
                  </a:cubicBezTo>
                  <a:cubicBezTo>
                    <a:pt x="56080" y="20730"/>
                    <a:pt x="50001" y="20365"/>
                    <a:pt x="44317" y="18086"/>
                  </a:cubicBezTo>
                  <a:cubicBezTo>
                    <a:pt x="39758" y="16171"/>
                    <a:pt x="42646" y="12462"/>
                    <a:pt x="38846" y="9423"/>
                  </a:cubicBezTo>
                  <a:cubicBezTo>
                    <a:pt x="35563" y="6870"/>
                    <a:pt x="36658" y="3192"/>
                    <a:pt x="37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460113" y="-99930"/>
              <a:ext cx="3395485" cy="2997091"/>
            </a:xfrm>
            <a:custGeom>
              <a:rect b="b" l="l" r="r" t="t"/>
              <a:pathLst>
                <a:path extrusionOk="0" h="83467" w="94562">
                  <a:moveTo>
                    <a:pt x="93650" y="0"/>
                  </a:moveTo>
                  <a:lnTo>
                    <a:pt x="457" y="0"/>
                  </a:lnTo>
                  <a:cubicBezTo>
                    <a:pt x="1" y="3222"/>
                    <a:pt x="1034" y="6444"/>
                    <a:pt x="4287" y="8997"/>
                  </a:cubicBezTo>
                  <a:cubicBezTo>
                    <a:pt x="8086" y="12037"/>
                    <a:pt x="6202" y="16201"/>
                    <a:pt x="10761" y="18116"/>
                  </a:cubicBezTo>
                  <a:cubicBezTo>
                    <a:pt x="16445" y="20396"/>
                    <a:pt x="22524" y="20760"/>
                    <a:pt x="28603" y="22280"/>
                  </a:cubicBezTo>
                  <a:cubicBezTo>
                    <a:pt x="46476" y="27994"/>
                    <a:pt x="36202" y="48511"/>
                    <a:pt x="38117" y="62554"/>
                  </a:cubicBezTo>
                  <a:cubicBezTo>
                    <a:pt x="39637" y="72828"/>
                    <a:pt x="49515" y="83466"/>
                    <a:pt x="61279" y="81551"/>
                  </a:cubicBezTo>
                  <a:cubicBezTo>
                    <a:pt x="72890" y="79363"/>
                    <a:pt x="75717" y="72706"/>
                    <a:pt x="94562" y="70731"/>
                  </a:cubicBezTo>
                  <a:lnTo>
                    <a:pt x="94562" y="912"/>
                  </a:lnTo>
                  <a:cubicBezTo>
                    <a:pt x="94562" y="365"/>
                    <a:pt x="94197" y="0"/>
                    <a:pt x="936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6077015" y="-1215399"/>
              <a:ext cx="4600433" cy="2851953"/>
            </a:xfrm>
            <a:custGeom>
              <a:rect b="b" l="l" r="r" t="t"/>
              <a:pathLst>
                <a:path extrusionOk="0" h="79425" w="128119">
                  <a:moveTo>
                    <a:pt x="12585" y="23041"/>
                  </a:moveTo>
                  <a:cubicBezTo>
                    <a:pt x="12159" y="26232"/>
                    <a:pt x="11430" y="29637"/>
                    <a:pt x="10396" y="30640"/>
                  </a:cubicBezTo>
                  <a:cubicBezTo>
                    <a:pt x="7782" y="33132"/>
                    <a:pt x="4408" y="35077"/>
                    <a:pt x="2858" y="38360"/>
                  </a:cubicBezTo>
                  <a:cubicBezTo>
                    <a:pt x="1" y="44287"/>
                    <a:pt x="4986" y="51461"/>
                    <a:pt x="11156" y="53740"/>
                  </a:cubicBezTo>
                  <a:cubicBezTo>
                    <a:pt x="17326" y="56020"/>
                    <a:pt x="24135" y="54926"/>
                    <a:pt x="30701" y="54500"/>
                  </a:cubicBezTo>
                  <a:cubicBezTo>
                    <a:pt x="37236" y="54075"/>
                    <a:pt x="44500" y="54561"/>
                    <a:pt x="49242" y="59090"/>
                  </a:cubicBezTo>
                  <a:cubicBezTo>
                    <a:pt x="53315" y="63011"/>
                    <a:pt x="54652" y="69120"/>
                    <a:pt x="58817" y="72950"/>
                  </a:cubicBezTo>
                  <a:cubicBezTo>
                    <a:pt x="65716" y="79425"/>
                    <a:pt x="75747" y="75473"/>
                    <a:pt x="82221" y="70427"/>
                  </a:cubicBezTo>
                  <a:cubicBezTo>
                    <a:pt x="88908" y="65139"/>
                    <a:pt x="94653" y="58026"/>
                    <a:pt x="102769" y="55564"/>
                  </a:cubicBezTo>
                  <a:cubicBezTo>
                    <a:pt x="107419" y="54166"/>
                    <a:pt x="112343" y="54409"/>
                    <a:pt x="117055" y="53345"/>
                  </a:cubicBezTo>
                  <a:cubicBezTo>
                    <a:pt x="121766" y="52281"/>
                    <a:pt x="126629" y="49181"/>
                    <a:pt x="127268" y="44439"/>
                  </a:cubicBezTo>
                  <a:cubicBezTo>
                    <a:pt x="128119" y="38664"/>
                    <a:pt x="122556" y="34014"/>
                    <a:pt x="117237" y="31612"/>
                  </a:cubicBezTo>
                  <a:cubicBezTo>
                    <a:pt x="103802" y="25594"/>
                    <a:pt x="87267" y="25229"/>
                    <a:pt x="76811" y="14804"/>
                  </a:cubicBezTo>
                  <a:cubicBezTo>
                    <a:pt x="74166" y="12129"/>
                    <a:pt x="72069" y="8968"/>
                    <a:pt x="69212" y="6536"/>
                  </a:cubicBezTo>
                  <a:cubicBezTo>
                    <a:pt x="61522" y="1"/>
                    <a:pt x="49911" y="457"/>
                    <a:pt x="40397" y="3892"/>
                  </a:cubicBezTo>
                  <a:cubicBezTo>
                    <a:pt x="30853" y="7296"/>
                    <a:pt x="22403" y="13223"/>
                    <a:pt x="12980" y="16901"/>
                  </a:cubicBezTo>
                  <a:cubicBezTo>
                    <a:pt x="13101" y="16870"/>
                    <a:pt x="12980" y="19849"/>
                    <a:pt x="12585" y="23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872691" y="-240723"/>
              <a:ext cx="3589745" cy="3651936"/>
            </a:xfrm>
            <a:custGeom>
              <a:rect b="b" l="l" r="r" t="t"/>
              <a:pathLst>
                <a:path extrusionOk="0" fill="none" h="101704" w="99972">
                  <a:moveTo>
                    <a:pt x="8694" y="0"/>
                  </a:moveTo>
                  <a:cubicBezTo>
                    <a:pt x="7539" y="183"/>
                    <a:pt x="6566" y="973"/>
                    <a:pt x="5715" y="1793"/>
                  </a:cubicBezTo>
                  <a:cubicBezTo>
                    <a:pt x="3344" y="3952"/>
                    <a:pt x="1064" y="6505"/>
                    <a:pt x="456" y="9696"/>
                  </a:cubicBezTo>
                  <a:cubicBezTo>
                    <a:pt x="0" y="12128"/>
                    <a:pt x="669" y="14712"/>
                    <a:pt x="2158" y="16687"/>
                  </a:cubicBezTo>
                  <a:cubicBezTo>
                    <a:pt x="5776" y="21459"/>
                    <a:pt x="12189" y="22037"/>
                    <a:pt x="17691" y="22219"/>
                  </a:cubicBezTo>
                  <a:cubicBezTo>
                    <a:pt x="21733" y="22371"/>
                    <a:pt x="26171" y="22949"/>
                    <a:pt x="28816" y="25928"/>
                  </a:cubicBezTo>
                  <a:cubicBezTo>
                    <a:pt x="32402" y="29940"/>
                    <a:pt x="31217" y="35958"/>
                    <a:pt x="29971" y="40639"/>
                  </a:cubicBezTo>
                  <a:cubicBezTo>
                    <a:pt x="28329" y="46870"/>
                    <a:pt x="25290" y="52615"/>
                    <a:pt x="23283" y="58694"/>
                  </a:cubicBezTo>
                  <a:cubicBezTo>
                    <a:pt x="21186" y="65016"/>
                    <a:pt x="20244" y="71794"/>
                    <a:pt x="21338" y="78330"/>
                  </a:cubicBezTo>
                  <a:cubicBezTo>
                    <a:pt x="22432" y="84925"/>
                    <a:pt x="25715" y="91187"/>
                    <a:pt x="30943" y="95321"/>
                  </a:cubicBezTo>
                  <a:cubicBezTo>
                    <a:pt x="37357" y="100366"/>
                    <a:pt x="46111" y="101704"/>
                    <a:pt x="54226" y="100974"/>
                  </a:cubicBezTo>
                  <a:cubicBezTo>
                    <a:pt x="62403" y="100306"/>
                    <a:pt x="70275" y="97783"/>
                    <a:pt x="78239" y="95989"/>
                  </a:cubicBezTo>
                  <a:cubicBezTo>
                    <a:pt x="82190" y="95077"/>
                    <a:pt x="86355" y="94378"/>
                    <a:pt x="90336" y="95047"/>
                  </a:cubicBezTo>
                  <a:cubicBezTo>
                    <a:pt x="94318" y="95746"/>
                    <a:pt x="98300" y="98026"/>
                    <a:pt x="99972" y="101704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7618100" y="1935988"/>
              <a:ext cx="3059338" cy="1336478"/>
            </a:xfrm>
            <a:custGeom>
              <a:rect b="b" l="l" r="r" t="t"/>
              <a:pathLst>
                <a:path extrusionOk="0" h="29076" w="66558">
                  <a:moveTo>
                    <a:pt x="1453" y="1"/>
                  </a:moveTo>
                  <a:cubicBezTo>
                    <a:pt x="1399" y="1"/>
                    <a:pt x="1350" y="35"/>
                    <a:pt x="1338" y="107"/>
                  </a:cubicBezTo>
                  <a:cubicBezTo>
                    <a:pt x="0" y="7857"/>
                    <a:pt x="486" y="15943"/>
                    <a:pt x="5198" y="22508"/>
                  </a:cubicBezTo>
                  <a:cubicBezTo>
                    <a:pt x="8514" y="27146"/>
                    <a:pt x="13382" y="29075"/>
                    <a:pt x="18598" y="29075"/>
                  </a:cubicBezTo>
                  <a:cubicBezTo>
                    <a:pt x="20458" y="29075"/>
                    <a:pt x="22362" y="28830"/>
                    <a:pt x="24256" y="28374"/>
                  </a:cubicBezTo>
                  <a:cubicBezTo>
                    <a:pt x="40548" y="24332"/>
                    <a:pt x="49667" y="7128"/>
                    <a:pt x="66384" y="4271"/>
                  </a:cubicBezTo>
                  <a:cubicBezTo>
                    <a:pt x="66557" y="4242"/>
                    <a:pt x="66512" y="3995"/>
                    <a:pt x="66325" y="3995"/>
                  </a:cubicBezTo>
                  <a:cubicBezTo>
                    <a:pt x="66315" y="3995"/>
                    <a:pt x="66304" y="3996"/>
                    <a:pt x="66293" y="3997"/>
                  </a:cubicBezTo>
                  <a:cubicBezTo>
                    <a:pt x="51825" y="6520"/>
                    <a:pt x="42828" y="19560"/>
                    <a:pt x="30183" y="25852"/>
                  </a:cubicBezTo>
                  <a:cubicBezTo>
                    <a:pt x="26547" y="27662"/>
                    <a:pt x="22440" y="28846"/>
                    <a:pt x="18457" y="28846"/>
                  </a:cubicBezTo>
                  <a:cubicBezTo>
                    <a:pt x="14216" y="28846"/>
                    <a:pt x="10114" y="27504"/>
                    <a:pt x="6870" y="24150"/>
                  </a:cubicBezTo>
                  <a:cubicBezTo>
                    <a:pt x="790" y="17858"/>
                    <a:pt x="183" y="8435"/>
                    <a:pt x="1611" y="228"/>
                  </a:cubicBezTo>
                  <a:cubicBezTo>
                    <a:pt x="1630" y="81"/>
                    <a:pt x="1536" y="1"/>
                    <a:pt x="1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7892666" y="2347022"/>
              <a:ext cx="310304" cy="377131"/>
            </a:xfrm>
            <a:custGeom>
              <a:rect b="b" l="l" r="r" t="t"/>
              <a:pathLst>
                <a:path extrusionOk="0" h="11490" w="9454">
                  <a:moveTo>
                    <a:pt x="7022" y="0"/>
                  </a:moveTo>
                  <a:lnTo>
                    <a:pt x="7022" y="0"/>
                  </a:lnTo>
                  <a:cubicBezTo>
                    <a:pt x="1" y="1429"/>
                    <a:pt x="761" y="11490"/>
                    <a:pt x="761" y="11490"/>
                  </a:cubicBezTo>
                  <a:cubicBezTo>
                    <a:pt x="9454" y="6748"/>
                    <a:pt x="7053" y="0"/>
                    <a:pt x="70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28"/>
          <p:cNvGrpSpPr/>
          <p:nvPr/>
        </p:nvGrpSpPr>
        <p:grpSpPr>
          <a:xfrm>
            <a:off x="-145730" y="3283182"/>
            <a:ext cx="5857767" cy="3182009"/>
            <a:chOff x="-145730" y="3283182"/>
            <a:chExt cx="5857767" cy="3182009"/>
          </a:xfrm>
        </p:grpSpPr>
        <p:grpSp>
          <p:nvGrpSpPr>
            <p:cNvPr id="313" name="Google Shape;313;p28"/>
            <p:cNvGrpSpPr/>
            <p:nvPr/>
          </p:nvGrpSpPr>
          <p:grpSpPr>
            <a:xfrm>
              <a:off x="-145730" y="3939706"/>
              <a:ext cx="5857767" cy="2525485"/>
              <a:chOff x="606600" y="3340575"/>
              <a:chExt cx="4383900" cy="1890050"/>
            </a:xfrm>
          </p:grpSpPr>
          <p:sp>
            <p:nvSpPr>
              <p:cNvPr id="314" name="Google Shape;314;p28"/>
              <p:cNvSpPr/>
              <p:nvPr/>
            </p:nvSpPr>
            <p:spPr>
              <a:xfrm>
                <a:off x="713050" y="3340575"/>
                <a:ext cx="4277450" cy="1355850"/>
              </a:xfrm>
              <a:custGeom>
                <a:rect b="b" l="l" r="r" t="t"/>
                <a:pathLst>
                  <a:path extrusionOk="0" h="54234" w="171098">
                    <a:moveTo>
                      <a:pt x="64219" y="1"/>
                    </a:moveTo>
                    <a:cubicBezTo>
                      <a:pt x="51195" y="1"/>
                      <a:pt x="38117" y="4100"/>
                      <a:pt x="26141" y="9674"/>
                    </a:cubicBezTo>
                    <a:cubicBezTo>
                      <a:pt x="21598" y="11608"/>
                      <a:pt x="16212" y="12676"/>
                      <a:pt x="10759" y="12676"/>
                    </a:cubicBezTo>
                    <a:cubicBezTo>
                      <a:pt x="7126" y="12676"/>
                      <a:pt x="3464" y="12202"/>
                      <a:pt x="0" y="11194"/>
                    </a:cubicBezTo>
                    <a:lnTo>
                      <a:pt x="0" y="33382"/>
                    </a:lnTo>
                    <a:cubicBezTo>
                      <a:pt x="1802" y="34005"/>
                      <a:pt x="3700" y="34318"/>
                      <a:pt x="5624" y="34318"/>
                    </a:cubicBezTo>
                    <a:cubicBezTo>
                      <a:pt x="7271" y="34318"/>
                      <a:pt x="8938" y="34088"/>
                      <a:pt x="10578" y="33626"/>
                    </a:cubicBezTo>
                    <a:cubicBezTo>
                      <a:pt x="20641" y="30620"/>
                      <a:pt x="31297" y="22557"/>
                      <a:pt x="41562" y="22557"/>
                    </a:cubicBezTo>
                    <a:cubicBezTo>
                      <a:pt x="45622" y="22557"/>
                      <a:pt x="49620" y="23818"/>
                      <a:pt x="53497" y="27151"/>
                    </a:cubicBezTo>
                    <a:cubicBezTo>
                      <a:pt x="61096" y="33626"/>
                      <a:pt x="59576" y="43869"/>
                      <a:pt x="65655" y="51863"/>
                    </a:cubicBezTo>
                    <a:cubicBezTo>
                      <a:pt x="66293" y="52714"/>
                      <a:pt x="66992" y="53535"/>
                      <a:pt x="67722" y="54234"/>
                    </a:cubicBezTo>
                    <a:lnTo>
                      <a:pt x="171098" y="54234"/>
                    </a:lnTo>
                    <a:cubicBezTo>
                      <a:pt x="167268" y="49127"/>
                      <a:pt x="163104" y="44598"/>
                      <a:pt x="156842" y="42744"/>
                    </a:cubicBezTo>
                    <a:cubicBezTo>
                      <a:pt x="154802" y="42231"/>
                      <a:pt x="152790" y="42012"/>
                      <a:pt x="150798" y="42012"/>
                    </a:cubicBezTo>
                    <a:cubicBezTo>
                      <a:pt x="142401" y="42012"/>
                      <a:pt x="134361" y="45902"/>
                      <a:pt x="126082" y="48063"/>
                    </a:cubicBezTo>
                    <a:cubicBezTo>
                      <a:pt x="124128" y="48552"/>
                      <a:pt x="122190" y="48796"/>
                      <a:pt x="120311" y="48796"/>
                    </a:cubicBezTo>
                    <a:cubicBezTo>
                      <a:pt x="113422" y="48796"/>
                      <a:pt x="107317" y="45512"/>
                      <a:pt x="104045" y="38945"/>
                    </a:cubicBezTo>
                    <a:cubicBezTo>
                      <a:pt x="100245" y="30951"/>
                      <a:pt x="97571" y="22592"/>
                      <a:pt x="93771" y="14628"/>
                    </a:cubicBezTo>
                    <a:cubicBezTo>
                      <a:pt x="90731" y="8914"/>
                      <a:pt x="86172" y="4355"/>
                      <a:pt x="80853" y="2470"/>
                    </a:cubicBezTo>
                    <a:cubicBezTo>
                      <a:pt x="75379" y="755"/>
                      <a:pt x="69804" y="1"/>
                      <a:pt x="64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713050" y="3725275"/>
                <a:ext cx="1693050" cy="971150"/>
              </a:xfrm>
              <a:custGeom>
                <a:rect b="b" l="l" r="r" t="t"/>
                <a:pathLst>
                  <a:path extrusionOk="0" h="38846" w="67722">
                    <a:moveTo>
                      <a:pt x="53497" y="11763"/>
                    </a:moveTo>
                    <a:cubicBezTo>
                      <a:pt x="39819" y="0"/>
                      <a:pt x="24621" y="14043"/>
                      <a:pt x="10578" y="18238"/>
                    </a:cubicBezTo>
                    <a:cubicBezTo>
                      <a:pt x="7022" y="19241"/>
                      <a:pt x="3344" y="19149"/>
                      <a:pt x="0" y="17994"/>
                    </a:cubicBezTo>
                    <a:lnTo>
                      <a:pt x="0" y="37934"/>
                    </a:lnTo>
                    <a:cubicBezTo>
                      <a:pt x="0" y="38451"/>
                      <a:pt x="426" y="38846"/>
                      <a:pt x="912" y="38846"/>
                    </a:cubicBezTo>
                    <a:lnTo>
                      <a:pt x="67722" y="38846"/>
                    </a:lnTo>
                    <a:cubicBezTo>
                      <a:pt x="66992" y="38086"/>
                      <a:pt x="66293" y="37296"/>
                      <a:pt x="65655" y="36475"/>
                    </a:cubicBezTo>
                    <a:cubicBezTo>
                      <a:pt x="59576" y="28481"/>
                      <a:pt x="61096" y="18238"/>
                      <a:pt x="53497" y="117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998775" y="3488175"/>
                <a:ext cx="2391400" cy="1742450"/>
              </a:xfrm>
              <a:custGeom>
                <a:rect b="b" l="l" r="r" t="t"/>
                <a:pathLst>
                  <a:path extrusionOk="0" h="69698" w="95656">
                    <a:moveTo>
                      <a:pt x="95655" y="52646"/>
                    </a:moveTo>
                    <a:cubicBezTo>
                      <a:pt x="79910" y="54166"/>
                      <a:pt x="64378" y="40427"/>
                      <a:pt x="63892" y="24621"/>
                    </a:cubicBezTo>
                    <a:cubicBezTo>
                      <a:pt x="63679" y="18147"/>
                      <a:pt x="64834" y="9849"/>
                      <a:pt x="59089" y="6809"/>
                    </a:cubicBezTo>
                    <a:cubicBezTo>
                      <a:pt x="56384" y="5381"/>
                      <a:pt x="53010" y="5837"/>
                      <a:pt x="50123" y="6931"/>
                    </a:cubicBezTo>
                    <a:cubicBezTo>
                      <a:pt x="45837" y="8572"/>
                      <a:pt x="42068" y="11369"/>
                      <a:pt x="37934" y="13436"/>
                    </a:cubicBezTo>
                    <a:cubicBezTo>
                      <a:pt x="33800" y="15442"/>
                      <a:pt x="28846" y="16658"/>
                      <a:pt x="24621" y="14803"/>
                    </a:cubicBezTo>
                    <a:cubicBezTo>
                      <a:pt x="20608" y="13010"/>
                      <a:pt x="18207" y="8937"/>
                      <a:pt x="15198" y="5715"/>
                    </a:cubicBezTo>
                    <a:cubicBezTo>
                      <a:pt x="12219" y="2524"/>
                      <a:pt x="7234" y="1"/>
                      <a:pt x="3556" y="2402"/>
                    </a:cubicBezTo>
                    <a:cubicBezTo>
                      <a:pt x="699" y="4256"/>
                      <a:pt x="0" y="8329"/>
                      <a:pt x="1155" y="11551"/>
                    </a:cubicBezTo>
                    <a:cubicBezTo>
                      <a:pt x="2249" y="14803"/>
                      <a:pt x="4711" y="17326"/>
                      <a:pt x="7082" y="19758"/>
                    </a:cubicBezTo>
                    <a:cubicBezTo>
                      <a:pt x="12098" y="24925"/>
                      <a:pt x="17143" y="30062"/>
                      <a:pt x="22159" y="35229"/>
                    </a:cubicBezTo>
                    <a:cubicBezTo>
                      <a:pt x="24286" y="37448"/>
                      <a:pt x="26536" y="39880"/>
                      <a:pt x="26809" y="42919"/>
                    </a:cubicBezTo>
                    <a:cubicBezTo>
                      <a:pt x="27295" y="48573"/>
                      <a:pt x="20730" y="52859"/>
                      <a:pt x="20669" y="58573"/>
                    </a:cubicBezTo>
                    <a:cubicBezTo>
                      <a:pt x="20639" y="63528"/>
                      <a:pt x="25654" y="67114"/>
                      <a:pt x="30487" y="68391"/>
                    </a:cubicBezTo>
                    <a:cubicBezTo>
                      <a:pt x="35259" y="69698"/>
                      <a:pt x="40426" y="69667"/>
                      <a:pt x="45229" y="68239"/>
                    </a:cubicBezTo>
                    <a:cubicBezTo>
                      <a:pt x="53041" y="65959"/>
                      <a:pt x="59636" y="60306"/>
                      <a:pt x="67570" y="58452"/>
                    </a:cubicBezTo>
                    <a:cubicBezTo>
                      <a:pt x="74895" y="56689"/>
                      <a:pt x="82585" y="58421"/>
                      <a:pt x="89941" y="60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2140125" y="3733625"/>
                <a:ext cx="1879250" cy="1418750"/>
              </a:xfrm>
              <a:custGeom>
                <a:rect b="b" l="l" r="r" t="t"/>
                <a:pathLst>
                  <a:path extrusionOk="0" h="56750" w="75170">
                    <a:moveTo>
                      <a:pt x="27843" y="52433"/>
                    </a:moveTo>
                    <a:cubicBezTo>
                      <a:pt x="16049" y="44591"/>
                      <a:pt x="3678" y="35077"/>
                      <a:pt x="912" y="21247"/>
                    </a:cubicBezTo>
                    <a:cubicBezTo>
                      <a:pt x="0" y="16749"/>
                      <a:pt x="517" y="11429"/>
                      <a:pt x="4134" y="8663"/>
                    </a:cubicBezTo>
                    <a:cubicBezTo>
                      <a:pt x="10274" y="3861"/>
                      <a:pt x="19180" y="9940"/>
                      <a:pt x="26901" y="8724"/>
                    </a:cubicBezTo>
                    <a:cubicBezTo>
                      <a:pt x="33162" y="7751"/>
                      <a:pt x="37752" y="2037"/>
                      <a:pt x="43922" y="487"/>
                    </a:cubicBezTo>
                    <a:cubicBezTo>
                      <a:pt x="45290" y="153"/>
                      <a:pt x="46749" y="1"/>
                      <a:pt x="48086" y="487"/>
                    </a:cubicBezTo>
                    <a:cubicBezTo>
                      <a:pt x="51217" y="1612"/>
                      <a:pt x="52159" y="5563"/>
                      <a:pt x="52068" y="8907"/>
                    </a:cubicBezTo>
                    <a:cubicBezTo>
                      <a:pt x="52007" y="12220"/>
                      <a:pt x="51430" y="15806"/>
                      <a:pt x="53071" y="18694"/>
                    </a:cubicBezTo>
                    <a:cubicBezTo>
                      <a:pt x="55533" y="22949"/>
                      <a:pt x="61400" y="23314"/>
                      <a:pt x="65807" y="25472"/>
                    </a:cubicBezTo>
                    <a:cubicBezTo>
                      <a:pt x="71582" y="28299"/>
                      <a:pt x="75169" y="35959"/>
                      <a:pt x="71917" y="41521"/>
                    </a:cubicBezTo>
                    <a:cubicBezTo>
                      <a:pt x="69698" y="45290"/>
                      <a:pt x="65260" y="46992"/>
                      <a:pt x="61157" y="48421"/>
                    </a:cubicBezTo>
                    <a:cubicBezTo>
                      <a:pt x="54713" y="50700"/>
                      <a:pt x="48269" y="52980"/>
                      <a:pt x="41825" y="55260"/>
                    </a:cubicBezTo>
                    <a:cubicBezTo>
                      <a:pt x="39241" y="56172"/>
                      <a:pt x="35715" y="56749"/>
                      <a:pt x="34378" y="543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606600" y="3360875"/>
                <a:ext cx="4375900" cy="1827025"/>
              </a:xfrm>
              <a:custGeom>
                <a:rect b="b" l="l" r="r" t="t"/>
                <a:pathLst>
                  <a:path extrusionOk="0" h="73081" w="175036">
                    <a:moveTo>
                      <a:pt x="68547" y="0"/>
                    </a:moveTo>
                    <a:cubicBezTo>
                      <a:pt x="61862" y="0"/>
                      <a:pt x="54978" y="3106"/>
                      <a:pt x="49092" y="5701"/>
                    </a:cubicBezTo>
                    <a:cubicBezTo>
                      <a:pt x="41736" y="8983"/>
                      <a:pt x="34593" y="12601"/>
                      <a:pt x="26721" y="14485"/>
                    </a:cubicBezTo>
                    <a:cubicBezTo>
                      <a:pt x="21941" y="15642"/>
                      <a:pt x="17010" y="16199"/>
                      <a:pt x="12075" y="16199"/>
                    </a:cubicBezTo>
                    <a:cubicBezTo>
                      <a:pt x="8191" y="16199"/>
                      <a:pt x="4305" y="15854"/>
                      <a:pt x="489" y="15184"/>
                    </a:cubicBezTo>
                    <a:cubicBezTo>
                      <a:pt x="461" y="15177"/>
                      <a:pt x="435" y="15174"/>
                      <a:pt x="409" y="15174"/>
                    </a:cubicBezTo>
                    <a:cubicBezTo>
                      <a:pt x="104" y="15174"/>
                      <a:pt x="0" y="15645"/>
                      <a:pt x="337" y="15701"/>
                    </a:cubicBezTo>
                    <a:cubicBezTo>
                      <a:pt x="4181" y="16382"/>
                      <a:pt x="8054" y="16720"/>
                      <a:pt x="11915" y="16720"/>
                    </a:cubicBezTo>
                    <a:cubicBezTo>
                      <a:pt x="19258" y="16720"/>
                      <a:pt x="26557" y="15497"/>
                      <a:pt x="33529" y="13087"/>
                    </a:cubicBezTo>
                    <a:cubicBezTo>
                      <a:pt x="43925" y="9470"/>
                      <a:pt x="53317" y="3330"/>
                      <a:pt x="64229" y="1141"/>
                    </a:cubicBezTo>
                    <a:cubicBezTo>
                      <a:pt x="65725" y="839"/>
                      <a:pt x="67194" y="678"/>
                      <a:pt x="68623" y="678"/>
                    </a:cubicBezTo>
                    <a:cubicBezTo>
                      <a:pt x="72943" y="678"/>
                      <a:pt x="76890" y="2153"/>
                      <a:pt x="80065" y="5670"/>
                    </a:cubicBezTo>
                    <a:cubicBezTo>
                      <a:pt x="83561" y="9561"/>
                      <a:pt x="85141" y="14667"/>
                      <a:pt x="86448" y="19622"/>
                    </a:cubicBezTo>
                    <a:cubicBezTo>
                      <a:pt x="87786" y="24759"/>
                      <a:pt x="88880" y="29926"/>
                      <a:pt x="91494" y="34577"/>
                    </a:cubicBezTo>
                    <a:cubicBezTo>
                      <a:pt x="93561" y="38224"/>
                      <a:pt x="96600" y="41172"/>
                      <a:pt x="100005" y="43543"/>
                    </a:cubicBezTo>
                    <a:cubicBezTo>
                      <a:pt x="110734" y="50990"/>
                      <a:pt x="125051" y="52571"/>
                      <a:pt x="137635" y="53999"/>
                    </a:cubicBezTo>
                    <a:cubicBezTo>
                      <a:pt x="145234" y="54881"/>
                      <a:pt x="153440" y="54455"/>
                      <a:pt x="160766" y="56856"/>
                    </a:cubicBezTo>
                    <a:cubicBezTo>
                      <a:pt x="168213" y="59288"/>
                      <a:pt x="171587" y="66188"/>
                      <a:pt x="174444" y="72936"/>
                    </a:cubicBezTo>
                    <a:cubicBezTo>
                      <a:pt x="174490" y="73038"/>
                      <a:pt x="174569" y="73081"/>
                      <a:pt x="174650" y="73081"/>
                    </a:cubicBezTo>
                    <a:cubicBezTo>
                      <a:pt x="174834" y="73081"/>
                      <a:pt x="175036" y="72864"/>
                      <a:pt x="174930" y="72632"/>
                    </a:cubicBezTo>
                    <a:cubicBezTo>
                      <a:pt x="173076" y="68255"/>
                      <a:pt x="171100" y="63847"/>
                      <a:pt x="167726" y="60382"/>
                    </a:cubicBezTo>
                    <a:cubicBezTo>
                      <a:pt x="164292" y="56917"/>
                      <a:pt x="159520" y="55610"/>
                      <a:pt x="154839" y="54942"/>
                    </a:cubicBezTo>
                    <a:cubicBezTo>
                      <a:pt x="149367" y="54182"/>
                      <a:pt x="143805" y="54091"/>
                      <a:pt x="138334" y="53483"/>
                    </a:cubicBezTo>
                    <a:cubicBezTo>
                      <a:pt x="132467" y="52814"/>
                      <a:pt x="126601" y="51993"/>
                      <a:pt x="120795" y="50808"/>
                    </a:cubicBezTo>
                    <a:cubicBezTo>
                      <a:pt x="111646" y="48954"/>
                      <a:pt x="102102" y="45823"/>
                      <a:pt x="95476" y="38954"/>
                    </a:cubicBezTo>
                    <a:cubicBezTo>
                      <a:pt x="87938" y="31142"/>
                      <a:pt x="88424" y="19744"/>
                      <a:pt x="83865" y="10382"/>
                    </a:cubicBezTo>
                    <a:cubicBezTo>
                      <a:pt x="81159" y="4880"/>
                      <a:pt x="76630" y="655"/>
                      <a:pt x="70339" y="78"/>
                    </a:cubicBezTo>
                    <a:cubicBezTo>
                      <a:pt x="69744" y="25"/>
                      <a:pt x="69146" y="0"/>
                      <a:pt x="685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2129125" y="3363300"/>
                <a:ext cx="2707650" cy="1859025"/>
              </a:xfrm>
              <a:custGeom>
                <a:rect b="b" l="l" r="r" t="t"/>
                <a:pathLst>
                  <a:path extrusionOk="0" h="74361" w="108306">
                    <a:moveTo>
                      <a:pt x="7949" y="0"/>
                    </a:moveTo>
                    <a:cubicBezTo>
                      <a:pt x="5266" y="0"/>
                      <a:pt x="2599" y="444"/>
                      <a:pt x="106" y="1409"/>
                    </a:cubicBezTo>
                    <a:cubicBezTo>
                      <a:pt x="0" y="1409"/>
                      <a:pt x="33" y="1639"/>
                      <a:pt x="143" y="1639"/>
                    </a:cubicBezTo>
                    <a:cubicBezTo>
                      <a:pt x="159" y="1639"/>
                      <a:pt x="177" y="1634"/>
                      <a:pt x="197" y="1622"/>
                    </a:cubicBezTo>
                    <a:cubicBezTo>
                      <a:pt x="2653" y="679"/>
                      <a:pt x="5272" y="244"/>
                      <a:pt x="7912" y="244"/>
                    </a:cubicBezTo>
                    <a:cubicBezTo>
                      <a:pt x="13868" y="244"/>
                      <a:pt x="19935" y="2459"/>
                      <a:pt x="24483" y="6060"/>
                    </a:cubicBezTo>
                    <a:cubicBezTo>
                      <a:pt x="28222" y="9069"/>
                      <a:pt x="30107" y="13020"/>
                      <a:pt x="31201" y="17610"/>
                    </a:cubicBezTo>
                    <a:cubicBezTo>
                      <a:pt x="32386" y="22504"/>
                      <a:pt x="32873" y="27580"/>
                      <a:pt x="35578" y="31987"/>
                    </a:cubicBezTo>
                    <a:cubicBezTo>
                      <a:pt x="37797" y="35635"/>
                      <a:pt x="41414" y="38218"/>
                      <a:pt x="45396" y="39586"/>
                    </a:cubicBezTo>
                    <a:cubicBezTo>
                      <a:pt x="50654" y="41379"/>
                      <a:pt x="56429" y="40680"/>
                      <a:pt x="61870" y="41227"/>
                    </a:cubicBezTo>
                    <a:cubicBezTo>
                      <a:pt x="67372" y="41774"/>
                      <a:pt x="72721" y="43811"/>
                      <a:pt x="77402" y="46759"/>
                    </a:cubicBezTo>
                    <a:cubicBezTo>
                      <a:pt x="82387" y="49920"/>
                      <a:pt x="86035" y="54358"/>
                      <a:pt x="89500" y="59009"/>
                    </a:cubicBezTo>
                    <a:cubicBezTo>
                      <a:pt x="94363" y="65483"/>
                      <a:pt x="99682" y="72596"/>
                      <a:pt x="108072" y="74359"/>
                    </a:cubicBezTo>
                    <a:cubicBezTo>
                      <a:pt x="108081" y="74360"/>
                      <a:pt x="108090" y="74361"/>
                      <a:pt x="108099" y="74361"/>
                    </a:cubicBezTo>
                    <a:cubicBezTo>
                      <a:pt x="108260" y="74361"/>
                      <a:pt x="108305" y="74114"/>
                      <a:pt x="108132" y="74085"/>
                    </a:cubicBezTo>
                    <a:cubicBezTo>
                      <a:pt x="96916" y="71775"/>
                      <a:pt x="91688" y="60407"/>
                      <a:pt x="84697" y="52626"/>
                    </a:cubicBezTo>
                    <a:cubicBezTo>
                      <a:pt x="77919" y="45057"/>
                      <a:pt x="68405" y="41136"/>
                      <a:pt x="58405" y="40680"/>
                    </a:cubicBezTo>
                    <a:cubicBezTo>
                      <a:pt x="52478" y="40407"/>
                      <a:pt x="46551" y="40559"/>
                      <a:pt x="41353" y="37337"/>
                    </a:cubicBezTo>
                    <a:cubicBezTo>
                      <a:pt x="36459" y="34297"/>
                      <a:pt x="34058" y="29252"/>
                      <a:pt x="32781" y="23811"/>
                    </a:cubicBezTo>
                    <a:cubicBezTo>
                      <a:pt x="31718" y="19221"/>
                      <a:pt x="31262" y="14388"/>
                      <a:pt x="28739" y="10315"/>
                    </a:cubicBezTo>
                    <a:cubicBezTo>
                      <a:pt x="26794" y="7245"/>
                      <a:pt x="23784" y="4935"/>
                      <a:pt x="20623" y="3263"/>
                    </a:cubicBezTo>
                    <a:cubicBezTo>
                      <a:pt x="16823" y="1202"/>
                      <a:pt x="12364" y="0"/>
                      <a:pt x="79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0" name="Google Shape;320;p28"/>
            <p:cNvSpPr/>
            <p:nvPr/>
          </p:nvSpPr>
          <p:spPr>
            <a:xfrm>
              <a:off x="4345206" y="4105543"/>
              <a:ext cx="449996" cy="525816"/>
            </a:xfrm>
            <a:custGeom>
              <a:rect b="b" l="l" r="r" t="t"/>
              <a:pathLst>
                <a:path extrusionOk="0" h="16020" w="13710">
                  <a:moveTo>
                    <a:pt x="1" y="16019"/>
                  </a:moveTo>
                  <a:cubicBezTo>
                    <a:pt x="1" y="16019"/>
                    <a:pt x="517" y="943"/>
                    <a:pt x="11247" y="31"/>
                  </a:cubicBezTo>
                  <a:cubicBezTo>
                    <a:pt x="11247" y="1"/>
                    <a:pt x="13709" y="10426"/>
                    <a:pt x="1" y="160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-86600" y="3283182"/>
              <a:ext cx="304330" cy="364198"/>
            </a:xfrm>
            <a:custGeom>
              <a:rect b="b" l="l" r="r" t="t"/>
              <a:pathLst>
                <a:path extrusionOk="0" h="11096" w="9272">
                  <a:moveTo>
                    <a:pt x="9150" y="11095"/>
                  </a:moveTo>
                  <a:cubicBezTo>
                    <a:pt x="9150" y="11095"/>
                    <a:pt x="1" y="6870"/>
                    <a:pt x="2189" y="1"/>
                  </a:cubicBezTo>
                  <a:cubicBezTo>
                    <a:pt x="2189" y="1"/>
                    <a:pt x="9271" y="1217"/>
                    <a:pt x="9150" y="110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Nonfunctional Requirements</a:t>
            </a:r>
            <a:endParaRPr/>
          </a:p>
        </p:txBody>
      </p:sp>
      <p:sp>
        <p:nvSpPr>
          <p:cNvPr id="409" name="Google Shape;409;p37"/>
          <p:cNvSpPr txBox="1"/>
          <p:nvPr>
            <p:ph idx="1" type="body"/>
          </p:nvPr>
        </p:nvSpPr>
        <p:spPr>
          <a:xfrm>
            <a:off x="720000" y="1152475"/>
            <a:ext cx="7704000" cy="28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requirements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that student’s private information is not stolen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 injection attack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Sanitize html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Invalid access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Error 404 catcher when a user put in a wrong url.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Matching use sessions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>
            <p:ph type="title"/>
          </p:nvPr>
        </p:nvSpPr>
        <p:spPr>
          <a:xfrm>
            <a:off x="720000" y="99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415" name="Google Shape;415;p38"/>
          <p:cNvPicPr preferRelativeResize="0"/>
          <p:nvPr/>
        </p:nvPicPr>
        <p:blipFill rotWithShape="1">
          <a:blip r:embed="rId3">
            <a:alphaModFix/>
          </a:blip>
          <a:srcRect b="0" l="1370" r="-1370" t="0"/>
          <a:stretch/>
        </p:blipFill>
        <p:spPr>
          <a:xfrm>
            <a:off x="280175" y="852275"/>
            <a:ext cx="8743100" cy="38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User Stories for login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9"/>
          <p:cNvSpPr txBox="1"/>
          <p:nvPr>
            <p:ph idx="1" type="body"/>
          </p:nvPr>
        </p:nvSpPr>
        <p:spPr>
          <a:xfrm>
            <a:off x="720000" y="1152475"/>
            <a:ext cx="7704000" cy="29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100"/>
              <a:t>As a user, I want to …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be able to login the app with my Google account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See my name and profile picture in the home page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Stay logged in after Google verification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User Stories for homepage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0"/>
          <p:cNvSpPr txBox="1"/>
          <p:nvPr>
            <p:ph idx="1" type="body"/>
          </p:nvPr>
        </p:nvSpPr>
        <p:spPr>
          <a:xfrm>
            <a:off x="720000" y="1152475"/>
            <a:ext cx="77040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100"/>
              <a:t>As a user, I want to …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See all my notes in the form of card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</a:t>
            </a:r>
            <a:r>
              <a:rPr lang="en" sz="2100"/>
              <a:t>reate a new doc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Delete the note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See the short description of summary by clicking the show summary shortcut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Go to my document page(double click)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Sign out of my account 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User Stories for document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1"/>
          <p:cNvSpPr txBox="1"/>
          <p:nvPr>
            <p:ph idx="1" type="body"/>
          </p:nvPr>
        </p:nvSpPr>
        <p:spPr>
          <a:xfrm>
            <a:off x="720000" y="1152475"/>
            <a:ext cx="77040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100"/>
              <a:t>As a user, I want to…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Edit my note in a text editor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Save my note online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Generate a summary and generate a new summary after I update my note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Go back to homepage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Desirable and optional user stories</a:t>
            </a:r>
            <a:endParaRPr/>
          </a:p>
        </p:txBody>
      </p:sp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720000" y="1228675"/>
            <a:ext cx="7704000" cy="3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000000"/>
                </a:solidFill>
              </a:rPr>
              <a:t>Desirable Features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As a user, I want to…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Have quizzes from the note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Have flash cards from the note</a:t>
            </a:r>
            <a:endParaRPr sz="17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000000"/>
                </a:solidFill>
              </a:rPr>
              <a:t>Optional Features</a:t>
            </a:r>
            <a:endParaRPr sz="17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As a user, I want to…</a:t>
            </a:r>
            <a:endParaRPr sz="1700" u="sng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Collaborate with others in the same note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Have a folder system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Share files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/>
          <p:nvPr>
            <p:ph type="title"/>
          </p:nvPr>
        </p:nvSpPr>
        <p:spPr>
          <a:xfrm>
            <a:off x="715100" y="2076152"/>
            <a:ext cx="43602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445" name="Google Shape;445;p43"/>
          <p:cNvSpPr txBox="1"/>
          <p:nvPr>
            <p:ph idx="2" type="title"/>
          </p:nvPr>
        </p:nvSpPr>
        <p:spPr>
          <a:xfrm>
            <a:off x="715100" y="1019320"/>
            <a:ext cx="10899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46" name="Google Shape;446;p43"/>
          <p:cNvGrpSpPr/>
          <p:nvPr/>
        </p:nvGrpSpPr>
        <p:grpSpPr>
          <a:xfrm>
            <a:off x="-326191" y="4063037"/>
            <a:ext cx="2903212" cy="1818438"/>
            <a:chOff x="-326191" y="4063037"/>
            <a:chExt cx="2903212" cy="1818438"/>
          </a:xfrm>
        </p:grpSpPr>
        <p:sp>
          <p:nvSpPr>
            <p:cNvPr id="447" name="Google Shape;447;p43"/>
            <p:cNvSpPr/>
            <p:nvPr/>
          </p:nvSpPr>
          <p:spPr>
            <a:xfrm>
              <a:off x="-148112" y="4063037"/>
              <a:ext cx="2725133" cy="1090893"/>
            </a:xfrm>
            <a:custGeom>
              <a:rect b="b" l="l" r="r" t="t"/>
              <a:pathLst>
                <a:path extrusionOk="0" h="38846" w="67722">
                  <a:moveTo>
                    <a:pt x="53497" y="11763"/>
                  </a:moveTo>
                  <a:cubicBezTo>
                    <a:pt x="39819" y="0"/>
                    <a:pt x="24621" y="14043"/>
                    <a:pt x="10578" y="18238"/>
                  </a:cubicBezTo>
                  <a:cubicBezTo>
                    <a:pt x="7022" y="19241"/>
                    <a:pt x="3344" y="19149"/>
                    <a:pt x="0" y="17994"/>
                  </a:cubicBezTo>
                  <a:lnTo>
                    <a:pt x="0" y="37934"/>
                  </a:lnTo>
                  <a:cubicBezTo>
                    <a:pt x="0" y="38451"/>
                    <a:pt x="426" y="38846"/>
                    <a:pt x="912" y="38846"/>
                  </a:cubicBezTo>
                  <a:lnTo>
                    <a:pt x="67722" y="38846"/>
                  </a:lnTo>
                  <a:cubicBezTo>
                    <a:pt x="66992" y="38086"/>
                    <a:pt x="66293" y="37296"/>
                    <a:pt x="65655" y="36475"/>
                  </a:cubicBezTo>
                  <a:cubicBezTo>
                    <a:pt x="59576" y="28481"/>
                    <a:pt x="61096" y="18238"/>
                    <a:pt x="53497" y="117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-1" y="4674450"/>
              <a:ext cx="2428869" cy="469050"/>
            </a:xfrm>
            <a:custGeom>
              <a:rect b="b" l="l" r="r" t="t"/>
              <a:pathLst>
                <a:path extrusionOk="0" h="3825" w="26950">
                  <a:moveTo>
                    <a:pt x="7181" y="0"/>
                  </a:moveTo>
                  <a:cubicBezTo>
                    <a:pt x="2039" y="0"/>
                    <a:pt x="0" y="3824"/>
                    <a:pt x="0" y="3824"/>
                  </a:cubicBezTo>
                  <a:lnTo>
                    <a:pt x="26949" y="3824"/>
                  </a:lnTo>
                  <a:cubicBezTo>
                    <a:pt x="25556" y="2076"/>
                    <a:pt x="24208" y="1682"/>
                    <a:pt x="22589" y="1682"/>
                  </a:cubicBezTo>
                  <a:cubicBezTo>
                    <a:pt x="21265" y="1682"/>
                    <a:pt x="19759" y="1945"/>
                    <a:pt x="17898" y="1945"/>
                  </a:cubicBezTo>
                  <a:cubicBezTo>
                    <a:pt x="16162" y="1945"/>
                    <a:pt x="14117" y="1716"/>
                    <a:pt x="11622" y="832"/>
                  </a:cubicBezTo>
                  <a:cubicBezTo>
                    <a:pt x="9938" y="238"/>
                    <a:pt x="8463" y="0"/>
                    <a:pt x="7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 flipH="1">
              <a:off x="-326191" y="4229110"/>
              <a:ext cx="2267765" cy="1652365"/>
            </a:xfrm>
            <a:custGeom>
              <a:rect b="b" l="l" r="r" t="t"/>
              <a:pathLst>
                <a:path extrusionOk="0" h="69698" w="95656">
                  <a:moveTo>
                    <a:pt x="95655" y="52646"/>
                  </a:moveTo>
                  <a:cubicBezTo>
                    <a:pt x="79910" y="54166"/>
                    <a:pt x="64378" y="40427"/>
                    <a:pt x="63892" y="24621"/>
                  </a:cubicBezTo>
                  <a:cubicBezTo>
                    <a:pt x="63679" y="18147"/>
                    <a:pt x="64834" y="9849"/>
                    <a:pt x="59089" y="6809"/>
                  </a:cubicBezTo>
                  <a:cubicBezTo>
                    <a:pt x="56384" y="5381"/>
                    <a:pt x="53010" y="5837"/>
                    <a:pt x="50123" y="6931"/>
                  </a:cubicBezTo>
                  <a:cubicBezTo>
                    <a:pt x="45837" y="8572"/>
                    <a:pt x="42068" y="11369"/>
                    <a:pt x="37934" y="13436"/>
                  </a:cubicBezTo>
                  <a:cubicBezTo>
                    <a:pt x="33800" y="15442"/>
                    <a:pt x="28846" y="16658"/>
                    <a:pt x="24621" y="14803"/>
                  </a:cubicBezTo>
                  <a:cubicBezTo>
                    <a:pt x="20608" y="13010"/>
                    <a:pt x="18207" y="8937"/>
                    <a:pt x="15198" y="5715"/>
                  </a:cubicBezTo>
                  <a:cubicBezTo>
                    <a:pt x="12219" y="2524"/>
                    <a:pt x="7234" y="1"/>
                    <a:pt x="3556" y="2402"/>
                  </a:cubicBezTo>
                  <a:cubicBezTo>
                    <a:pt x="699" y="4256"/>
                    <a:pt x="0" y="8329"/>
                    <a:pt x="1155" y="11551"/>
                  </a:cubicBezTo>
                  <a:cubicBezTo>
                    <a:pt x="2249" y="14803"/>
                    <a:pt x="4711" y="17326"/>
                    <a:pt x="7082" y="19758"/>
                  </a:cubicBezTo>
                  <a:cubicBezTo>
                    <a:pt x="12098" y="24925"/>
                    <a:pt x="17143" y="30062"/>
                    <a:pt x="22159" y="35229"/>
                  </a:cubicBezTo>
                  <a:cubicBezTo>
                    <a:pt x="24286" y="37448"/>
                    <a:pt x="26536" y="39880"/>
                    <a:pt x="26809" y="42919"/>
                  </a:cubicBezTo>
                  <a:cubicBezTo>
                    <a:pt x="27295" y="48573"/>
                    <a:pt x="20730" y="52859"/>
                    <a:pt x="20669" y="58573"/>
                  </a:cubicBezTo>
                  <a:cubicBezTo>
                    <a:pt x="20639" y="63528"/>
                    <a:pt x="25654" y="67114"/>
                    <a:pt x="30487" y="68391"/>
                  </a:cubicBezTo>
                  <a:cubicBezTo>
                    <a:pt x="35259" y="69698"/>
                    <a:pt x="40426" y="69667"/>
                    <a:pt x="45229" y="68239"/>
                  </a:cubicBezTo>
                  <a:cubicBezTo>
                    <a:pt x="53041" y="65959"/>
                    <a:pt x="59636" y="60306"/>
                    <a:pt x="67570" y="58452"/>
                  </a:cubicBezTo>
                  <a:cubicBezTo>
                    <a:pt x="74895" y="56689"/>
                    <a:pt x="82585" y="58421"/>
                    <a:pt x="89941" y="6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43"/>
          <p:cNvGrpSpPr/>
          <p:nvPr/>
        </p:nvGrpSpPr>
        <p:grpSpPr>
          <a:xfrm>
            <a:off x="4719824" y="1621026"/>
            <a:ext cx="5321849" cy="4636907"/>
            <a:chOff x="4672199" y="1621026"/>
            <a:chExt cx="5321849" cy="4636907"/>
          </a:xfrm>
        </p:grpSpPr>
        <p:sp>
          <p:nvSpPr>
            <p:cNvPr id="451" name="Google Shape;451;p43"/>
            <p:cNvSpPr/>
            <p:nvPr/>
          </p:nvSpPr>
          <p:spPr>
            <a:xfrm>
              <a:off x="4672199" y="1621026"/>
              <a:ext cx="5090724" cy="3636627"/>
            </a:xfrm>
            <a:custGeom>
              <a:rect b="b" l="l" r="r" t="t"/>
              <a:pathLst>
                <a:path extrusionOk="0" h="106373" w="148906">
                  <a:moveTo>
                    <a:pt x="129029" y="1"/>
                  </a:moveTo>
                  <a:cubicBezTo>
                    <a:pt x="121556" y="1"/>
                    <a:pt x="114078" y="2118"/>
                    <a:pt x="108052" y="6497"/>
                  </a:cubicBezTo>
                  <a:cubicBezTo>
                    <a:pt x="100661" y="11868"/>
                    <a:pt x="95100" y="20638"/>
                    <a:pt x="86128" y="22396"/>
                  </a:cubicBezTo>
                  <a:cubicBezTo>
                    <a:pt x="84998" y="22619"/>
                    <a:pt x="83872" y="22718"/>
                    <a:pt x="82749" y="22718"/>
                  </a:cubicBezTo>
                  <a:cubicBezTo>
                    <a:pt x="73982" y="22718"/>
                    <a:pt x="65377" y="16700"/>
                    <a:pt x="56533" y="16700"/>
                  </a:cubicBezTo>
                  <a:cubicBezTo>
                    <a:pt x="55697" y="16700"/>
                    <a:pt x="54860" y="16753"/>
                    <a:pt x="54020" y="16871"/>
                  </a:cubicBezTo>
                  <a:cubicBezTo>
                    <a:pt x="50229" y="17405"/>
                    <a:pt x="46724" y="19223"/>
                    <a:pt x="43694" y="21553"/>
                  </a:cubicBezTo>
                  <a:cubicBezTo>
                    <a:pt x="32654" y="30037"/>
                    <a:pt x="28056" y="45984"/>
                    <a:pt x="32880" y="59043"/>
                  </a:cubicBezTo>
                  <a:cubicBezTo>
                    <a:pt x="34437" y="63262"/>
                    <a:pt x="36837" y="67124"/>
                    <a:pt x="38441" y="71318"/>
                  </a:cubicBezTo>
                  <a:cubicBezTo>
                    <a:pt x="40046" y="75513"/>
                    <a:pt x="40806" y="80325"/>
                    <a:pt x="38988" y="84437"/>
                  </a:cubicBezTo>
                  <a:cubicBezTo>
                    <a:pt x="37016" y="88869"/>
                    <a:pt x="31074" y="90473"/>
                    <a:pt x="26618" y="92387"/>
                  </a:cubicBezTo>
                  <a:cubicBezTo>
                    <a:pt x="25132" y="93019"/>
                    <a:pt x="23649" y="93229"/>
                    <a:pt x="22167" y="93229"/>
                  </a:cubicBezTo>
                  <a:cubicBezTo>
                    <a:pt x="19206" y="93229"/>
                    <a:pt x="16252" y="92388"/>
                    <a:pt x="13302" y="92388"/>
                  </a:cubicBezTo>
                  <a:cubicBezTo>
                    <a:pt x="11790" y="92388"/>
                    <a:pt x="10280" y="92609"/>
                    <a:pt x="8770" y="93278"/>
                  </a:cubicBezTo>
                  <a:cubicBezTo>
                    <a:pt x="5264" y="94834"/>
                    <a:pt x="2864" y="103842"/>
                    <a:pt x="0" y="106373"/>
                  </a:cubicBezTo>
                  <a:lnTo>
                    <a:pt x="148906" y="106373"/>
                  </a:lnTo>
                  <a:lnTo>
                    <a:pt x="148906" y="5059"/>
                  </a:lnTo>
                  <a:cubicBezTo>
                    <a:pt x="144545" y="2813"/>
                    <a:pt x="139886" y="1209"/>
                    <a:pt x="135050" y="460"/>
                  </a:cubicBezTo>
                  <a:cubicBezTo>
                    <a:pt x="133062" y="155"/>
                    <a:pt x="131046" y="1"/>
                    <a:pt x="129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2" name="Google Shape;452;p43"/>
            <p:cNvGrpSpPr/>
            <p:nvPr/>
          </p:nvGrpSpPr>
          <p:grpSpPr>
            <a:xfrm>
              <a:off x="5393615" y="2145372"/>
              <a:ext cx="4600433" cy="4112561"/>
              <a:chOff x="5393615" y="2145372"/>
              <a:chExt cx="4600433" cy="4112561"/>
            </a:xfrm>
          </p:grpSpPr>
          <p:grpSp>
            <p:nvGrpSpPr>
              <p:cNvPr id="453" name="Google Shape;453;p43"/>
              <p:cNvGrpSpPr/>
              <p:nvPr/>
            </p:nvGrpSpPr>
            <p:grpSpPr>
              <a:xfrm flipH="1" rot="10800000">
                <a:off x="5393615" y="2145372"/>
                <a:ext cx="4600433" cy="4112561"/>
                <a:chOff x="5384090" y="-1292699"/>
                <a:chExt cx="4600433" cy="4112561"/>
              </a:xfrm>
            </p:grpSpPr>
            <p:sp>
              <p:nvSpPr>
                <p:cNvPr id="454" name="Google Shape;454;p43"/>
                <p:cNvSpPr/>
                <p:nvPr/>
              </p:nvSpPr>
              <p:spPr>
                <a:xfrm>
                  <a:off x="5767188" y="-177230"/>
                  <a:ext cx="3395485" cy="2997091"/>
                </a:xfrm>
                <a:custGeom>
                  <a:rect b="b" l="l" r="r" t="t"/>
                  <a:pathLst>
                    <a:path extrusionOk="0" h="83467" w="94562">
                      <a:moveTo>
                        <a:pt x="93650" y="0"/>
                      </a:moveTo>
                      <a:lnTo>
                        <a:pt x="457" y="0"/>
                      </a:lnTo>
                      <a:cubicBezTo>
                        <a:pt x="1" y="3222"/>
                        <a:pt x="1034" y="6444"/>
                        <a:pt x="4287" y="8997"/>
                      </a:cubicBezTo>
                      <a:cubicBezTo>
                        <a:pt x="8086" y="12037"/>
                        <a:pt x="6202" y="16201"/>
                        <a:pt x="10761" y="18116"/>
                      </a:cubicBezTo>
                      <a:cubicBezTo>
                        <a:pt x="16445" y="20396"/>
                        <a:pt x="22524" y="20760"/>
                        <a:pt x="28603" y="22280"/>
                      </a:cubicBezTo>
                      <a:cubicBezTo>
                        <a:pt x="46476" y="27994"/>
                        <a:pt x="36202" y="48511"/>
                        <a:pt x="38117" y="62554"/>
                      </a:cubicBezTo>
                      <a:cubicBezTo>
                        <a:pt x="39637" y="72828"/>
                        <a:pt x="49515" y="83466"/>
                        <a:pt x="61279" y="81551"/>
                      </a:cubicBezTo>
                      <a:cubicBezTo>
                        <a:pt x="72890" y="79363"/>
                        <a:pt x="75717" y="72706"/>
                        <a:pt x="94562" y="70731"/>
                      </a:cubicBezTo>
                      <a:lnTo>
                        <a:pt x="94562" y="912"/>
                      </a:lnTo>
                      <a:cubicBezTo>
                        <a:pt x="94562" y="365"/>
                        <a:pt x="94197" y="0"/>
                        <a:pt x="936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43"/>
                <p:cNvSpPr/>
                <p:nvPr/>
              </p:nvSpPr>
              <p:spPr>
                <a:xfrm>
                  <a:off x="5384090" y="-1292699"/>
                  <a:ext cx="4600433" cy="2851953"/>
                </a:xfrm>
                <a:custGeom>
                  <a:rect b="b" l="l" r="r" t="t"/>
                  <a:pathLst>
                    <a:path extrusionOk="0" h="79425" w="128119">
                      <a:moveTo>
                        <a:pt x="12585" y="23041"/>
                      </a:moveTo>
                      <a:cubicBezTo>
                        <a:pt x="12159" y="26232"/>
                        <a:pt x="11430" y="29637"/>
                        <a:pt x="10396" y="30640"/>
                      </a:cubicBezTo>
                      <a:cubicBezTo>
                        <a:pt x="7782" y="33132"/>
                        <a:pt x="4408" y="35077"/>
                        <a:pt x="2858" y="38360"/>
                      </a:cubicBezTo>
                      <a:cubicBezTo>
                        <a:pt x="1" y="44287"/>
                        <a:pt x="4986" y="51461"/>
                        <a:pt x="11156" y="53740"/>
                      </a:cubicBezTo>
                      <a:cubicBezTo>
                        <a:pt x="17326" y="56020"/>
                        <a:pt x="24135" y="54926"/>
                        <a:pt x="30701" y="54500"/>
                      </a:cubicBezTo>
                      <a:cubicBezTo>
                        <a:pt x="37236" y="54075"/>
                        <a:pt x="44500" y="54561"/>
                        <a:pt x="49242" y="59090"/>
                      </a:cubicBezTo>
                      <a:cubicBezTo>
                        <a:pt x="53315" y="63011"/>
                        <a:pt x="54652" y="69120"/>
                        <a:pt x="58817" y="72950"/>
                      </a:cubicBezTo>
                      <a:cubicBezTo>
                        <a:pt x="65716" y="79425"/>
                        <a:pt x="75747" y="75473"/>
                        <a:pt x="82221" y="70427"/>
                      </a:cubicBezTo>
                      <a:cubicBezTo>
                        <a:pt x="88908" y="65139"/>
                        <a:pt x="94653" y="58026"/>
                        <a:pt x="102769" y="55564"/>
                      </a:cubicBezTo>
                      <a:cubicBezTo>
                        <a:pt x="107419" y="54166"/>
                        <a:pt x="112343" y="54409"/>
                        <a:pt x="117055" y="53345"/>
                      </a:cubicBezTo>
                      <a:cubicBezTo>
                        <a:pt x="121766" y="52281"/>
                        <a:pt x="126629" y="49181"/>
                        <a:pt x="127268" y="44439"/>
                      </a:cubicBezTo>
                      <a:cubicBezTo>
                        <a:pt x="128119" y="38664"/>
                        <a:pt x="122556" y="34014"/>
                        <a:pt x="117237" y="31612"/>
                      </a:cubicBezTo>
                      <a:cubicBezTo>
                        <a:pt x="103802" y="25594"/>
                        <a:pt x="87267" y="25229"/>
                        <a:pt x="76811" y="14804"/>
                      </a:cubicBezTo>
                      <a:cubicBezTo>
                        <a:pt x="74166" y="12129"/>
                        <a:pt x="72069" y="8968"/>
                        <a:pt x="69212" y="6536"/>
                      </a:cubicBezTo>
                      <a:cubicBezTo>
                        <a:pt x="61522" y="1"/>
                        <a:pt x="49911" y="457"/>
                        <a:pt x="40397" y="3892"/>
                      </a:cubicBezTo>
                      <a:cubicBezTo>
                        <a:pt x="30853" y="7296"/>
                        <a:pt x="22403" y="13223"/>
                        <a:pt x="12980" y="16901"/>
                      </a:cubicBezTo>
                      <a:cubicBezTo>
                        <a:pt x="13101" y="16870"/>
                        <a:pt x="12980" y="19849"/>
                        <a:pt x="12585" y="230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43"/>
                <p:cNvSpPr/>
                <p:nvPr/>
              </p:nvSpPr>
              <p:spPr>
                <a:xfrm>
                  <a:off x="6332175" y="-546616"/>
                  <a:ext cx="3003909" cy="3055951"/>
                </a:xfrm>
                <a:custGeom>
                  <a:rect b="b" l="l" r="r" t="t"/>
                  <a:pathLst>
                    <a:path extrusionOk="0" fill="none" h="101704" w="99972">
                      <a:moveTo>
                        <a:pt x="8694" y="0"/>
                      </a:moveTo>
                      <a:cubicBezTo>
                        <a:pt x="7539" y="183"/>
                        <a:pt x="6566" y="973"/>
                        <a:pt x="5715" y="1793"/>
                      </a:cubicBezTo>
                      <a:cubicBezTo>
                        <a:pt x="3344" y="3952"/>
                        <a:pt x="1064" y="6505"/>
                        <a:pt x="456" y="9696"/>
                      </a:cubicBezTo>
                      <a:cubicBezTo>
                        <a:pt x="0" y="12128"/>
                        <a:pt x="669" y="14712"/>
                        <a:pt x="2158" y="16687"/>
                      </a:cubicBezTo>
                      <a:cubicBezTo>
                        <a:pt x="5776" y="21459"/>
                        <a:pt x="12189" y="22037"/>
                        <a:pt x="17691" y="22219"/>
                      </a:cubicBezTo>
                      <a:cubicBezTo>
                        <a:pt x="21733" y="22371"/>
                        <a:pt x="26171" y="22949"/>
                        <a:pt x="28816" y="25928"/>
                      </a:cubicBezTo>
                      <a:cubicBezTo>
                        <a:pt x="32402" y="29940"/>
                        <a:pt x="31217" y="35958"/>
                        <a:pt x="29971" y="40639"/>
                      </a:cubicBezTo>
                      <a:cubicBezTo>
                        <a:pt x="28329" y="46870"/>
                        <a:pt x="25290" y="52615"/>
                        <a:pt x="23283" y="58694"/>
                      </a:cubicBezTo>
                      <a:cubicBezTo>
                        <a:pt x="21186" y="65016"/>
                        <a:pt x="20244" y="71794"/>
                        <a:pt x="21338" y="78330"/>
                      </a:cubicBezTo>
                      <a:cubicBezTo>
                        <a:pt x="22432" y="84925"/>
                        <a:pt x="25715" y="91187"/>
                        <a:pt x="30943" y="95321"/>
                      </a:cubicBezTo>
                      <a:cubicBezTo>
                        <a:pt x="37357" y="100366"/>
                        <a:pt x="46111" y="101704"/>
                        <a:pt x="54226" y="100974"/>
                      </a:cubicBezTo>
                      <a:cubicBezTo>
                        <a:pt x="62403" y="100306"/>
                        <a:pt x="70275" y="97783"/>
                        <a:pt x="78239" y="95989"/>
                      </a:cubicBezTo>
                      <a:cubicBezTo>
                        <a:pt x="82190" y="95077"/>
                        <a:pt x="86355" y="94378"/>
                        <a:pt x="90336" y="95047"/>
                      </a:cubicBezTo>
                      <a:cubicBezTo>
                        <a:pt x="94318" y="95746"/>
                        <a:pt x="98300" y="98026"/>
                        <a:pt x="99972" y="101704"/>
                      </a:cubicBezTo>
                    </a:path>
                  </a:pathLst>
                </a:custGeom>
                <a:noFill/>
                <a:ln cap="flat" cmpd="sng" w="1900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7" name="Google Shape;457;p43"/>
              <p:cNvSpPr/>
              <p:nvPr/>
            </p:nvSpPr>
            <p:spPr>
              <a:xfrm flipH="1" rot="10800000">
                <a:off x="7221052" y="3381320"/>
                <a:ext cx="2560153" cy="1118408"/>
              </a:xfrm>
              <a:custGeom>
                <a:rect b="b" l="l" r="r" t="t"/>
                <a:pathLst>
                  <a:path extrusionOk="0" h="29076" w="66558">
                    <a:moveTo>
                      <a:pt x="1453" y="1"/>
                    </a:moveTo>
                    <a:cubicBezTo>
                      <a:pt x="1399" y="1"/>
                      <a:pt x="1350" y="35"/>
                      <a:pt x="1338" y="107"/>
                    </a:cubicBezTo>
                    <a:cubicBezTo>
                      <a:pt x="0" y="7857"/>
                      <a:pt x="486" y="15943"/>
                      <a:pt x="5198" y="22508"/>
                    </a:cubicBezTo>
                    <a:cubicBezTo>
                      <a:pt x="8514" y="27146"/>
                      <a:pt x="13382" y="29075"/>
                      <a:pt x="18598" y="29075"/>
                    </a:cubicBezTo>
                    <a:cubicBezTo>
                      <a:pt x="20458" y="29075"/>
                      <a:pt x="22362" y="28830"/>
                      <a:pt x="24256" y="28374"/>
                    </a:cubicBezTo>
                    <a:cubicBezTo>
                      <a:pt x="40548" y="24332"/>
                      <a:pt x="49667" y="7128"/>
                      <a:pt x="66384" y="4271"/>
                    </a:cubicBezTo>
                    <a:cubicBezTo>
                      <a:pt x="66557" y="4242"/>
                      <a:pt x="66512" y="3995"/>
                      <a:pt x="66325" y="3995"/>
                    </a:cubicBezTo>
                    <a:cubicBezTo>
                      <a:pt x="66315" y="3995"/>
                      <a:pt x="66304" y="3996"/>
                      <a:pt x="66293" y="3997"/>
                    </a:cubicBezTo>
                    <a:cubicBezTo>
                      <a:pt x="51825" y="6520"/>
                      <a:pt x="42828" y="19560"/>
                      <a:pt x="30183" y="25852"/>
                    </a:cubicBezTo>
                    <a:cubicBezTo>
                      <a:pt x="26547" y="27662"/>
                      <a:pt x="22440" y="28846"/>
                      <a:pt x="18457" y="28846"/>
                    </a:cubicBezTo>
                    <a:cubicBezTo>
                      <a:pt x="14216" y="28846"/>
                      <a:pt x="10114" y="27504"/>
                      <a:pt x="6870" y="24150"/>
                    </a:cubicBezTo>
                    <a:cubicBezTo>
                      <a:pt x="790" y="17858"/>
                      <a:pt x="183" y="8435"/>
                      <a:pt x="1611" y="228"/>
                    </a:cubicBezTo>
                    <a:cubicBezTo>
                      <a:pt x="1630" y="81"/>
                      <a:pt x="1536" y="1"/>
                      <a:pt x="1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8" name="Google Shape;458;p43"/>
            <p:cNvSpPr/>
            <p:nvPr/>
          </p:nvSpPr>
          <p:spPr>
            <a:xfrm flipH="1" rot="10800000">
              <a:off x="4886591" y="4689212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6216266" y="2347022"/>
              <a:ext cx="310304" cy="377131"/>
            </a:xfrm>
            <a:custGeom>
              <a:rect b="b" l="l" r="r" t="t"/>
              <a:pathLst>
                <a:path extrusionOk="0" h="11490" w="9454">
                  <a:moveTo>
                    <a:pt x="7022" y="0"/>
                  </a:moveTo>
                  <a:lnTo>
                    <a:pt x="7022" y="0"/>
                  </a:lnTo>
                  <a:cubicBezTo>
                    <a:pt x="1" y="1429"/>
                    <a:pt x="761" y="11490"/>
                    <a:pt x="761" y="11490"/>
                  </a:cubicBezTo>
                  <a:cubicBezTo>
                    <a:pt x="9454" y="6748"/>
                    <a:pt x="7053" y="0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 Client-Server</a:t>
            </a:r>
            <a:endParaRPr/>
          </a:p>
        </p:txBody>
      </p:sp>
      <p:sp>
        <p:nvSpPr>
          <p:cNvPr id="465" name="Google Shape;465;p44"/>
          <p:cNvSpPr/>
          <p:nvPr/>
        </p:nvSpPr>
        <p:spPr>
          <a:xfrm>
            <a:off x="539656" y="3438424"/>
            <a:ext cx="1051200" cy="519300"/>
          </a:xfrm>
          <a:prstGeom prst="flowChartAlternateProcess">
            <a:avLst/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Login Page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6" name="Google Shape;466;p44"/>
          <p:cNvCxnSpPr>
            <a:stCxn id="465" idx="3"/>
            <a:endCxn id="467" idx="1"/>
          </p:cNvCxnSpPr>
          <p:nvPr/>
        </p:nvCxnSpPr>
        <p:spPr>
          <a:xfrm>
            <a:off x="1590856" y="3698074"/>
            <a:ext cx="121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44"/>
          <p:cNvSpPr/>
          <p:nvPr/>
        </p:nvSpPr>
        <p:spPr>
          <a:xfrm>
            <a:off x="2810419" y="3221468"/>
            <a:ext cx="1758000" cy="953400"/>
          </a:xfrm>
          <a:prstGeom prst="flowChartAlternateProcess">
            <a:avLst/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Home Page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 Cloud&quot; Icon - Download for free – Iconduck" id="468" name="Google Shape;4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50" y="1846606"/>
            <a:ext cx="803219" cy="5772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9" name="Google Shape;469;p44"/>
          <p:cNvCxnSpPr>
            <a:stCxn id="468" idx="2"/>
          </p:cNvCxnSpPr>
          <p:nvPr/>
        </p:nvCxnSpPr>
        <p:spPr>
          <a:xfrm>
            <a:off x="786160" y="2423838"/>
            <a:ext cx="1500" cy="10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database mongo db&quot; Icon - Download for free – Iconduck" id="470" name="Google Shape;47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842" y="1345149"/>
            <a:ext cx="803219" cy="751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1" name="Google Shape;471;p44"/>
          <p:cNvCxnSpPr>
            <a:stCxn id="465" idx="0"/>
          </p:cNvCxnSpPr>
          <p:nvPr/>
        </p:nvCxnSpPr>
        <p:spPr>
          <a:xfrm flipH="1" rot="10800000">
            <a:off x="1065256" y="2096824"/>
            <a:ext cx="2416200" cy="13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44"/>
          <p:cNvSpPr txBox="1"/>
          <p:nvPr/>
        </p:nvSpPr>
        <p:spPr>
          <a:xfrm>
            <a:off x="1929409" y="2211207"/>
            <a:ext cx="101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new User()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3" name="Google Shape;473;p44"/>
          <p:cNvCxnSpPr/>
          <p:nvPr/>
        </p:nvCxnSpPr>
        <p:spPr>
          <a:xfrm>
            <a:off x="3818360" y="2096890"/>
            <a:ext cx="0" cy="11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44"/>
          <p:cNvSpPr txBox="1"/>
          <p:nvPr/>
        </p:nvSpPr>
        <p:spPr>
          <a:xfrm>
            <a:off x="3818360" y="2211217"/>
            <a:ext cx="10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getDocs()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4"/>
          <p:cNvSpPr txBox="1"/>
          <p:nvPr/>
        </p:nvSpPr>
        <p:spPr>
          <a:xfrm>
            <a:off x="300288" y="2658117"/>
            <a:ext cx="9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GSI Token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44"/>
          <p:cNvSpPr txBox="1"/>
          <p:nvPr/>
        </p:nvSpPr>
        <p:spPr>
          <a:xfrm>
            <a:off x="1590752" y="3698096"/>
            <a:ext cx="12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Access Token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44"/>
          <p:cNvSpPr/>
          <p:nvPr/>
        </p:nvSpPr>
        <p:spPr>
          <a:xfrm>
            <a:off x="6025995" y="3221468"/>
            <a:ext cx="1758000" cy="953400"/>
          </a:xfrm>
          <a:prstGeom prst="flowChartAlternateProcess">
            <a:avLst/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Document Page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8" name="Google Shape;478;p44"/>
          <p:cNvCxnSpPr>
            <a:stCxn id="467" idx="3"/>
            <a:endCxn id="477" idx="1"/>
          </p:cNvCxnSpPr>
          <p:nvPr/>
        </p:nvCxnSpPr>
        <p:spPr>
          <a:xfrm>
            <a:off x="4568419" y="3698168"/>
            <a:ext cx="145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44"/>
          <p:cNvSpPr txBox="1"/>
          <p:nvPr/>
        </p:nvSpPr>
        <p:spPr>
          <a:xfrm>
            <a:off x="4568484" y="3698096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44"/>
          <p:cNvSpPr txBox="1"/>
          <p:nvPr/>
        </p:nvSpPr>
        <p:spPr>
          <a:xfrm>
            <a:off x="4940240" y="3698096"/>
            <a:ext cx="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Doc._id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1" name="Google Shape;481;p44"/>
          <p:cNvCxnSpPr/>
          <p:nvPr/>
        </p:nvCxnSpPr>
        <p:spPr>
          <a:xfrm rot="10800000">
            <a:off x="6448938" y="1708310"/>
            <a:ext cx="0" cy="15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44"/>
          <p:cNvCxnSpPr>
            <a:endCxn id="470" idx="3"/>
          </p:cNvCxnSpPr>
          <p:nvPr/>
        </p:nvCxnSpPr>
        <p:spPr>
          <a:xfrm rot="10800000">
            <a:off x="4091061" y="1721020"/>
            <a:ext cx="23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44"/>
          <p:cNvSpPr txBox="1"/>
          <p:nvPr/>
        </p:nvSpPr>
        <p:spPr>
          <a:xfrm>
            <a:off x="5298240" y="1721017"/>
            <a:ext cx="11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 doc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4" name="Google Shape;484;p44"/>
          <p:cNvCxnSpPr>
            <a:endCxn id="477" idx="0"/>
          </p:cNvCxnSpPr>
          <p:nvPr/>
        </p:nvCxnSpPr>
        <p:spPr>
          <a:xfrm>
            <a:off x="6904995" y="1539968"/>
            <a:ext cx="0" cy="16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44"/>
          <p:cNvCxnSpPr/>
          <p:nvPr/>
        </p:nvCxnSpPr>
        <p:spPr>
          <a:xfrm rot="10800000">
            <a:off x="4042508" y="1540034"/>
            <a:ext cx="28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44"/>
          <p:cNvSpPr txBox="1"/>
          <p:nvPr/>
        </p:nvSpPr>
        <p:spPr>
          <a:xfrm>
            <a:off x="5825697" y="1274023"/>
            <a:ext cx="10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getDoc()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hatGPT, OpenAI Logo Icon 21495993 PNG" id="487" name="Google Shape;48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1655" y="1345144"/>
            <a:ext cx="660529" cy="7517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8" name="Google Shape;488;p44"/>
          <p:cNvCxnSpPr>
            <a:stCxn id="487" idx="1"/>
          </p:cNvCxnSpPr>
          <p:nvPr/>
        </p:nvCxnSpPr>
        <p:spPr>
          <a:xfrm flipH="1">
            <a:off x="7243355" y="1721017"/>
            <a:ext cx="708300" cy="150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4"/>
          <p:cNvSpPr txBox="1"/>
          <p:nvPr/>
        </p:nvSpPr>
        <p:spPr>
          <a:xfrm>
            <a:off x="6438021" y="1467111"/>
            <a:ext cx="24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44"/>
          <p:cNvSpPr txBox="1"/>
          <p:nvPr/>
        </p:nvSpPr>
        <p:spPr>
          <a:xfrm>
            <a:off x="7243289" y="2544456"/>
            <a:ext cx="11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request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44"/>
          <p:cNvSpPr txBox="1"/>
          <p:nvPr/>
        </p:nvSpPr>
        <p:spPr>
          <a:xfrm>
            <a:off x="7157955" y="1428121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respond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2" name="Google Shape;492;p44"/>
          <p:cNvCxnSpPr>
            <a:stCxn id="467" idx="0"/>
            <a:endCxn id="470" idx="2"/>
          </p:cNvCxnSpPr>
          <p:nvPr/>
        </p:nvCxnSpPr>
        <p:spPr>
          <a:xfrm rot="10800000">
            <a:off x="3689419" y="2096768"/>
            <a:ext cx="0" cy="11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44"/>
          <p:cNvSpPr txBox="1"/>
          <p:nvPr/>
        </p:nvSpPr>
        <p:spPr>
          <a:xfrm>
            <a:off x="2806928" y="2658107"/>
            <a:ext cx="10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new Doc()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499" name="Google Shape;499;p45"/>
          <p:cNvSpPr txBox="1"/>
          <p:nvPr>
            <p:ph idx="1" type="body"/>
          </p:nvPr>
        </p:nvSpPr>
        <p:spPr>
          <a:xfrm>
            <a:off x="720000" y="1152475"/>
            <a:ext cx="77040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Document: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</a:t>
            </a:r>
            <a:r>
              <a:rPr lang="en" sz="1500"/>
              <a:t>itle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</a:t>
            </a:r>
            <a:r>
              <a:rPr lang="en" sz="1500"/>
              <a:t>ocument_id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</a:t>
            </a:r>
            <a:r>
              <a:rPr lang="en" sz="1500"/>
              <a:t>ontent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imageSrc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</a:t>
            </a:r>
            <a:r>
              <a:rPr lang="en" sz="1500"/>
              <a:t>ummary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Last_modified: Date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Date_created: Date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Author: ref(user_id)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User: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user_id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user_name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user_pic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 txBox="1"/>
          <p:nvPr>
            <p:ph type="title"/>
          </p:nvPr>
        </p:nvSpPr>
        <p:spPr>
          <a:xfrm>
            <a:off x="715100" y="2076150"/>
            <a:ext cx="56619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505" name="Google Shape;505;p46"/>
          <p:cNvSpPr txBox="1"/>
          <p:nvPr>
            <p:ph idx="2" type="title"/>
          </p:nvPr>
        </p:nvSpPr>
        <p:spPr>
          <a:xfrm>
            <a:off x="715100" y="1019320"/>
            <a:ext cx="10899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06" name="Google Shape;506;p46"/>
          <p:cNvGrpSpPr/>
          <p:nvPr/>
        </p:nvGrpSpPr>
        <p:grpSpPr>
          <a:xfrm>
            <a:off x="-326191" y="4063037"/>
            <a:ext cx="2903212" cy="1818438"/>
            <a:chOff x="-326191" y="4063037"/>
            <a:chExt cx="2903212" cy="1818438"/>
          </a:xfrm>
        </p:grpSpPr>
        <p:sp>
          <p:nvSpPr>
            <p:cNvPr id="507" name="Google Shape;507;p46"/>
            <p:cNvSpPr/>
            <p:nvPr/>
          </p:nvSpPr>
          <p:spPr>
            <a:xfrm>
              <a:off x="-148112" y="4063037"/>
              <a:ext cx="2725133" cy="1090893"/>
            </a:xfrm>
            <a:custGeom>
              <a:rect b="b" l="l" r="r" t="t"/>
              <a:pathLst>
                <a:path extrusionOk="0" h="38846" w="67722">
                  <a:moveTo>
                    <a:pt x="53497" y="11763"/>
                  </a:moveTo>
                  <a:cubicBezTo>
                    <a:pt x="39819" y="0"/>
                    <a:pt x="24621" y="14043"/>
                    <a:pt x="10578" y="18238"/>
                  </a:cubicBezTo>
                  <a:cubicBezTo>
                    <a:pt x="7022" y="19241"/>
                    <a:pt x="3344" y="19149"/>
                    <a:pt x="0" y="17994"/>
                  </a:cubicBezTo>
                  <a:lnTo>
                    <a:pt x="0" y="37934"/>
                  </a:lnTo>
                  <a:cubicBezTo>
                    <a:pt x="0" y="38451"/>
                    <a:pt x="426" y="38846"/>
                    <a:pt x="912" y="38846"/>
                  </a:cubicBezTo>
                  <a:lnTo>
                    <a:pt x="67722" y="38846"/>
                  </a:lnTo>
                  <a:cubicBezTo>
                    <a:pt x="66992" y="38086"/>
                    <a:pt x="66293" y="37296"/>
                    <a:pt x="65655" y="36475"/>
                  </a:cubicBezTo>
                  <a:cubicBezTo>
                    <a:pt x="59576" y="28481"/>
                    <a:pt x="61096" y="18238"/>
                    <a:pt x="53497" y="117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-1" y="4674450"/>
              <a:ext cx="2428869" cy="469050"/>
            </a:xfrm>
            <a:custGeom>
              <a:rect b="b" l="l" r="r" t="t"/>
              <a:pathLst>
                <a:path extrusionOk="0" h="3825" w="26950">
                  <a:moveTo>
                    <a:pt x="7181" y="0"/>
                  </a:moveTo>
                  <a:cubicBezTo>
                    <a:pt x="2039" y="0"/>
                    <a:pt x="0" y="3824"/>
                    <a:pt x="0" y="3824"/>
                  </a:cubicBezTo>
                  <a:lnTo>
                    <a:pt x="26949" y="3824"/>
                  </a:lnTo>
                  <a:cubicBezTo>
                    <a:pt x="25556" y="2076"/>
                    <a:pt x="24208" y="1682"/>
                    <a:pt x="22589" y="1682"/>
                  </a:cubicBezTo>
                  <a:cubicBezTo>
                    <a:pt x="21265" y="1682"/>
                    <a:pt x="19759" y="1945"/>
                    <a:pt x="17898" y="1945"/>
                  </a:cubicBezTo>
                  <a:cubicBezTo>
                    <a:pt x="16162" y="1945"/>
                    <a:pt x="14117" y="1716"/>
                    <a:pt x="11622" y="832"/>
                  </a:cubicBezTo>
                  <a:cubicBezTo>
                    <a:pt x="9938" y="238"/>
                    <a:pt x="8463" y="0"/>
                    <a:pt x="7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 flipH="1">
              <a:off x="-326191" y="4229110"/>
              <a:ext cx="2267765" cy="1652365"/>
            </a:xfrm>
            <a:custGeom>
              <a:rect b="b" l="l" r="r" t="t"/>
              <a:pathLst>
                <a:path extrusionOk="0" h="69698" w="95656">
                  <a:moveTo>
                    <a:pt x="95655" y="52646"/>
                  </a:moveTo>
                  <a:cubicBezTo>
                    <a:pt x="79910" y="54166"/>
                    <a:pt x="64378" y="40427"/>
                    <a:pt x="63892" y="24621"/>
                  </a:cubicBezTo>
                  <a:cubicBezTo>
                    <a:pt x="63679" y="18147"/>
                    <a:pt x="64834" y="9849"/>
                    <a:pt x="59089" y="6809"/>
                  </a:cubicBezTo>
                  <a:cubicBezTo>
                    <a:pt x="56384" y="5381"/>
                    <a:pt x="53010" y="5837"/>
                    <a:pt x="50123" y="6931"/>
                  </a:cubicBezTo>
                  <a:cubicBezTo>
                    <a:pt x="45837" y="8572"/>
                    <a:pt x="42068" y="11369"/>
                    <a:pt x="37934" y="13436"/>
                  </a:cubicBezTo>
                  <a:cubicBezTo>
                    <a:pt x="33800" y="15442"/>
                    <a:pt x="28846" y="16658"/>
                    <a:pt x="24621" y="14803"/>
                  </a:cubicBezTo>
                  <a:cubicBezTo>
                    <a:pt x="20608" y="13010"/>
                    <a:pt x="18207" y="8937"/>
                    <a:pt x="15198" y="5715"/>
                  </a:cubicBezTo>
                  <a:cubicBezTo>
                    <a:pt x="12219" y="2524"/>
                    <a:pt x="7234" y="1"/>
                    <a:pt x="3556" y="2402"/>
                  </a:cubicBezTo>
                  <a:cubicBezTo>
                    <a:pt x="699" y="4256"/>
                    <a:pt x="0" y="8329"/>
                    <a:pt x="1155" y="11551"/>
                  </a:cubicBezTo>
                  <a:cubicBezTo>
                    <a:pt x="2249" y="14803"/>
                    <a:pt x="4711" y="17326"/>
                    <a:pt x="7082" y="19758"/>
                  </a:cubicBezTo>
                  <a:cubicBezTo>
                    <a:pt x="12098" y="24925"/>
                    <a:pt x="17143" y="30062"/>
                    <a:pt x="22159" y="35229"/>
                  </a:cubicBezTo>
                  <a:cubicBezTo>
                    <a:pt x="24286" y="37448"/>
                    <a:pt x="26536" y="39880"/>
                    <a:pt x="26809" y="42919"/>
                  </a:cubicBezTo>
                  <a:cubicBezTo>
                    <a:pt x="27295" y="48573"/>
                    <a:pt x="20730" y="52859"/>
                    <a:pt x="20669" y="58573"/>
                  </a:cubicBezTo>
                  <a:cubicBezTo>
                    <a:pt x="20639" y="63528"/>
                    <a:pt x="25654" y="67114"/>
                    <a:pt x="30487" y="68391"/>
                  </a:cubicBezTo>
                  <a:cubicBezTo>
                    <a:pt x="35259" y="69698"/>
                    <a:pt x="40426" y="69667"/>
                    <a:pt x="45229" y="68239"/>
                  </a:cubicBezTo>
                  <a:cubicBezTo>
                    <a:pt x="53041" y="65959"/>
                    <a:pt x="59636" y="60306"/>
                    <a:pt x="67570" y="58452"/>
                  </a:cubicBezTo>
                  <a:cubicBezTo>
                    <a:pt x="74895" y="56689"/>
                    <a:pt x="82585" y="58421"/>
                    <a:pt x="89941" y="6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46"/>
          <p:cNvGrpSpPr/>
          <p:nvPr/>
        </p:nvGrpSpPr>
        <p:grpSpPr>
          <a:xfrm>
            <a:off x="4719824" y="1621026"/>
            <a:ext cx="5321849" cy="4636907"/>
            <a:chOff x="4672199" y="1621026"/>
            <a:chExt cx="5321849" cy="4636907"/>
          </a:xfrm>
        </p:grpSpPr>
        <p:sp>
          <p:nvSpPr>
            <p:cNvPr id="511" name="Google Shape;511;p46"/>
            <p:cNvSpPr/>
            <p:nvPr/>
          </p:nvSpPr>
          <p:spPr>
            <a:xfrm>
              <a:off x="4672199" y="1621026"/>
              <a:ext cx="5090724" cy="3636627"/>
            </a:xfrm>
            <a:custGeom>
              <a:rect b="b" l="l" r="r" t="t"/>
              <a:pathLst>
                <a:path extrusionOk="0" h="106373" w="148906">
                  <a:moveTo>
                    <a:pt x="129029" y="1"/>
                  </a:moveTo>
                  <a:cubicBezTo>
                    <a:pt x="121556" y="1"/>
                    <a:pt x="114078" y="2118"/>
                    <a:pt x="108052" y="6497"/>
                  </a:cubicBezTo>
                  <a:cubicBezTo>
                    <a:pt x="100661" y="11868"/>
                    <a:pt x="95100" y="20638"/>
                    <a:pt x="86128" y="22396"/>
                  </a:cubicBezTo>
                  <a:cubicBezTo>
                    <a:pt x="84998" y="22619"/>
                    <a:pt x="83872" y="22718"/>
                    <a:pt x="82749" y="22718"/>
                  </a:cubicBezTo>
                  <a:cubicBezTo>
                    <a:pt x="73982" y="22718"/>
                    <a:pt x="65377" y="16700"/>
                    <a:pt x="56533" y="16700"/>
                  </a:cubicBezTo>
                  <a:cubicBezTo>
                    <a:pt x="55697" y="16700"/>
                    <a:pt x="54860" y="16753"/>
                    <a:pt x="54020" y="16871"/>
                  </a:cubicBezTo>
                  <a:cubicBezTo>
                    <a:pt x="50229" y="17405"/>
                    <a:pt x="46724" y="19223"/>
                    <a:pt x="43694" y="21553"/>
                  </a:cubicBezTo>
                  <a:cubicBezTo>
                    <a:pt x="32654" y="30037"/>
                    <a:pt x="28056" y="45984"/>
                    <a:pt x="32880" y="59043"/>
                  </a:cubicBezTo>
                  <a:cubicBezTo>
                    <a:pt x="34437" y="63262"/>
                    <a:pt x="36837" y="67124"/>
                    <a:pt x="38441" y="71318"/>
                  </a:cubicBezTo>
                  <a:cubicBezTo>
                    <a:pt x="40046" y="75513"/>
                    <a:pt x="40806" y="80325"/>
                    <a:pt x="38988" y="84437"/>
                  </a:cubicBezTo>
                  <a:cubicBezTo>
                    <a:pt x="37016" y="88869"/>
                    <a:pt x="31074" y="90473"/>
                    <a:pt x="26618" y="92387"/>
                  </a:cubicBezTo>
                  <a:cubicBezTo>
                    <a:pt x="25132" y="93019"/>
                    <a:pt x="23649" y="93229"/>
                    <a:pt x="22167" y="93229"/>
                  </a:cubicBezTo>
                  <a:cubicBezTo>
                    <a:pt x="19206" y="93229"/>
                    <a:pt x="16252" y="92388"/>
                    <a:pt x="13302" y="92388"/>
                  </a:cubicBezTo>
                  <a:cubicBezTo>
                    <a:pt x="11790" y="92388"/>
                    <a:pt x="10280" y="92609"/>
                    <a:pt x="8770" y="93278"/>
                  </a:cubicBezTo>
                  <a:cubicBezTo>
                    <a:pt x="5264" y="94834"/>
                    <a:pt x="2864" y="103842"/>
                    <a:pt x="0" y="106373"/>
                  </a:cubicBezTo>
                  <a:lnTo>
                    <a:pt x="148906" y="106373"/>
                  </a:lnTo>
                  <a:lnTo>
                    <a:pt x="148906" y="5059"/>
                  </a:lnTo>
                  <a:cubicBezTo>
                    <a:pt x="144545" y="2813"/>
                    <a:pt x="139886" y="1209"/>
                    <a:pt x="135050" y="460"/>
                  </a:cubicBezTo>
                  <a:cubicBezTo>
                    <a:pt x="133062" y="155"/>
                    <a:pt x="131046" y="1"/>
                    <a:pt x="129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46"/>
            <p:cNvGrpSpPr/>
            <p:nvPr/>
          </p:nvGrpSpPr>
          <p:grpSpPr>
            <a:xfrm>
              <a:off x="5393615" y="2145372"/>
              <a:ext cx="4600433" cy="4112561"/>
              <a:chOff x="5393615" y="2145372"/>
              <a:chExt cx="4600433" cy="4112561"/>
            </a:xfrm>
          </p:grpSpPr>
          <p:grpSp>
            <p:nvGrpSpPr>
              <p:cNvPr id="513" name="Google Shape;513;p46"/>
              <p:cNvGrpSpPr/>
              <p:nvPr/>
            </p:nvGrpSpPr>
            <p:grpSpPr>
              <a:xfrm flipH="1" rot="10800000">
                <a:off x="5393615" y="2145372"/>
                <a:ext cx="4600433" cy="4112561"/>
                <a:chOff x="5384090" y="-1292699"/>
                <a:chExt cx="4600433" cy="4112561"/>
              </a:xfrm>
            </p:grpSpPr>
            <p:sp>
              <p:nvSpPr>
                <p:cNvPr id="514" name="Google Shape;514;p46"/>
                <p:cNvSpPr/>
                <p:nvPr/>
              </p:nvSpPr>
              <p:spPr>
                <a:xfrm>
                  <a:off x="5767188" y="-177230"/>
                  <a:ext cx="3395485" cy="2997091"/>
                </a:xfrm>
                <a:custGeom>
                  <a:rect b="b" l="l" r="r" t="t"/>
                  <a:pathLst>
                    <a:path extrusionOk="0" h="83467" w="94562">
                      <a:moveTo>
                        <a:pt x="93650" y="0"/>
                      </a:moveTo>
                      <a:lnTo>
                        <a:pt x="457" y="0"/>
                      </a:lnTo>
                      <a:cubicBezTo>
                        <a:pt x="1" y="3222"/>
                        <a:pt x="1034" y="6444"/>
                        <a:pt x="4287" y="8997"/>
                      </a:cubicBezTo>
                      <a:cubicBezTo>
                        <a:pt x="8086" y="12037"/>
                        <a:pt x="6202" y="16201"/>
                        <a:pt x="10761" y="18116"/>
                      </a:cubicBezTo>
                      <a:cubicBezTo>
                        <a:pt x="16445" y="20396"/>
                        <a:pt x="22524" y="20760"/>
                        <a:pt x="28603" y="22280"/>
                      </a:cubicBezTo>
                      <a:cubicBezTo>
                        <a:pt x="46476" y="27994"/>
                        <a:pt x="36202" y="48511"/>
                        <a:pt x="38117" y="62554"/>
                      </a:cubicBezTo>
                      <a:cubicBezTo>
                        <a:pt x="39637" y="72828"/>
                        <a:pt x="49515" y="83466"/>
                        <a:pt x="61279" y="81551"/>
                      </a:cubicBezTo>
                      <a:cubicBezTo>
                        <a:pt x="72890" y="79363"/>
                        <a:pt x="75717" y="72706"/>
                        <a:pt x="94562" y="70731"/>
                      </a:cubicBezTo>
                      <a:lnTo>
                        <a:pt x="94562" y="912"/>
                      </a:lnTo>
                      <a:cubicBezTo>
                        <a:pt x="94562" y="365"/>
                        <a:pt x="94197" y="0"/>
                        <a:pt x="936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46"/>
                <p:cNvSpPr/>
                <p:nvPr/>
              </p:nvSpPr>
              <p:spPr>
                <a:xfrm>
                  <a:off x="5384090" y="-1292699"/>
                  <a:ext cx="4600433" cy="2851953"/>
                </a:xfrm>
                <a:custGeom>
                  <a:rect b="b" l="l" r="r" t="t"/>
                  <a:pathLst>
                    <a:path extrusionOk="0" h="79425" w="128119">
                      <a:moveTo>
                        <a:pt x="12585" y="23041"/>
                      </a:moveTo>
                      <a:cubicBezTo>
                        <a:pt x="12159" y="26232"/>
                        <a:pt x="11430" y="29637"/>
                        <a:pt x="10396" y="30640"/>
                      </a:cubicBezTo>
                      <a:cubicBezTo>
                        <a:pt x="7782" y="33132"/>
                        <a:pt x="4408" y="35077"/>
                        <a:pt x="2858" y="38360"/>
                      </a:cubicBezTo>
                      <a:cubicBezTo>
                        <a:pt x="1" y="44287"/>
                        <a:pt x="4986" y="51461"/>
                        <a:pt x="11156" y="53740"/>
                      </a:cubicBezTo>
                      <a:cubicBezTo>
                        <a:pt x="17326" y="56020"/>
                        <a:pt x="24135" y="54926"/>
                        <a:pt x="30701" y="54500"/>
                      </a:cubicBezTo>
                      <a:cubicBezTo>
                        <a:pt x="37236" y="54075"/>
                        <a:pt x="44500" y="54561"/>
                        <a:pt x="49242" y="59090"/>
                      </a:cubicBezTo>
                      <a:cubicBezTo>
                        <a:pt x="53315" y="63011"/>
                        <a:pt x="54652" y="69120"/>
                        <a:pt x="58817" y="72950"/>
                      </a:cubicBezTo>
                      <a:cubicBezTo>
                        <a:pt x="65716" y="79425"/>
                        <a:pt x="75747" y="75473"/>
                        <a:pt x="82221" y="70427"/>
                      </a:cubicBezTo>
                      <a:cubicBezTo>
                        <a:pt x="88908" y="65139"/>
                        <a:pt x="94653" y="58026"/>
                        <a:pt x="102769" y="55564"/>
                      </a:cubicBezTo>
                      <a:cubicBezTo>
                        <a:pt x="107419" y="54166"/>
                        <a:pt x="112343" y="54409"/>
                        <a:pt x="117055" y="53345"/>
                      </a:cubicBezTo>
                      <a:cubicBezTo>
                        <a:pt x="121766" y="52281"/>
                        <a:pt x="126629" y="49181"/>
                        <a:pt x="127268" y="44439"/>
                      </a:cubicBezTo>
                      <a:cubicBezTo>
                        <a:pt x="128119" y="38664"/>
                        <a:pt x="122556" y="34014"/>
                        <a:pt x="117237" y="31612"/>
                      </a:cubicBezTo>
                      <a:cubicBezTo>
                        <a:pt x="103802" y="25594"/>
                        <a:pt x="87267" y="25229"/>
                        <a:pt x="76811" y="14804"/>
                      </a:cubicBezTo>
                      <a:cubicBezTo>
                        <a:pt x="74166" y="12129"/>
                        <a:pt x="72069" y="8968"/>
                        <a:pt x="69212" y="6536"/>
                      </a:cubicBezTo>
                      <a:cubicBezTo>
                        <a:pt x="61522" y="1"/>
                        <a:pt x="49911" y="457"/>
                        <a:pt x="40397" y="3892"/>
                      </a:cubicBezTo>
                      <a:cubicBezTo>
                        <a:pt x="30853" y="7296"/>
                        <a:pt x="22403" y="13223"/>
                        <a:pt x="12980" y="16901"/>
                      </a:cubicBezTo>
                      <a:cubicBezTo>
                        <a:pt x="13101" y="16870"/>
                        <a:pt x="12980" y="19849"/>
                        <a:pt x="12585" y="230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46"/>
                <p:cNvSpPr/>
                <p:nvPr/>
              </p:nvSpPr>
              <p:spPr>
                <a:xfrm>
                  <a:off x="6332175" y="-546616"/>
                  <a:ext cx="3003909" cy="3055951"/>
                </a:xfrm>
                <a:custGeom>
                  <a:rect b="b" l="l" r="r" t="t"/>
                  <a:pathLst>
                    <a:path extrusionOk="0" fill="none" h="101704" w="99972">
                      <a:moveTo>
                        <a:pt x="8694" y="0"/>
                      </a:moveTo>
                      <a:cubicBezTo>
                        <a:pt x="7539" y="183"/>
                        <a:pt x="6566" y="973"/>
                        <a:pt x="5715" y="1793"/>
                      </a:cubicBezTo>
                      <a:cubicBezTo>
                        <a:pt x="3344" y="3952"/>
                        <a:pt x="1064" y="6505"/>
                        <a:pt x="456" y="9696"/>
                      </a:cubicBezTo>
                      <a:cubicBezTo>
                        <a:pt x="0" y="12128"/>
                        <a:pt x="669" y="14712"/>
                        <a:pt x="2158" y="16687"/>
                      </a:cubicBezTo>
                      <a:cubicBezTo>
                        <a:pt x="5776" y="21459"/>
                        <a:pt x="12189" y="22037"/>
                        <a:pt x="17691" y="22219"/>
                      </a:cubicBezTo>
                      <a:cubicBezTo>
                        <a:pt x="21733" y="22371"/>
                        <a:pt x="26171" y="22949"/>
                        <a:pt x="28816" y="25928"/>
                      </a:cubicBezTo>
                      <a:cubicBezTo>
                        <a:pt x="32402" y="29940"/>
                        <a:pt x="31217" y="35958"/>
                        <a:pt x="29971" y="40639"/>
                      </a:cubicBezTo>
                      <a:cubicBezTo>
                        <a:pt x="28329" y="46870"/>
                        <a:pt x="25290" y="52615"/>
                        <a:pt x="23283" y="58694"/>
                      </a:cubicBezTo>
                      <a:cubicBezTo>
                        <a:pt x="21186" y="65016"/>
                        <a:pt x="20244" y="71794"/>
                        <a:pt x="21338" y="78330"/>
                      </a:cubicBezTo>
                      <a:cubicBezTo>
                        <a:pt x="22432" y="84925"/>
                        <a:pt x="25715" y="91187"/>
                        <a:pt x="30943" y="95321"/>
                      </a:cubicBezTo>
                      <a:cubicBezTo>
                        <a:pt x="37357" y="100366"/>
                        <a:pt x="46111" y="101704"/>
                        <a:pt x="54226" y="100974"/>
                      </a:cubicBezTo>
                      <a:cubicBezTo>
                        <a:pt x="62403" y="100306"/>
                        <a:pt x="70275" y="97783"/>
                        <a:pt x="78239" y="95989"/>
                      </a:cubicBezTo>
                      <a:cubicBezTo>
                        <a:pt x="82190" y="95077"/>
                        <a:pt x="86355" y="94378"/>
                        <a:pt x="90336" y="95047"/>
                      </a:cubicBezTo>
                      <a:cubicBezTo>
                        <a:pt x="94318" y="95746"/>
                        <a:pt x="98300" y="98026"/>
                        <a:pt x="99972" y="101704"/>
                      </a:cubicBezTo>
                    </a:path>
                  </a:pathLst>
                </a:custGeom>
                <a:noFill/>
                <a:ln cap="flat" cmpd="sng" w="1900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7" name="Google Shape;517;p46"/>
              <p:cNvSpPr/>
              <p:nvPr/>
            </p:nvSpPr>
            <p:spPr>
              <a:xfrm flipH="1" rot="10800000">
                <a:off x="7221052" y="3381320"/>
                <a:ext cx="2560153" cy="1118408"/>
              </a:xfrm>
              <a:custGeom>
                <a:rect b="b" l="l" r="r" t="t"/>
                <a:pathLst>
                  <a:path extrusionOk="0" h="29076" w="66558">
                    <a:moveTo>
                      <a:pt x="1453" y="1"/>
                    </a:moveTo>
                    <a:cubicBezTo>
                      <a:pt x="1399" y="1"/>
                      <a:pt x="1350" y="35"/>
                      <a:pt x="1338" y="107"/>
                    </a:cubicBezTo>
                    <a:cubicBezTo>
                      <a:pt x="0" y="7857"/>
                      <a:pt x="486" y="15943"/>
                      <a:pt x="5198" y="22508"/>
                    </a:cubicBezTo>
                    <a:cubicBezTo>
                      <a:pt x="8514" y="27146"/>
                      <a:pt x="13382" y="29075"/>
                      <a:pt x="18598" y="29075"/>
                    </a:cubicBezTo>
                    <a:cubicBezTo>
                      <a:pt x="20458" y="29075"/>
                      <a:pt x="22362" y="28830"/>
                      <a:pt x="24256" y="28374"/>
                    </a:cubicBezTo>
                    <a:cubicBezTo>
                      <a:pt x="40548" y="24332"/>
                      <a:pt x="49667" y="7128"/>
                      <a:pt x="66384" y="4271"/>
                    </a:cubicBezTo>
                    <a:cubicBezTo>
                      <a:pt x="66557" y="4242"/>
                      <a:pt x="66512" y="3995"/>
                      <a:pt x="66325" y="3995"/>
                    </a:cubicBezTo>
                    <a:cubicBezTo>
                      <a:pt x="66315" y="3995"/>
                      <a:pt x="66304" y="3996"/>
                      <a:pt x="66293" y="3997"/>
                    </a:cubicBezTo>
                    <a:cubicBezTo>
                      <a:pt x="51825" y="6520"/>
                      <a:pt x="42828" y="19560"/>
                      <a:pt x="30183" y="25852"/>
                    </a:cubicBezTo>
                    <a:cubicBezTo>
                      <a:pt x="26547" y="27662"/>
                      <a:pt x="22440" y="28846"/>
                      <a:pt x="18457" y="28846"/>
                    </a:cubicBezTo>
                    <a:cubicBezTo>
                      <a:pt x="14216" y="28846"/>
                      <a:pt x="10114" y="27504"/>
                      <a:pt x="6870" y="24150"/>
                    </a:cubicBezTo>
                    <a:cubicBezTo>
                      <a:pt x="790" y="17858"/>
                      <a:pt x="183" y="8435"/>
                      <a:pt x="1611" y="228"/>
                    </a:cubicBezTo>
                    <a:cubicBezTo>
                      <a:pt x="1630" y="81"/>
                      <a:pt x="1536" y="1"/>
                      <a:pt x="1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8" name="Google Shape;518;p46"/>
            <p:cNvSpPr/>
            <p:nvPr/>
          </p:nvSpPr>
          <p:spPr>
            <a:xfrm flipH="1" rot="10800000">
              <a:off x="4886591" y="4689212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6216266" y="2347022"/>
              <a:ext cx="310304" cy="377131"/>
            </a:xfrm>
            <a:custGeom>
              <a:rect b="b" l="l" r="r" t="t"/>
              <a:pathLst>
                <a:path extrusionOk="0" h="11490" w="9454">
                  <a:moveTo>
                    <a:pt x="7022" y="0"/>
                  </a:moveTo>
                  <a:lnTo>
                    <a:pt x="7022" y="0"/>
                  </a:lnTo>
                  <a:cubicBezTo>
                    <a:pt x="1" y="1429"/>
                    <a:pt x="761" y="11490"/>
                    <a:pt x="761" y="11490"/>
                  </a:cubicBezTo>
                  <a:cubicBezTo>
                    <a:pt x="9454" y="6748"/>
                    <a:pt x="7053" y="0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/>
          <p:nvPr>
            <p:ph type="title"/>
          </p:nvPr>
        </p:nvSpPr>
        <p:spPr>
          <a:xfrm>
            <a:off x="715100" y="2076152"/>
            <a:ext cx="43602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27" name="Google Shape;327;p29"/>
          <p:cNvSpPr txBox="1"/>
          <p:nvPr>
            <p:ph idx="2" type="title"/>
          </p:nvPr>
        </p:nvSpPr>
        <p:spPr>
          <a:xfrm>
            <a:off x="715100" y="1019320"/>
            <a:ext cx="10899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>
            <a:off x="-326194" y="4063037"/>
            <a:ext cx="2903215" cy="1818440"/>
            <a:chOff x="-326194" y="4063037"/>
            <a:chExt cx="2903215" cy="1818440"/>
          </a:xfrm>
        </p:grpSpPr>
        <p:sp>
          <p:nvSpPr>
            <p:cNvPr id="329" name="Google Shape;329;p29"/>
            <p:cNvSpPr/>
            <p:nvPr/>
          </p:nvSpPr>
          <p:spPr>
            <a:xfrm>
              <a:off x="-148112" y="4063037"/>
              <a:ext cx="2725133" cy="1090893"/>
            </a:xfrm>
            <a:custGeom>
              <a:rect b="b" l="l" r="r" t="t"/>
              <a:pathLst>
                <a:path extrusionOk="0" h="38846" w="67722">
                  <a:moveTo>
                    <a:pt x="53497" y="11763"/>
                  </a:moveTo>
                  <a:cubicBezTo>
                    <a:pt x="39819" y="0"/>
                    <a:pt x="24621" y="14043"/>
                    <a:pt x="10578" y="18238"/>
                  </a:cubicBezTo>
                  <a:cubicBezTo>
                    <a:pt x="7022" y="19241"/>
                    <a:pt x="3344" y="19149"/>
                    <a:pt x="0" y="17994"/>
                  </a:cubicBezTo>
                  <a:lnTo>
                    <a:pt x="0" y="37934"/>
                  </a:lnTo>
                  <a:cubicBezTo>
                    <a:pt x="0" y="38451"/>
                    <a:pt x="426" y="38846"/>
                    <a:pt x="912" y="38846"/>
                  </a:cubicBezTo>
                  <a:lnTo>
                    <a:pt x="67722" y="38846"/>
                  </a:lnTo>
                  <a:cubicBezTo>
                    <a:pt x="66992" y="38086"/>
                    <a:pt x="66293" y="37296"/>
                    <a:pt x="65655" y="36475"/>
                  </a:cubicBezTo>
                  <a:cubicBezTo>
                    <a:pt x="59576" y="28481"/>
                    <a:pt x="61096" y="18238"/>
                    <a:pt x="53497" y="117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-1" y="4674450"/>
              <a:ext cx="2428869" cy="469050"/>
            </a:xfrm>
            <a:custGeom>
              <a:rect b="b" l="l" r="r" t="t"/>
              <a:pathLst>
                <a:path extrusionOk="0" h="3825" w="26950">
                  <a:moveTo>
                    <a:pt x="7181" y="0"/>
                  </a:moveTo>
                  <a:cubicBezTo>
                    <a:pt x="2039" y="0"/>
                    <a:pt x="0" y="3824"/>
                    <a:pt x="0" y="3824"/>
                  </a:cubicBezTo>
                  <a:lnTo>
                    <a:pt x="26949" y="3824"/>
                  </a:lnTo>
                  <a:cubicBezTo>
                    <a:pt x="25556" y="2076"/>
                    <a:pt x="24208" y="1682"/>
                    <a:pt x="22589" y="1682"/>
                  </a:cubicBezTo>
                  <a:cubicBezTo>
                    <a:pt x="21265" y="1682"/>
                    <a:pt x="19759" y="1945"/>
                    <a:pt x="17898" y="1945"/>
                  </a:cubicBezTo>
                  <a:cubicBezTo>
                    <a:pt x="16162" y="1945"/>
                    <a:pt x="14117" y="1716"/>
                    <a:pt x="11622" y="832"/>
                  </a:cubicBezTo>
                  <a:cubicBezTo>
                    <a:pt x="9938" y="238"/>
                    <a:pt x="8463" y="0"/>
                    <a:pt x="7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 flipH="1">
              <a:off x="-326194" y="4229110"/>
              <a:ext cx="2267767" cy="1652367"/>
            </a:xfrm>
            <a:custGeom>
              <a:rect b="b" l="l" r="r" t="t"/>
              <a:pathLst>
                <a:path extrusionOk="0" h="69698" w="95656">
                  <a:moveTo>
                    <a:pt x="95655" y="52646"/>
                  </a:moveTo>
                  <a:cubicBezTo>
                    <a:pt x="79910" y="54166"/>
                    <a:pt x="64378" y="40427"/>
                    <a:pt x="63892" y="24621"/>
                  </a:cubicBezTo>
                  <a:cubicBezTo>
                    <a:pt x="63679" y="18147"/>
                    <a:pt x="64834" y="9849"/>
                    <a:pt x="59089" y="6809"/>
                  </a:cubicBezTo>
                  <a:cubicBezTo>
                    <a:pt x="56384" y="5381"/>
                    <a:pt x="53010" y="5837"/>
                    <a:pt x="50123" y="6931"/>
                  </a:cubicBezTo>
                  <a:cubicBezTo>
                    <a:pt x="45837" y="8572"/>
                    <a:pt x="42068" y="11369"/>
                    <a:pt x="37934" y="13436"/>
                  </a:cubicBezTo>
                  <a:cubicBezTo>
                    <a:pt x="33800" y="15442"/>
                    <a:pt x="28846" y="16658"/>
                    <a:pt x="24621" y="14803"/>
                  </a:cubicBezTo>
                  <a:cubicBezTo>
                    <a:pt x="20608" y="13010"/>
                    <a:pt x="18207" y="8937"/>
                    <a:pt x="15198" y="5715"/>
                  </a:cubicBezTo>
                  <a:cubicBezTo>
                    <a:pt x="12219" y="2524"/>
                    <a:pt x="7234" y="1"/>
                    <a:pt x="3556" y="2402"/>
                  </a:cubicBezTo>
                  <a:cubicBezTo>
                    <a:pt x="699" y="4256"/>
                    <a:pt x="0" y="8329"/>
                    <a:pt x="1155" y="11551"/>
                  </a:cubicBezTo>
                  <a:cubicBezTo>
                    <a:pt x="2249" y="14803"/>
                    <a:pt x="4711" y="17326"/>
                    <a:pt x="7082" y="19758"/>
                  </a:cubicBezTo>
                  <a:cubicBezTo>
                    <a:pt x="12098" y="24925"/>
                    <a:pt x="17143" y="30062"/>
                    <a:pt x="22159" y="35229"/>
                  </a:cubicBezTo>
                  <a:cubicBezTo>
                    <a:pt x="24286" y="37448"/>
                    <a:pt x="26536" y="39880"/>
                    <a:pt x="26809" y="42919"/>
                  </a:cubicBezTo>
                  <a:cubicBezTo>
                    <a:pt x="27295" y="48573"/>
                    <a:pt x="20730" y="52859"/>
                    <a:pt x="20669" y="58573"/>
                  </a:cubicBezTo>
                  <a:cubicBezTo>
                    <a:pt x="20639" y="63528"/>
                    <a:pt x="25654" y="67114"/>
                    <a:pt x="30487" y="68391"/>
                  </a:cubicBezTo>
                  <a:cubicBezTo>
                    <a:pt x="35259" y="69698"/>
                    <a:pt x="40426" y="69667"/>
                    <a:pt x="45229" y="68239"/>
                  </a:cubicBezTo>
                  <a:cubicBezTo>
                    <a:pt x="53041" y="65959"/>
                    <a:pt x="59636" y="60306"/>
                    <a:pt x="67570" y="58452"/>
                  </a:cubicBezTo>
                  <a:cubicBezTo>
                    <a:pt x="74895" y="56689"/>
                    <a:pt x="82585" y="58421"/>
                    <a:pt x="89941" y="6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9"/>
          <p:cNvGrpSpPr/>
          <p:nvPr/>
        </p:nvGrpSpPr>
        <p:grpSpPr>
          <a:xfrm>
            <a:off x="4719824" y="1621026"/>
            <a:ext cx="5321849" cy="4636907"/>
            <a:chOff x="4672199" y="1621026"/>
            <a:chExt cx="5321849" cy="4636907"/>
          </a:xfrm>
        </p:grpSpPr>
        <p:sp>
          <p:nvSpPr>
            <p:cNvPr id="333" name="Google Shape;333;p29"/>
            <p:cNvSpPr/>
            <p:nvPr/>
          </p:nvSpPr>
          <p:spPr>
            <a:xfrm>
              <a:off x="4672199" y="1621026"/>
              <a:ext cx="5090724" cy="3636627"/>
            </a:xfrm>
            <a:custGeom>
              <a:rect b="b" l="l" r="r" t="t"/>
              <a:pathLst>
                <a:path extrusionOk="0" h="106373" w="148906">
                  <a:moveTo>
                    <a:pt x="129029" y="1"/>
                  </a:moveTo>
                  <a:cubicBezTo>
                    <a:pt x="121556" y="1"/>
                    <a:pt x="114078" y="2118"/>
                    <a:pt x="108052" y="6497"/>
                  </a:cubicBezTo>
                  <a:cubicBezTo>
                    <a:pt x="100661" y="11868"/>
                    <a:pt x="95100" y="20638"/>
                    <a:pt x="86128" y="22396"/>
                  </a:cubicBezTo>
                  <a:cubicBezTo>
                    <a:pt x="84998" y="22619"/>
                    <a:pt x="83872" y="22718"/>
                    <a:pt x="82749" y="22718"/>
                  </a:cubicBezTo>
                  <a:cubicBezTo>
                    <a:pt x="73982" y="22718"/>
                    <a:pt x="65377" y="16700"/>
                    <a:pt x="56533" y="16700"/>
                  </a:cubicBezTo>
                  <a:cubicBezTo>
                    <a:pt x="55697" y="16700"/>
                    <a:pt x="54860" y="16753"/>
                    <a:pt x="54020" y="16871"/>
                  </a:cubicBezTo>
                  <a:cubicBezTo>
                    <a:pt x="50229" y="17405"/>
                    <a:pt x="46724" y="19223"/>
                    <a:pt x="43694" y="21553"/>
                  </a:cubicBezTo>
                  <a:cubicBezTo>
                    <a:pt x="32654" y="30037"/>
                    <a:pt x="28056" y="45984"/>
                    <a:pt x="32880" y="59043"/>
                  </a:cubicBezTo>
                  <a:cubicBezTo>
                    <a:pt x="34437" y="63262"/>
                    <a:pt x="36837" y="67124"/>
                    <a:pt x="38441" y="71318"/>
                  </a:cubicBezTo>
                  <a:cubicBezTo>
                    <a:pt x="40046" y="75513"/>
                    <a:pt x="40806" y="80325"/>
                    <a:pt x="38988" y="84437"/>
                  </a:cubicBezTo>
                  <a:cubicBezTo>
                    <a:pt x="37016" y="88869"/>
                    <a:pt x="31074" y="90473"/>
                    <a:pt x="26618" y="92387"/>
                  </a:cubicBezTo>
                  <a:cubicBezTo>
                    <a:pt x="25132" y="93019"/>
                    <a:pt x="23649" y="93229"/>
                    <a:pt x="22167" y="93229"/>
                  </a:cubicBezTo>
                  <a:cubicBezTo>
                    <a:pt x="19206" y="93229"/>
                    <a:pt x="16252" y="92388"/>
                    <a:pt x="13302" y="92388"/>
                  </a:cubicBezTo>
                  <a:cubicBezTo>
                    <a:pt x="11790" y="92388"/>
                    <a:pt x="10280" y="92609"/>
                    <a:pt x="8770" y="93278"/>
                  </a:cubicBezTo>
                  <a:cubicBezTo>
                    <a:pt x="5264" y="94834"/>
                    <a:pt x="2864" y="103842"/>
                    <a:pt x="0" y="106373"/>
                  </a:cubicBezTo>
                  <a:lnTo>
                    <a:pt x="148906" y="106373"/>
                  </a:lnTo>
                  <a:lnTo>
                    <a:pt x="148906" y="5059"/>
                  </a:lnTo>
                  <a:cubicBezTo>
                    <a:pt x="144545" y="2813"/>
                    <a:pt x="139886" y="1209"/>
                    <a:pt x="135050" y="460"/>
                  </a:cubicBezTo>
                  <a:cubicBezTo>
                    <a:pt x="133062" y="155"/>
                    <a:pt x="131046" y="1"/>
                    <a:pt x="129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" name="Google Shape;334;p29"/>
            <p:cNvGrpSpPr/>
            <p:nvPr/>
          </p:nvGrpSpPr>
          <p:grpSpPr>
            <a:xfrm>
              <a:off x="5393615" y="2145372"/>
              <a:ext cx="4600433" cy="4112561"/>
              <a:chOff x="5393615" y="2145372"/>
              <a:chExt cx="4600433" cy="4112561"/>
            </a:xfrm>
          </p:grpSpPr>
          <p:grpSp>
            <p:nvGrpSpPr>
              <p:cNvPr id="335" name="Google Shape;335;p29"/>
              <p:cNvGrpSpPr/>
              <p:nvPr/>
            </p:nvGrpSpPr>
            <p:grpSpPr>
              <a:xfrm flipH="1" rot="10800000">
                <a:off x="5393615" y="2145372"/>
                <a:ext cx="4600433" cy="4112561"/>
                <a:chOff x="5384090" y="-1292699"/>
                <a:chExt cx="4600433" cy="4112561"/>
              </a:xfrm>
            </p:grpSpPr>
            <p:sp>
              <p:nvSpPr>
                <p:cNvPr id="336" name="Google Shape;336;p29"/>
                <p:cNvSpPr/>
                <p:nvPr/>
              </p:nvSpPr>
              <p:spPr>
                <a:xfrm>
                  <a:off x="5767188" y="-177230"/>
                  <a:ext cx="3395485" cy="2997091"/>
                </a:xfrm>
                <a:custGeom>
                  <a:rect b="b" l="l" r="r" t="t"/>
                  <a:pathLst>
                    <a:path extrusionOk="0" h="83467" w="94562">
                      <a:moveTo>
                        <a:pt x="93650" y="0"/>
                      </a:moveTo>
                      <a:lnTo>
                        <a:pt x="457" y="0"/>
                      </a:lnTo>
                      <a:cubicBezTo>
                        <a:pt x="1" y="3222"/>
                        <a:pt x="1034" y="6444"/>
                        <a:pt x="4287" y="8997"/>
                      </a:cubicBezTo>
                      <a:cubicBezTo>
                        <a:pt x="8086" y="12037"/>
                        <a:pt x="6202" y="16201"/>
                        <a:pt x="10761" y="18116"/>
                      </a:cubicBezTo>
                      <a:cubicBezTo>
                        <a:pt x="16445" y="20396"/>
                        <a:pt x="22524" y="20760"/>
                        <a:pt x="28603" y="22280"/>
                      </a:cubicBezTo>
                      <a:cubicBezTo>
                        <a:pt x="46476" y="27994"/>
                        <a:pt x="36202" y="48511"/>
                        <a:pt x="38117" y="62554"/>
                      </a:cubicBezTo>
                      <a:cubicBezTo>
                        <a:pt x="39637" y="72828"/>
                        <a:pt x="49515" y="83466"/>
                        <a:pt x="61279" y="81551"/>
                      </a:cubicBezTo>
                      <a:cubicBezTo>
                        <a:pt x="72890" y="79363"/>
                        <a:pt x="75717" y="72706"/>
                        <a:pt x="94562" y="70731"/>
                      </a:cubicBezTo>
                      <a:lnTo>
                        <a:pt x="94562" y="912"/>
                      </a:lnTo>
                      <a:cubicBezTo>
                        <a:pt x="94562" y="365"/>
                        <a:pt x="94197" y="0"/>
                        <a:pt x="936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29"/>
                <p:cNvSpPr/>
                <p:nvPr/>
              </p:nvSpPr>
              <p:spPr>
                <a:xfrm>
                  <a:off x="5384090" y="-1292699"/>
                  <a:ext cx="4600433" cy="2851953"/>
                </a:xfrm>
                <a:custGeom>
                  <a:rect b="b" l="l" r="r" t="t"/>
                  <a:pathLst>
                    <a:path extrusionOk="0" h="79425" w="128119">
                      <a:moveTo>
                        <a:pt x="12585" y="23041"/>
                      </a:moveTo>
                      <a:cubicBezTo>
                        <a:pt x="12159" y="26232"/>
                        <a:pt x="11430" y="29637"/>
                        <a:pt x="10396" y="30640"/>
                      </a:cubicBezTo>
                      <a:cubicBezTo>
                        <a:pt x="7782" y="33132"/>
                        <a:pt x="4408" y="35077"/>
                        <a:pt x="2858" y="38360"/>
                      </a:cubicBezTo>
                      <a:cubicBezTo>
                        <a:pt x="1" y="44287"/>
                        <a:pt x="4986" y="51461"/>
                        <a:pt x="11156" y="53740"/>
                      </a:cubicBezTo>
                      <a:cubicBezTo>
                        <a:pt x="17326" y="56020"/>
                        <a:pt x="24135" y="54926"/>
                        <a:pt x="30701" y="54500"/>
                      </a:cubicBezTo>
                      <a:cubicBezTo>
                        <a:pt x="37236" y="54075"/>
                        <a:pt x="44500" y="54561"/>
                        <a:pt x="49242" y="59090"/>
                      </a:cubicBezTo>
                      <a:cubicBezTo>
                        <a:pt x="53315" y="63011"/>
                        <a:pt x="54652" y="69120"/>
                        <a:pt x="58817" y="72950"/>
                      </a:cubicBezTo>
                      <a:cubicBezTo>
                        <a:pt x="65716" y="79425"/>
                        <a:pt x="75747" y="75473"/>
                        <a:pt x="82221" y="70427"/>
                      </a:cubicBezTo>
                      <a:cubicBezTo>
                        <a:pt x="88908" y="65139"/>
                        <a:pt x="94653" y="58026"/>
                        <a:pt x="102769" y="55564"/>
                      </a:cubicBezTo>
                      <a:cubicBezTo>
                        <a:pt x="107419" y="54166"/>
                        <a:pt x="112343" y="54409"/>
                        <a:pt x="117055" y="53345"/>
                      </a:cubicBezTo>
                      <a:cubicBezTo>
                        <a:pt x="121766" y="52281"/>
                        <a:pt x="126629" y="49181"/>
                        <a:pt x="127268" y="44439"/>
                      </a:cubicBezTo>
                      <a:cubicBezTo>
                        <a:pt x="128119" y="38664"/>
                        <a:pt x="122556" y="34014"/>
                        <a:pt x="117237" y="31612"/>
                      </a:cubicBezTo>
                      <a:cubicBezTo>
                        <a:pt x="103802" y="25594"/>
                        <a:pt x="87267" y="25229"/>
                        <a:pt x="76811" y="14804"/>
                      </a:cubicBezTo>
                      <a:cubicBezTo>
                        <a:pt x="74166" y="12129"/>
                        <a:pt x="72069" y="8968"/>
                        <a:pt x="69212" y="6536"/>
                      </a:cubicBezTo>
                      <a:cubicBezTo>
                        <a:pt x="61522" y="1"/>
                        <a:pt x="49911" y="457"/>
                        <a:pt x="40397" y="3892"/>
                      </a:cubicBezTo>
                      <a:cubicBezTo>
                        <a:pt x="30853" y="7296"/>
                        <a:pt x="22403" y="13223"/>
                        <a:pt x="12980" y="16901"/>
                      </a:cubicBezTo>
                      <a:cubicBezTo>
                        <a:pt x="13101" y="16870"/>
                        <a:pt x="12980" y="19849"/>
                        <a:pt x="12585" y="230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29"/>
                <p:cNvSpPr/>
                <p:nvPr/>
              </p:nvSpPr>
              <p:spPr>
                <a:xfrm>
                  <a:off x="6332175" y="-546616"/>
                  <a:ext cx="3003909" cy="3055951"/>
                </a:xfrm>
                <a:custGeom>
                  <a:rect b="b" l="l" r="r" t="t"/>
                  <a:pathLst>
                    <a:path extrusionOk="0" fill="none" h="101704" w="99972">
                      <a:moveTo>
                        <a:pt x="8694" y="0"/>
                      </a:moveTo>
                      <a:cubicBezTo>
                        <a:pt x="7539" y="183"/>
                        <a:pt x="6566" y="973"/>
                        <a:pt x="5715" y="1793"/>
                      </a:cubicBezTo>
                      <a:cubicBezTo>
                        <a:pt x="3344" y="3952"/>
                        <a:pt x="1064" y="6505"/>
                        <a:pt x="456" y="9696"/>
                      </a:cubicBezTo>
                      <a:cubicBezTo>
                        <a:pt x="0" y="12128"/>
                        <a:pt x="669" y="14712"/>
                        <a:pt x="2158" y="16687"/>
                      </a:cubicBezTo>
                      <a:cubicBezTo>
                        <a:pt x="5776" y="21459"/>
                        <a:pt x="12189" y="22037"/>
                        <a:pt x="17691" y="22219"/>
                      </a:cubicBezTo>
                      <a:cubicBezTo>
                        <a:pt x="21733" y="22371"/>
                        <a:pt x="26171" y="22949"/>
                        <a:pt x="28816" y="25928"/>
                      </a:cubicBezTo>
                      <a:cubicBezTo>
                        <a:pt x="32402" y="29940"/>
                        <a:pt x="31217" y="35958"/>
                        <a:pt x="29971" y="40639"/>
                      </a:cubicBezTo>
                      <a:cubicBezTo>
                        <a:pt x="28329" y="46870"/>
                        <a:pt x="25290" y="52615"/>
                        <a:pt x="23283" y="58694"/>
                      </a:cubicBezTo>
                      <a:cubicBezTo>
                        <a:pt x="21186" y="65016"/>
                        <a:pt x="20244" y="71794"/>
                        <a:pt x="21338" y="78330"/>
                      </a:cubicBezTo>
                      <a:cubicBezTo>
                        <a:pt x="22432" y="84925"/>
                        <a:pt x="25715" y="91187"/>
                        <a:pt x="30943" y="95321"/>
                      </a:cubicBezTo>
                      <a:cubicBezTo>
                        <a:pt x="37357" y="100366"/>
                        <a:pt x="46111" y="101704"/>
                        <a:pt x="54226" y="100974"/>
                      </a:cubicBezTo>
                      <a:cubicBezTo>
                        <a:pt x="62403" y="100306"/>
                        <a:pt x="70275" y="97783"/>
                        <a:pt x="78239" y="95989"/>
                      </a:cubicBezTo>
                      <a:cubicBezTo>
                        <a:pt x="82190" y="95077"/>
                        <a:pt x="86355" y="94378"/>
                        <a:pt x="90336" y="95047"/>
                      </a:cubicBezTo>
                      <a:cubicBezTo>
                        <a:pt x="94318" y="95746"/>
                        <a:pt x="98300" y="98026"/>
                        <a:pt x="99972" y="101704"/>
                      </a:cubicBezTo>
                    </a:path>
                  </a:pathLst>
                </a:custGeom>
                <a:noFill/>
                <a:ln cap="flat" cmpd="sng" w="1900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9" name="Google Shape;339;p29"/>
              <p:cNvSpPr/>
              <p:nvPr/>
            </p:nvSpPr>
            <p:spPr>
              <a:xfrm flipH="1" rot="10800000">
                <a:off x="7221052" y="3381320"/>
                <a:ext cx="2560153" cy="1118408"/>
              </a:xfrm>
              <a:custGeom>
                <a:rect b="b" l="l" r="r" t="t"/>
                <a:pathLst>
                  <a:path extrusionOk="0" h="29076" w="66558">
                    <a:moveTo>
                      <a:pt x="1453" y="1"/>
                    </a:moveTo>
                    <a:cubicBezTo>
                      <a:pt x="1399" y="1"/>
                      <a:pt x="1350" y="35"/>
                      <a:pt x="1338" y="107"/>
                    </a:cubicBezTo>
                    <a:cubicBezTo>
                      <a:pt x="0" y="7857"/>
                      <a:pt x="486" y="15943"/>
                      <a:pt x="5198" y="22508"/>
                    </a:cubicBezTo>
                    <a:cubicBezTo>
                      <a:pt x="8514" y="27146"/>
                      <a:pt x="13382" y="29075"/>
                      <a:pt x="18598" y="29075"/>
                    </a:cubicBezTo>
                    <a:cubicBezTo>
                      <a:pt x="20458" y="29075"/>
                      <a:pt x="22362" y="28830"/>
                      <a:pt x="24256" y="28374"/>
                    </a:cubicBezTo>
                    <a:cubicBezTo>
                      <a:pt x="40548" y="24332"/>
                      <a:pt x="49667" y="7128"/>
                      <a:pt x="66384" y="4271"/>
                    </a:cubicBezTo>
                    <a:cubicBezTo>
                      <a:pt x="66557" y="4242"/>
                      <a:pt x="66512" y="3995"/>
                      <a:pt x="66325" y="3995"/>
                    </a:cubicBezTo>
                    <a:cubicBezTo>
                      <a:pt x="66315" y="3995"/>
                      <a:pt x="66304" y="3996"/>
                      <a:pt x="66293" y="3997"/>
                    </a:cubicBezTo>
                    <a:cubicBezTo>
                      <a:pt x="51825" y="6520"/>
                      <a:pt x="42828" y="19560"/>
                      <a:pt x="30183" y="25852"/>
                    </a:cubicBezTo>
                    <a:cubicBezTo>
                      <a:pt x="26547" y="27662"/>
                      <a:pt x="22440" y="28846"/>
                      <a:pt x="18457" y="28846"/>
                    </a:cubicBezTo>
                    <a:cubicBezTo>
                      <a:pt x="14216" y="28846"/>
                      <a:pt x="10114" y="27504"/>
                      <a:pt x="6870" y="24150"/>
                    </a:cubicBezTo>
                    <a:cubicBezTo>
                      <a:pt x="790" y="17858"/>
                      <a:pt x="183" y="8435"/>
                      <a:pt x="1611" y="228"/>
                    </a:cubicBezTo>
                    <a:cubicBezTo>
                      <a:pt x="1630" y="81"/>
                      <a:pt x="1536" y="1"/>
                      <a:pt x="1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29"/>
            <p:cNvSpPr/>
            <p:nvPr/>
          </p:nvSpPr>
          <p:spPr>
            <a:xfrm flipH="1" rot="10800000">
              <a:off x="4886591" y="4689212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6216266" y="2347022"/>
              <a:ext cx="310304" cy="377131"/>
            </a:xfrm>
            <a:custGeom>
              <a:rect b="b" l="l" r="r" t="t"/>
              <a:pathLst>
                <a:path extrusionOk="0" h="11490" w="9454">
                  <a:moveTo>
                    <a:pt x="7022" y="0"/>
                  </a:moveTo>
                  <a:lnTo>
                    <a:pt x="7022" y="0"/>
                  </a:lnTo>
                  <a:cubicBezTo>
                    <a:pt x="1" y="1429"/>
                    <a:pt x="761" y="11490"/>
                    <a:pt x="761" y="11490"/>
                  </a:cubicBezTo>
                  <a:cubicBezTo>
                    <a:pt x="9454" y="6748"/>
                    <a:pt x="7053" y="0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525" name="Google Shape;525;p47"/>
          <p:cNvSpPr txBox="1"/>
          <p:nvPr>
            <p:ph idx="1" type="body"/>
          </p:nvPr>
        </p:nvSpPr>
        <p:spPr>
          <a:xfrm>
            <a:off x="720000" y="1152475"/>
            <a:ext cx="77040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00"/>
              <a:t>Client</a:t>
            </a:r>
            <a:r>
              <a:rPr lang="en" sz="1600"/>
              <a:t> - Frontend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 the frontend code belongs in this folder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00"/>
              <a:t>Server</a:t>
            </a:r>
            <a:r>
              <a:rPr lang="en" sz="1600"/>
              <a:t> - </a:t>
            </a:r>
            <a:r>
              <a:rPr lang="en" sz="1600"/>
              <a:t>Backend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 the backend code belongs in this folder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to start the project: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Client folder: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npm run dev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Server folder: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npm run start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31" name="Google Shape;531;p48"/>
          <p:cNvSpPr txBox="1"/>
          <p:nvPr>
            <p:ph idx="1" type="body"/>
          </p:nvPr>
        </p:nvSpPr>
        <p:spPr>
          <a:xfrm>
            <a:off x="622800" y="1096025"/>
            <a:ext cx="78984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Cypress - E2E Testing folder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Components - Custom components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Constants - Mock Data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Functions - Parsers for displaying summary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Hooks - React Hooks (contexts, and other global variables)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Images - Images used in project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Models - Base models for typescript (user model and document model)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Pages - Code for pages (login, home and document)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Page is split into main.tsx and view.tsx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Main.tsx - handles all the Javascript logics and API fetches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View.tsx - handles all the UI and the different states (loading, error, etc)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537" name="Google Shape;537;p49"/>
          <p:cNvSpPr txBox="1"/>
          <p:nvPr>
            <p:ph idx="1" type="body"/>
          </p:nvPr>
        </p:nvSpPr>
        <p:spPr>
          <a:xfrm>
            <a:off x="720000" y="1152475"/>
            <a:ext cx="8182200" cy="33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/>
              <a:t>Ai - OpenAI models and functions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/>
              <a:t>Controller - Methods for each page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Split files for different pages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/>
              <a:t>Middleware - Middleware to verify token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/>
              <a:t>Model - User and Document model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/>
              <a:t>Routes - API endpoint for each method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Split files for different pages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/>
              <a:t>Test - Backend testing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 for Front-end</a:t>
            </a:r>
            <a:endParaRPr/>
          </a:p>
        </p:txBody>
      </p:sp>
      <p:sp>
        <p:nvSpPr>
          <p:cNvPr id="543" name="Google Shape;543;p50"/>
          <p:cNvSpPr txBox="1"/>
          <p:nvPr>
            <p:ph idx="1" type="body"/>
          </p:nvPr>
        </p:nvSpPr>
        <p:spPr>
          <a:xfrm>
            <a:off x="720000" y="1152475"/>
            <a:ext cx="77040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Before Refactor </a:t>
            </a:r>
            <a:endParaRPr sz="1500"/>
          </a:p>
        </p:txBody>
      </p:sp>
      <p:pic>
        <p:nvPicPr>
          <p:cNvPr id="544" name="Google Shape;5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75" y="1666563"/>
            <a:ext cx="8683475" cy="25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 for front-end</a:t>
            </a:r>
            <a:endParaRPr/>
          </a:p>
        </p:txBody>
      </p:sp>
      <p:sp>
        <p:nvSpPr>
          <p:cNvPr id="550" name="Google Shape;550;p51"/>
          <p:cNvSpPr txBox="1"/>
          <p:nvPr>
            <p:ph idx="1" type="body"/>
          </p:nvPr>
        </p:nvSpPr>
        <p:spPr>
          <a:xfrm>
            <a:off x="720000" y="1219550"/>
            <a:ext cx="77040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After Refactor</a:t>
            </a:r>
            <a:endParaRPr sz="1500"/>
          </a:p>
        </p:txBody>
      </p:sp>
      <p:pic>
        <p:nvPicPr>
          <p:cNvPr id="551" name="Google Shape;5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63" y="3475975"/>
            <a:ext cx="86201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175" y="1667525"/>
            <a:ext cx="5942051" cy="18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 for back-end</a:t>
            </a:r>
            <a:endParaRPr/>
          </a:p>
        </p:txBody>
      </p:sp>
      <p:sp>
        <p:nvSpPr>
          <p:cNvPr id="558" name="Google Shape;558;p52"/>
          <p:cNvSpPr txBox="1"/>
          <p:nvPr>
            <p:ph idx="1" type="body"/>
          </p:nvPr>
        </p:nvSpPr>
        <p:spPr>
          <a:xfrm>
            <a:off x="720000" y="1152475"/>
            <a:ext cx="77040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refactoring</a:t>
            </a:r>
            <a:endParaRPr/>
          </a:p>
        </p:txBody>
      </p:sp>
      <p:pic>
        <p:nvPicPr>
          <p:cNvPr id="559" name="Google Shape;559;p52"/>
          <p:cNvPicPr preferRelativeResize="0"/>
          <p:nvPr/>
        </p:nvPicPr>
        <p:blipFill rotWithShape="1">
          <a:blip r:embed="rId3">
            <a:alphaModFix/>
          </a:blip>
          <a:srcRect b="0" l="0" r="6733" t="0"/>
          <a:stretch/>
        </p:blipFill>
        <p:spPr>
          <a:xfrm>
            <a:off x="2481475" y="1560500"/>
            <a:ext cx="4181059" cy="33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 for back-end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5" name="Google Shape;565;p53"/>
          <p:cNvPicPr preferRelativeResize="0"/>
          <p:nvPr/>
        </p:nvPicPr>
        <p:blipFill rotWithShape="1">
          <a:blip r:embed="rId3">
            <a:alphaModFix/>
          </a:blip>
          <a:srcRect b="0" l="0" r="12342" t="0"/>
          <a:stretch/>
        </p:blipFill>
        <p:spPr>
          <a:xfrm>
            <a:off x="805900" y="1146575"/>
            <a:ext cx="316618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3"/>
          <p:cNvPicPr preferRelativeResize="0"/>
          <p:nvPr/>
        </p:nvPicPr>
        <p:blipFill rotWithShape="1">
          <a:blip r:embed="rId4">
            <a:alphaModFix/>
          </a:blip>
          <a:srcRect b="0" l="0" r="5033" t="0"/>
          <a:stretch/>
        </p:blipFill>
        <p:spPr>
          <a:xfrm>
            <a:off x="4360738" y="1266100"/>
            <a:ext cx="42767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"/>
          <p:cNvSpPr txBox="1"/>
          <p:nvPr>
            <p:ph type="title"/>
          </p:nvPr>
        </p:nvSpPr>
        <p:spPr>
          <a:xfrm>
            <a:off x="715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Methods</a:t>
            </a:r>
            <a:endParaRPr/>
          </a:p>
        </p:txBody>
      </p:sp>
      <p:sp>
        <p:nvSpPr>
          <p:cNvPr id="577" name="Google Shape;577;p55"/>
          <p:cNvSpPr txBox="1"/>
          <p:nvPr>
            <p:ph idx="1" type="body"/>
          </p:nvPr>
        </p:nvSpPr>
        <p:spPr>
          <a:xfrm>
            <a:off x="720000" y="1152475"/>
            <a:ext cx="77040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Endpoint:  /login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Method: Post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Body: </a:t>
            </a:r>
            <a:r>
              <a:rPr lang="en">
                <a:solidFill>
                  <a:srgbClr val="E69138"/>
                </a:solidFill>
              </a:rPr>
              <a:t>String</a:t>
            </a:r>
            <a:r>
              <a:rPr lang="en"/>
              <a:t> token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Response: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300">
                <a:solidFill>
                  <a:srgbClr val="666666"/>
                </a:solidFill>
              </a:rPr>
              <a:t>An</a:t>
            </a:r>
            <a:r>
              <a:rPr lang="en" sz="1300">
                <a:solidFill>
                  <a:srgbClr val="E69138"/>
                </a:solidFill>
              </a:rPr>
              <a:t> access token</a:t>
            </a:r>
            <a:r>
              <a:rPr lang="en" sz="1300">
                <a:solidFill>
                  <a:srgbClr val="666666"/>
                </a:solidFill>
              </a:rPr>
              <a:t> used for user login signed with user_id, user_name, secretkey and Expiry.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Action: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Decode the token and get the user name, user id,user profile picture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300">
                <a:solidFill>
                  <a:srgbClr val="666666"/>
                </a:solidFill>
              </a:rPr>
              <a:t>Check is the user already exists</a:t>
            </a:r>
            <a:r>
              <a:rPr lang="en"/>
              <a:t> and </a:t>
            </a:r>
            <a:r>
              <a:rPr lang="en" sz="1300">
                <a:solidFill>
                  <a:srgbClr val="666666"/>
                </a:solidFill>
              </a:rPr>
              <a:t>c</a:t>
            </a:r>
            <a:r>
              <a:rPr lang="en" sz="1300">
                <a:solidFill>
                  <a:srgbClr val="666666"/>
                </a:solidFill>
              </a:rPr>
              <a:t>reate a new </a:t>
            </a:r>
            <a:r>
              <a:rPr lang="en" sz="1300">
                <a:solidFill>
                  <a:srgbClr val="4A86E8"/>
                </a:solidFill>
              </a:rPr>
              <a:t>user </a:t>
            </a:r>
            <a:r>
              <a:rPr lang="en" sz="1300">
                <a:solidFill>
                  <a:srgbClr val="666666"/>
                </a:solidFill>
              </a:rPr>
              <a:t>in the database if don’t exist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Status: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300">
                <a:solidFill>
                  <a:srgbClr val="666666"/>
                </a:solidFill>
              </a:rPr>
              <a:t>200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jwt token invalid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300"/>
              <a:t>Return error message</a:t>
            </a:r>
            <a:endParaRPr/>
          </a:p>
        </p:txBody>
      </p:sp>
      <p:pic>
        <p:nvPicPr>
          <p:cNvPr id="578" name="Google Shape;578;p55"/>
          <p:cNvPicPr preferRelativeResize="0"/>
          <p:nvPr/>
        </p:nvPicPr>
        <p:blipFill rotWithShape="1">
          <a:blip r:embed="rId3">
            <a:alphaModFix/>
          </a:blip>
          <a:srcRect b="0" l="0" r="15504" t="0"/>
          <a:stretch/>
        </p:blipFill>
        <p:spPr>
          <a:xfrm>
            <a:off x="4874375" y="1573600"/>
            <a:ext cx="3999900" cy="2940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6"/>
          <p:cNvSpPr txBox="1"/>
          <p:nvPr>
            <p:ph type="title"/>
          </p:nvPr>
        </p:nvSpPr>
        <p:spPr>
          <a:xfrm>
            <a:off x="715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NoteAnt do?</a:t>
            </a:r>
            <a:endParaRPr/>
          </a:p>
        </p:txBody>
      </p:sp>
      <p:sp>
        <p:nvSpPr>
          <p:cNvPr id="347" name="Google Shape;347;p30"/>
          <p:cNvSpPr txBox="1"/>
          <p:nvPr>
            <p:ph idx="1" type="body"/>
          </p:nvPr>
        </p:nvSpPr>
        <p:spPr>
          <a:xfrm>
            <a:off x="720000" y="1452600"/>
            <a:ext cx="7704000" cy="21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NoteAnt is an AI empowered note-taking assistant app: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Manage your documents with ease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Rich text editor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Side-by-side AI </a:t>
            </a:r>
            <a:r>
              <a:rPr lang="en" sz="2200"/>
              <a:t>Assistant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Methods - getUser(user_id)</a:t>
            </a:r>
            <a:endParaRPr/>
          </a:p>
        </p:txBody>
      </p:sp>
      <p:sp>
        <p:nvSpPr>
          <p:cNvPr id="589" name="Google Shape;589;p57"/>
          <p:cNvSpPr txBox="1"/>
          <p:nvPr>
            <p:ph idx="4294967295" type="body"/>
          </p:nvPr>
        </p:nvSpPr>
        <p:spPr>
          <a:xfrm>
            <a:off x="720000" y="1547575"/>
            <a:ext cx="3852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Endpoint:  /user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Method: Get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Req.user : </a:t>
            </a:r>
            <a:r>
              <a:rPr lang="en">
                <a:solidFill>
                  <a:srgbClr val="E69138"/>
                </a:solidFill>
              </a:rPr>
              <a:t>String</a:t>
            </a:r>
            <a:r>
              <a:rPr lang="en"/>
              <a:t> user_id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Response: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</a:t>
            </a:r>
            <a:r>
              <a:rPr lang="en" sz="1300">
                <a:solidFill>
                  <a:srgbClr val="3C78D8"/>
                </a:solidFill>
              </a:rPr>
              <a:t>User </a:t>
            </a:r>
            <a:r>
              <a:rPr lang="en" sz="1300">
                <a:solidFill>
                  <a:srgbClr val="666666"/>
                </a:solidFill>
              </a:rPr>
              <a:t>associated with this user_id</a:t>
            </a:r>
            <a:endParaRPr sz="1300">
              <a:solidFill>
                <a:srgbClr val="666666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 sz="1300">
                <a:solidFill>
                  <a:srgbClr val="666666"/>
                </a:solidFill>
              </a:rPr>
              <a:t>All </a:t>
            </a:r>
            <a:r>
              <a:rPr lang="en" sz="1300">
                <a:solidFill>
                  <a:srgbClr val="3C78D8"/>
                </a:solidFill>
              </a:rPr>
              <a:t>documents</a:t>
            </a:r>
            <a:r>
              <a:rPr lang="en" sz="1300">
                <a:solidFill>
                  <a:srgbClr val="666666"/>
                </a:solidFill>
              </a:rPr>
              <a:t> belong to this </a:t>
            </a:r>
            <a:r>
              <a:rPr lang="en" sz="1300">
                <a:solidFill>
                  <a:srgbClr val="3C78D8"/>
                </a:solidFill>
              </a:rPr>
              <a:t>User</a:t>
            </a:r>
            <a:r>
              <a:rPr lang="en" sz="1300">
                <a:solidFill>
                  <a:srgbClr val="666666"/>
                </a:solidFill>
              </a:rPr>
              <a:t>.</a:t>
            </a:r>
            <a:endParaRPr sz="13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-"/>
            </a:pPr>
            <a:r>
              <a:rPr lang="en">
                <a:solidFill>
                  <a:srgbClr val="666666"/>
                </a:solidFill>
              </a:rPr>
              <a:t>Status:</a:t>
            </a:r>
            <a:endParaRPr>
              <a:solidFill>
                <a:srgbClr val="666666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-"/>
            </a:pPr>
            <a:r>
              <a:rPr lang="en" sz="1300">
                <a:solidFill>
                  <a:srgbClr val="666666"/>
                </a:solidFill>
              </a:rPr>
              <a:t>200</a:t>
            </a:r>
            <a:endParaRPr sz="13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If user_id is incorrect || user_id is not found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Return error message</a:t>
            </a:r>
            <a:endParaRPr sz="1300"/>
          </a:p>
        </p:txBody>
      </p:sp>
      <p:pic>
        <p:nvPicPr>
          <p:cNvPr id="590" name="Google Shape;590;p57"/>
          <p:cNvPicPr preferRelativeResize="0"/>
          <p:nvPr/>
        </p:nvPicPr>
        <p:blipFill rotWithShape="1">
          <a:blip r:embed="rId3">
            <a:alphaModFix/>
          </a:blip>
          <a:srcRect b="9835" l="0" r="52689" t="13146"/>
          <a:stretch/>
        </p:blipFill>
        <p:spPr>
          <a:xfrm>
            <a:off x="5260650" y="1444013"/>
            <a:ext cx="3127199" cy="3306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Methods - CreateDoc </a:t>
            </a:r>
            <a:endParaRPr/>
          </a:p>
        </p:txBody>
      </p:sp>
      <p:sp>
        <p:nvSpPr>
          <p:cNvPr id="596" name="Google Shape;596;p58"/>
          <p:cNvSpPr txBox="1"/>
          <p:nvPr>
            <p:ph idx="4294967295" type="body"/>
          </p:nvPr>
        </p:nvSpPr>
        <p:spPr>
          <a:xfrm>
            <a:off x="311725" y="1330300"/>
            <a:ext cx="4022400" cy="3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Endpoint:  /user/create-new-doc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Method: Post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Body: </a:t>
            </a:r>
            <a:r>
              <a:rPr lang="en">
                <a:solidFill>
                  <a:srgbClr val="E69138"/>
                </a:solidFill>
              </a:rPr>
              <a:t>String</a:t>
            </a:r>
            <a:r>
              <a:rPr lang="en"/>
              <a:t> title, user_id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Response: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new </a:t>
            </a:r>
            <a:r>
              <a:rPr lang="en" sz="1300">
                <a:solidFill>
                  <a:srgbClr val="FF9900"/>
                </a:solidFill>
              </a:rPr>
              <a:t>document id</a:t>
            </a:r>
            <a:r>
              <a:rPr lang="en" sz="1300"/>
              <a:t> for front end page to navigate.</a:t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Action: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Create a new document for the specific user </a:t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Status: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200</a:t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If user_id is incorrect || user_id is not found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Return error message</a:t>
            </a:r>
            <a:endParaRPr sz="1300"/>
          </a:p>
        </p:txBody>
      </p:sp>
      <p:pic>
        <p:nvPicPr>
          <p:cNvPr id="597" name="Google Shape;59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750" y="1330300"/>
            <a:ext cx="3934400" cy="3714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Method - DeleteDoc</a:t>
            </a:r>
            <a:endParaRPr/>
          </a:p>
        </p:txBody>
      </p:sp>
      <p:sp>
        <p:nvSpPr>
          <p:cNvPr id="603" name="Google Shape;603;p59"/>
          <p:cNvSpPr txBox="1"/>
          <p:nvPr>
            <p:ph idx="4294967295" type="body"/>
          </p:nvPr>
        </p:nvSpPr>
        <p:spPr>
          <a:xfrm>
            <a:off x="311725" y="1395063"/>
            <a:ext cx="4011900" cy="3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/>
              <a:t>Endpoint:  /user/delete-doc/:docId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/>
              <a:t>Method: Post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/>
              <a:t>Param: </a:t>
            </a:r>
            <a:r>
              <a:rPr lang="en" sz="1300">
                <a:solidFill>
                  <a:schemeClr val="dk2"/>
                </a:solidFill>
              </a:rPr>
              <a:t>docId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Response: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updated list of Docs belong to this user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Action: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Delete user selected doc from the DB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Status: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200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If user_id is incorrect || user_id is not found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Return error message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424" y="1284388"/>
            <a:ext cx="2354901" cy="3791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0"/>
          <p:cNvSpPr txBox="1"/>
          <p:nvPr>
            <p:ph type="title"/>
          </p:nvPr>
        </p:nvSpPr>
        <p:spPr>
          <a:xfrm>
            <a:off x="715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Page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Methods - getDocument</a:t>
            </a:r>
            <a:endParaRPr/>
          </a:p>
        </p:txBody>
      </p:sp>
      <p:sp>
        <p:nvSpPr>
          <p:cNvPr id="615" name="Google Shape;615;p61"/>
          <p:cNvSpPr txBox="1"/>
          <p:nvPr>
            <p:ph idx="4294967295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Endpoint:  /document/:docId/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Method: Get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Body: </a:t>
            </a:r>
            <a:r>
              <a:rPr lang="en">
                <a:solidFill>
                  <a:srgbClr val="E69138"/>
                </a:solidFill>
              </a:rPr>
              <a:t>String</a:t>
            </a:r>
            <a:r>
              <a:rPr lang="en"/>
              <a:t> document_id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Response: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 </a:t>
            </a:r>
            <a:r>
              <a:rPr lang="en">
                <a:solidFill>
                  <a:srgbClr val="3C78D8"/>
                </a:solidFill>
              </a:rPr>
              <a:t>Document content and summary </a:t>
            </a:r>
            <a:r>
              <a:rPr lang="en">
                <a:solidFill>
                  <a:srgbClr val="666666"/>
                </a:solidFill>
              </a:rPr>
              <a:t>associated with this document_id</a:t>
            </a:r>
            <a:endParaRPr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-"/>
            </a:pPr>
            <a:r>
              <a:rPr lang="en">
                <a:solidFill>
                  <a:srgbClr val="666666"/>
                </a:solidFill>
              </a:rPr>
              <a:t>Status:</a:t>
            </a:r>
            <a:endParaRPr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-"/>
            </a:pPr>
            <a:r>
              <a:rPr lang="en">
                <a:solidFill>
                  <a:srgbClr val="666666"/>
                </a:solidFill>
              </a:rPr>
              <a:t>200</a:t>
            </a:r>
            <a:endParaRPr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If document_id is incorrect || document_id is not found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Return error message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Methods - updateContent</a:t>
            </a:r>
            <a:endParaRPr/>
          </a:p>
        </p:txBody>
      </p:sp>
      <p:sp>
        <p:nvSpPr>
          <p:cNvPr id="621" name="Google Shape;621;p62"/>
          <p:cNvSpPr txBox="1"/>
          <p:nvPr>
            <p:ph idx="4294967295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Endpoint:  /document/:docId/update-content/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Method: Post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Body: </a:t>
            </a:r>
            <a:r>
              <a:rPr lang="en">
                <a:solidFill>
                  <a:srgbClr val="E69138"/>
                </a:solidFill>
              </a:rPr>
              <a:t>String</a:t>
            </a:r>
            <a:r>
              <a:rPr lang="en"/>
              <a:t> document_id, content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Response: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solidFill>
                  <a:srgbClr val="3C78D8"/>
                </a:solidFill>
              </a:rPr>
              <a:t>Success </a:t>
            </a:r>
            <a:r>
              <a:rPr lang="en"/>
              <a:t>message, “Document Updated!”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Status: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200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If document_id is incorrect || document_id is not found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Return error message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Methods - updateSummary</a:t>
            </a:r>
            <a:endParaRPr/>
          </a:p>
        </p:txBody>
      </p:sp>
      <p:sp>
        <p:nvSpPr>
          <p:cNvPr id="627" name="Google Shape;627;p63"/>
          <p:cNvSpPr txBox="1"/>
          <p:nvPr>
            <p:ph idx="4294967295" type="body"/>
          </p:nvPr>
        </p:nvSpPr>
        <p:spPr>
          <a:xfrm>
            <a:off x="311700" y="1505700"/>
            <a:ext cx="4134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Endpoint:  /document/:docId/update-summary/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Method: Post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Body: </a:t>
            </a:r>
            <a:r>
              <a:rPr lang="en">
                <a:solidFill>
                  <a:srgbClr val="E69138"/>
                </a:solidFill>
              </a:rPr>
              <a:t>String</a:t>
            </a:r>
            <a:r>
              <a:rPr lang="en"/>
              <a:t> document_id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Response: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>
                <a:solidFill>
                  <a:srgbClr val="3C78D8"/>
                </a:solidFill>
              </a:rPr>
              <a:t>Success </a:t>
            </a:r>
            <a:r>
              <a:rPr lang="en"/>
              <a:t>message, “Summary Updated!”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Status: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200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If document_id is incorrect || document_id is not found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Return error message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4"/>
          <p:cNvSpPr txBox="1"/>
          <p:nvPr>
            <p:ph type="title"/>
          </p:nvPr>
        </p:nvSpPr>
        <p:spPr>
          <a:xfrm>
            <a:off x="715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erify Token</a:t>
            </a:r>
            <a:endParaRPr/>
          </a:p>
        </p:txBody>
      </p:sp>
      <p:sp>
        <p:nvSpPr>
          <p:cNvPr id="638" name="Google Shape;638;p65"/>
          <p:cNvSpPr txBox="1"/>
          <p:nvPr>
            <p:ph idx="4294967295" type="body"/>
          </p:nvPr>
        </p:nvSpPr>
        <p:spPr>
          <a:xfrm>
            <a:off x="311700" y="1505700"/>
            <a:ext cx="3657300" cy="23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Method: jwt.verify()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Header: authorization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Action: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jwt.verify() to decode the token and assign the decode object to  req.user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Status: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200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If no access token || jwt.verify() error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Return error message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5"/>
          <p:cNvSpPr txBox="1"/>
          <p:nvPr/>
        </p:nvSpPr>
        <p:spPr>
          <a:xfrm>
            <a:off x="4715675" y="348650"/>
            <a:ext cx="38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-"/>
            </a:pPr>
            <a:r>
              <a:t/>
            </a:r>
            <a:endParaRPr/>
          </a:p>
        </p:txBody>
      </p:sp>
      <p:pic>
        <p:nvPicPr>
          <p:cNvPr id="640" name="Google Shape;64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900" y="3687875"/>
            <a:ext cx="5203950" cy="10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800" y="818400"/>
            <a:ext cx="4857350" cy="2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6"/>
          <p:cNvSpPr txBox="1"/>
          <p:nvPr>
            <p:ph type="title"/>
          </p:nvPr>
        </p:nvSpPr>
        <p:spPr>
          <a:xfrm>
            <a:off x="715100" y="2076152"/>
            <a:ext cx="43602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647" name="Google Shape;647;p66"/>
          <p:cNvSpPr txBox="1"/>
          <p:nvPr>
            <p:ph idx="2" type="title"/>
          </p:nvPr>
        </p:nvSpPr>
        <p:spPr>
          <a:xfrm>
            <a:off x="715100" y="1019320"/>
            <a:ext cx="10899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648" name="Google Shape;648;p66"/>
          <p:cNvGrpSpPr/>
          <p:nvPr/>
        </p:nvGrpSpPr>
        <p:grpSpPr>
          <a:xfrm>
            <a:off x="-326191" y="4063037"/>
            <a:ext cx="2903212" cy="1818438"/>
            <a:chOff x="-326191" y="4063037"/>
            <a:chExt cx="2903212" cy="1818438"/>
          </a:xfrm>
        </p:grpSpPr>
        <p:sp>
          <p:nvSpPr>
            <p:cNvPr id="649" name="Google Shape;649;p66"/>
            <p:cNvSpPr/>
            <p:nvPr/>
          </p:nvSpPr>
          <p:spPr>
            <a:xfrm>
              <a:off x="-148112" y="4063037"/>
              <a:ext cx="2725133" cy="1090893"/>
            </a:xfrm>
            <a:custGeom>
              <a:rect b="b" l="l" r="r" t="t"/>
              <a:pathLst>
                <a:path extrusionOk="0" h="38846" w="67722">
                  <a:moveTo>
                    <a:pt x="53497" y="11763"/>
                  </a:moveTo>
                  <a:cubicBezTo>
                    <a:pt x="39819" y="0"/>
                    <a:pt x="24621" y="14043"/>
                    <a:pt x="10578" y="18238"/>
                  </a:cubicBezTo>
                  <a:cubicBezTo>
                    <a:pt x="7022" y="19241"/>
                    <a:pt x="3344" y="19149"/>
                    <a:pt x="0" y="17994"/>
                  </a:cubicBezTo>
                  <a:lnTo>
                    <a:pt x="0" y="37934"/>
                  </a:lnTo>
                  <a:cubicBezTo>
                    <a:pt x="0" y="38451"/>
                    <a:pt x="426" y="38846"/>
                    <a:pt x="912" y="38846"/>
                  </a:cubicBezTo>
                  <a:lnTo>
                    <a:pt x="67722" y="38846"/>
                  </a:lnTo>
                  <a:cubicBezTo>
                    <a:pt x="66992" y="38086"/>
                    <a:pt x="66293" y="37296"/>
                    <a:pt x="65655" y="36475"/>
                  </a:cubicBezTo>
                  <a:cubicBezTo>
                    <a:pt x="59576" y="28481"/>
                    <a:pt x="61096" y="18238"/>
                    <a:pt x="53497" y="117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-1" y="4674450"/>
              <a:ext cx="2428869" cy="469050"/>
            </a:xfrm>
            <a:custGeom>
              <a:rect b="b" l="l" r="r" t="t"/>
              <a:pathLst>
                <a:path extrusionOk="0" h="3825" w="26950">
                  <a:moveTo>
                    <a:pt x="7181" y="0"/>
                  </a:moveTo>
                  <a:cubicBezTo>
                    <a:pt x="2039" y="0"/>
                    <a:pt x="0" y="3824"/>
                    <a:pt x="0" y="3824"/>
                  </a:cubicBezTo>
                  <a:lnTo>
                    <a:pt x="26949" y="3824"/>
                  </a:lnTo>
                  <a:cubicBezTo>
                    <a:pt x="25556" y="2076"/>
                    <a:pt x="24208" y="1682"/>
                    <a:pt x="22589" y="1682"/>
                  </a:cubicBezTo>
                  <a:cubicBezTo>
                    <a:pt x="21265" y="1682"/>
                    <a:pt x="19759" y="1945"/>
                    <a:pt x="17898" y="1945"/>
                  </a:cubicBezTo>
                  <a:cubicBezTo>
                    <a:pt x="16162" y="1945"/>
                    <a:pt x="14117" y="1716"/>
                    <a:pt x="11622" y="832"/>
                  </a:cubicBezTo>
                  <a:cubicBezTo>
                    <a:pt x="9938" y="238"/>
                    <a:pt x="8463" y="0"/>
                    <a:pt x="7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 flipH="1">
              <a:off x="-326191" y="4229110"/>
              <a:ext cx="2267765" cy="1652365"/>
            </a:xfrm>
            <a:custGeom>
              <a:rect b="b" l="l" r="r" t="t"/>
              <a:pathLst>
                <a:path extrusionOk="0" h="69698" w="95656">
                  <a:moveTo>
                    <a:pt x="95655" y="52646"/>
                  </a:moveTo>
                  <a:cubicBezTo>
                    <a:pt x="79910" y="54166"/>
                    <a:pt x="64378" y="40427"/>
                    <a:pt x="63892" y="24621"/>
                  </a:cubicBezTo>
                  <a:cubicBezTo>
                    <a:pt x="63679" y="18147"/>
                    <a:pt x="64834" y="9849"/>
                    <a:pt x="59089" y="6809"/>
                  </a:cubicBezTo>
                  <a:cubicBezTo>
                    <a:pt x="56384" y="5381"/>
                    <a:pt x="53010" y="5837"/>
                    <a:pt x="50123" y="6931"/>
                  </a:cubicBezTo>
                  <a:cubicBezTo>
                    <a:pt x="45837" y="8572"/>
                    <a:pt x="42068" y="11369"/>
                    <a:pt x="37934" y="13436"/>
                  </a:cubicBezTo>
                  <a:cubicBezTo>
                    <a:pt x="33800" y="15442"/>
                    <a:pt x="28846" y="16658"/>
                    <a:pt x="24621" y="14803"/>
                  </a:cubicBezTo>
                  <a:cubicBezTo>
                    <a:pt x="20608" y="13010"/>
                    <a:pt x="18207" y="8937"/>
                    <a:pt x="15198" y="5715"/>
                  </a:cubicBezTo>
                  <a:cubicBezTo>
                    <a:pt x="12219" y="2524"/>
                    <a:pt x="7234" y="1"/>
                    <a:pt x="3556" y="2402"/>
                  </a:cubicBezTo>
                  <a:cubicBezTo>
                    <a:pt x="699" y="4256"/>
                    <a:pt x="0" y="8329"/>
                    <a:pt x="1155" y="11551"/>
                  </a:cubicBezTo>
                  <a:cubicBezTo>
                    <a:pt x="2249" y="14803"/>
                    <a:pt x="4711" y="17326"/>
                    <a:pt x="7082" y="19758"/>
                  </a:cubicBezTo>
                  <a:cubicBezTo>
                    <a:pt x="12098" y="24925"/>
                    <a:pt x="17143" y="30062"/>
                    <a:pt x="22159" y="35229"/>
                  </a:cubicBezTo>
                  <a:cubicBezTo>
                    <a:pt x="24286" y="37448"/>
                    <a:pt x="26536" y="39880"/>
                    <a:pt x="26809" y="42919"/>
                  </a:cubicBezTo>
                  <a:cubicBezTo>
                    <a:pt x="27295" y="48573"/>
                    <a:pt x="20730" y="52859"/>
                    <a:pt x="20669" y="58573"/>
                  </a:cubicBezTo>
                  <a:cubicBezTo>
                    <a:pt x="20639" y="63528"/>
                    <a:pt x="25654" y="67114"/>
                    <a:pt x="30487" y="68391"/>
                  </a:cubicBezTo>
                  <a:cubicBezTo>
                    <a:pt x="35259" y="69698"/>
                    <a:pt x="40426" y="69667"/>
                    <a:pt x="45229" y="68239"/>
                  </a:cubicBezTo>
                  <a:cubicBezTo>
                    <a:pt x="53041" y="65959"/>
                    <a:pt x="59636" y="60306"/>
                    <a:pt x="67570" y="58452"/>
                  </a:cubicBezTo>
                  <a:cubicBezTo>
                    <a:pt x="74895" y="56689"/>
                    <a:pt x="82585" y="58421"/>
                    <a:pt x="89941" y="6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66"/>
          <p:cNvGrpSpPr/>
          <p:nvPr/>
        </p:nvGrpSpPr>
        <p:grpSpPr>
          <a:xfrm>
            <a:off x="4719824" y="1621026"/>
            <a:ext cx="5321849" cy="4636907"/>
            <a:chOff x="4672199" y="1621026"/>
            <a:chExt cx="5321849" cy="4636907"/>
          </a:xfrm>
        </p:grpSpPr>
        <p:sp>
          <p:nvSpPr>
            <p:cNvPr id="653" name="Google Shape;653;p66"/>
            <p:cNvSpPr/>
            <p:nvPr/>
          </p:nvSpPr>
          <p:spPr>
            <a:xfrm>
              <a:off x="4672199" y="1621026"/>
              <a:ext cx="5090724" cy="3636627"/>
            </a:xfrm>
            <a:custGeom>
              <a:rect b="b" l="l" r="r" t="t"/>
              <a:pathLst>
                <a:path extrusionOk="0" h="106373" w="148906">
                  <a:moveTo>
                    <a:pt x="129029" y="1"/>
                  </a:moveTo>
                  <a:cubicBezTo>
                    <a:pt x="121556" y="1"/>
                    <a:pt x="114078" y="2118"/>
                    <a:pt x="108052" y="6497"/>
                  </a:cubicBezTo>
                  <a:cubicBezTo>
                    <a:pt x="100661" y="11868"/>
                    <a:pt x="95100" y="20638"/>
                    <a:pt x="86128" y="22396"/>
                  </a:cubicBezTo>
                  <a:cubicBezTo>
                    <a:pt x="84998" y="22619"/>
                    <a:pt x="83872" y="22718"/>
                    <a:pt x="82749" y="22718"/>
                  </a:cubicBezTo>
                  <a:cubicBezTo>
                    <a:pt x="73982" y="22718"/>
                    <a:pt x="65377" y="16700"/>
                    <a:pt x="56533" y="16700"/>
                  </a:cubicBezTo>
                  <a:cubicBezTo>
                    <a:pt x="55697" y="16700"/>
                    <a:pt x="54860" y="16753"/>
                    <a:pt x="54020" y="16871"/>
                  </a:cubicBezTo>
                  <a:cubicBezTo>
                    <a:pt x="50229" y="17405"/>
                    <a:pt x="46724" y="19223"/>
                    <a:pt x="43694" y="21553"/>
                  </a:cubicBezTo>
                  <a:cubicBezTo>
                    <a:pt x="32654" y="30037"/>
                    <a:pt x="28056" y="45984"/>
                    <a:pt x="32880" y="59043"/>
                  </a:cubicBezTo>
                  <a:cubicBezTo>
                    <a:pt x="34437" y="63262"/>
                    <a:pt x="36837" y="67124"/>
                    <a:pt x="38441" y="71318"/>
                  </a:cubicBezTo>
                  <a:cubicBezTo>
                    <a:pt x="40046" y="75513"/>
                    <a:pt x="40806" y="80325"/>
                    <a:pt x="38988" y="84437"/>
                  </a:cubicBezTo>
                  <a:cubicBezTo>
                    <a:pt x="37016" y="88869"/>
                    <a:pt x="31074" y="90473"/>
                    <a:pt x="26618" y="92387"/>
                  </a:cubicBezTo>
                  <a:cubicBezTo>
                    <a:pt x="25132" y="93019"/>
                    <a:pt x="23649" y="93229"/>
                    <a:pt x="22167" y="93229"/>
                  </a:cubicBezTo>
                  <a:cubicBezTo>
                    <a:pt x="19206" y="93229"/>
                    <a:pt x="16252" y="92388"/>
                    <a:pt x="13302" y="92388"/>
                  </a:cubicBezTo>
                  <a:cubicBezTo>
                    <a:pt x="11790" y="92388"/>
                    <a:pt x="10280" y="92609"/>
                    <a:pt x="8770" y="93278"/>
                  </a:cubicBezTo>
                  <a:cubicBezTo>
                    <a:pt x="5264" y="94834"/>
                    <a:pt x="2864" y="103842"/>
                    <a:pt x="0" y="106373"/>
                  </a:cubicBezTo>
                  <a:lnTo>
                    <a:pt x="148906" y="106373"/>
                  </a:lnTo>
                  <a:lnTo>
                    <a:pt x="148906" y="5059"/>
                  </a:lnTo>
                  <a:cubicBezTo>
                    <a:pt x="144545" y="2813"/>
                    <a:pt x="139886" y="1209"/>
                    <a:pt x="135050" y="460"/>
                  </a:cubicBezTo>
                  <a:cubicBezTo>
                    <a:pt x="133062" y="155"/>
                    <a:pt x="131046" y="1"/>
                    <a:pt x="129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4" name="Google Shape;654;p66"/>
            <p:cNvGrpSpPr/>
            <p:nvPr/>
          </p:nvGrpSpPr>
          <p:grpSpPr>
            <a:xfrm>
              <a:off x="5393615" y="2145372"/>
              <a:ext cx="4600433" cy="4112561"/>
              <a:chOff x="5393615" y="2145372"/>
              <a:chExt cx="4600433" cy="4112561"/>
            </a:xfrm>
          </p:grpSpPr>
          <p:grpSp>
            <p:nvGrpSpPr>
              <p:cNvPr id="655" name="Google Shape;655;p66"/>
              <p:cNvGrpSpPr/>
              <p:nvPr/>
            </p:nvGrpSpPr>
            <p:grpSpPr>
              <a:xfrm flipH="1" rot="10800000">
                <a:off x="5393615" y="2145372"/>
                <a:ext cx="4600433" cy="4112561"/>
                <a:chOff x="5384090" y="-1292699"/>
                <a:chExt cx="4600433" cy="4112561"/>
              </a:xfrm>
            </p:grpSpPr>
            <p:sp>
              <p:nvSpPr>
                <p:cNvPr id="656" name="Google Shape;656;p66"/>
                <p:cNvSpPr/>
                <p:nvPr/>
              </p:nvSpPr>
              <p:spPr>
                <a:xfrm>
                  <a:off x="5767188" y="-177230"/>
                  <a:ext cx="3395485" cy="2997091"/>
                </a:xfrm>
                <a:custGeom>
                  <a:rect b="b" l="l" r="r" t="t"/>
                  <a:pathLst>
                    <a:path extrusionOk="0" h="83467" w="94562">
                      <a:moveTo>
                        <a:pt x="93650" y="0"/>
                      </a:moveTo>
                      <a:lnTo>
                        <a:pt x="457" y="0"/>
                      </a:lnTo>
                      <a:cubicBezTo>
                        <a:pt x="1" y="3222"/>
                        <a:pt x="1034" y="6444"/>
                        <a:pt x="4287" y="8997"/>
                      </a:cubicBezTo>
                      <a:cubicBezTo>
                        <a:pt x="8086" y="12037"/>
                        <a:pt x="6202" y="16201"/>
                        <a:pt x="10761" y="18116"/>
                      </a:cubicBezTo>
                      <a:cubicBezTo>
                        <a:pt x="16445" y="20396"/>
                        <a:pt x="22524" y="20760"/>
                        <a:pt x="28603" y="22280"/>
                      </a:cubicBezTo>
                      <a:cubicBezTo>
                        <a:pt x="46476" y="27994"/>
                        <a:pt x="36202" y="48511"/>
                        <a:pt x="38117" y="62554"/>
                      </a:cubicBezTo>
                      <a:cubicBezTo>
                        <a:pt x="39637" y="72828"/>
                        <a:pt x="49515" y="83466"/>
                        <a:pt x="61279" y="81551"/>
                      </a:cubicBezTo>
                      <a:cubicBezTo>
                        <a:pt x="72890" y="79363"/>
                        <a:pt x="75717" y="72706"/>
                        <a:pt x="94562" y="70731"/>
                      </a:cubicBezTo>
                      <a:lnTo>
                        <a:pt x="94562" y="912"/>
                      </a:lnTo>
                      <a:cubicBezTo>
                        <a:pt x="94562" y="365"/>
                        <a:pt x="94197" y="0"/>
                        <a:pt x="936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66"/>
                <p:cNvSpPr/>
                <p:nvPr/>
              </p:nvSpPr>
              <p:spPr>
                <a:xfrm>
                  <a:off x="5384090" y="-1292699"/>
                  <a:ext cx="4600433" cy="2851953"/>
                </a:xfrm>
                <a:custGeom>
                  <a:rect b="b" l="l" r="r" t="t"/>
                  <a:pathLst>
                    <a:path extrusionOk="0" h="79425" w="128119">
                      <a:moveTo>
                        <a:pt x="12585" y="23041"/>
                      </a:moveTo>
                      <a:cubicBezTo>
                        <a:pt x="12159" y="26232"/>
                        <a:pt x="11430" y="29637"/>
                        <a:pt x="10396" y="30640"/>
                      </a:cubicBezTo>
                      <a:cubicBezTo>
                        <a:pt x="7782" y="33132"/>
                        <a:pt x="4408" y="35077"/>
                        <a:pt x="2858" y="38360"/>
                      </a:cubicBezTo>
                      <a:cubicBezTo>
                        <a:pt x="1" y="44287"/>
                        <a:pt x="4986" y="51461"/>
                        <a:pt x="11156" y="53740"/>
                      </a:cubicBezTo>
                      <a:cubicBezTo>
                        <a:pt x="17326" y="56020"/>
                        <a:pt x="24135" y="54926"/>
                        <a:pt x="30701" y="54500"/>
                      </a:cubicBezTo>
                      <a:cubicBezTo>
                        <a:pt x="37236" y="54075"/>
                        <a:pt x="44500" y="54561"/>
                        <a:pt x="49242" y="59090"/>
                      </a:cubicBezTo>
                      <a:cubicBezTo>
                        <a:pt x="53315" y="63011"/>
                        <a:pt x="54652" y="69120"/>
                        <a:pt x="58817" y="72950"/>
                      </a:cubicBezTo>
                      <a:cubicBezTo>
                        <a:pt x="65716" y="79425"/>
                        <a:pt x="75747" y="75473"/>
                        <a:pt x="82221" y="70427"/>
                      </a:cubicBezTo>
                      <a:cubicBezTo>
                        <a:pt x="88908" y="65139"/>
                        <a:pt x="94653" y="58026"/>
                        <a:pt x="102769" y="55564"/>
                      </a:cubicBezTo>
                      <a:cubicBezTo>
                        <a:pt x="107419" y="54166"/>
                        <a:pt x="112343" y="54409"/>
                        <a:pt x="117055" y="53345"/>
                      </a:cubicBezTo>
                      <a:cubicBezTo>
                        <a:pt x="121766" y="52281"/>
                        <a:pt x="126629" y="49181"/>
                        <a:pt x="127268" y="44439"/>
                      </a:cubicBezTo>
                      <a:cubicBezTo>
                        <a:pt x="128119" y="38664"/>
                        <a:pt x="122556" y="34014"/>
                        <a:pt x="117237" y="31612"/>
                      </a:cubicBezTo>
                      <a:cubicBezTo>
                        <a:pt x="103802" y="25594"/>
                        <a:pt x="87267" y="25229"/>
                        <a:pt x="76811" y="14804"/>
                      </a:cubicBezTo>
                      <a:cubicBezTo>
                        <a:pt x="74166" y="12129"/>
                        <a:pt x="72069" y="8968"/>
                        <a:pt x="69212" y="6536"/>
                      </a:cubicBezTo>
                      <a:cubicBezTo>
                        <a:pt x="61522" y="1"/>
                        <a:pt x="49911" y="457"/>
                        <a:pt x="40397" y="3892"/>
                      </a:cubicBezTo>
                      <a:cubicBezTo>
                        <a:pt x="30853" y="7296"/>
                        <a:pt x="22403" y="13223"/>
                        <a:pt x="12980" y="16901"/>
                      </a:cubicBezTo>
                      <a:cubicBezTo>
                        <a:pt x="13101" y="16870"/>
                        <a:pt x="12980" y="19849"/>
                        <a:pt x="12585" y="230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66"/>
                <p:cNvSpPr/>
                <p:nvPr/>
              </p:nvSpPr>
              <p:spPr>
                <a:xfrm>
                  <a:off x="6332175" y="-546616"/>
                  <a:ext cx="3003909" cy="3055951"/>
                </a:xfrm>
                <a:custGeom>
                  <a:rect b="b" l="l" r="r" t="t"/>
                  <a:pathLst>
                    <a:path extrusionOk="0" fill="none" h="101704" w="99972">
                      <a:moveTo>
                        <a:pt x="8694" y="0"/>
                      </a:moveTo>
                      <a:cubicBezTo>
                        <a:pt x="7539" y="183"/>
                        <a:pt x="6566" y="973"/>
                        <a:pt x="5715" y="1793"/>
                      </a:cubicBezTo>
                      <a:cubicBezTo>
                        <a:pt x="3344" y="3952"/>
                        <a:pt x="1064" y="6505"/>
                        <a:pt x="456" y="9696"/>
                      </a:cubicBezTo>
                      <a:cubicBezTo>
                        <a:pt x="0" y="12128"/>
                        <a:pt x="669" y="14712"/>
                        <a:pt x="2158" y="16687"/>
                      </a:cubicBezTo>
                      <a:cubicBezTo>
                        <a:pt x="5776" y="21459"/>
                        <a:pt x="12189" y="22037"/>
                        <a:pt x="17691" y="22219"/>
                      </a:cubicBezTo>
                      <a:cubicBezTo>
                        <a:pt x="21733" y="22371"/>
                        <a:pt x="26171" y="22949"/>
                        <a:pt x="28816" y="25928"/>
                      </a:cubicBezTo>
                      <a:cubicBezTo>
                        <a:pt x="32402" y="29940"/>
                        <a:pt x="31217" y="35958"/>
                        <a:pt x="29971" y="40639"/>
                      </a:cubicBezTo>
                      <a:cubicBezTo>
                        <a:pt x="28329" y="46870"/>
                        <a:pt x="25290" y="52615"/>
                        <a:pt x="23283" y="58694"/>
                      </a:cubicBezTo>
                      <a:cubicBezTo>
                        <a:pt x="21186" y="65016"/>
                        <a:pt x="20244" y="71794"/>
                        <a:pt x="21338" y="78330"/>
                      </a:cubicBezTo>
                      <a:cubicBezTo>
                        <a:pt x="22432" y="84925"/>
                        <a:pt x="25715" y="91187"/>
                        <a:pt x="30943" y="95321"/>
                      </a:cubicBezTo>
                      <a:cubicBezTo>
                        <a:pt x="37357" y="100366"/>
                        <a:pt x="46111" y="101704"/>
                        <a:pt x="54226" y="100974"/>
                      </a:cubicBezTo>
                      <a:cubicBezTo>
                        <a:pt x="62403" y="100306"/>
                        <a:pt x="70275" y="97783"/>
                        <a:pt x="78239" y="95989"/>
                      </a:cubicBezTo>
                      <a:cubicBezTo>
                        <a:pt x="82190" y="95077"/>
                        <a:pt x="86355" y="94378"/>
                        <a:pt x="90336" y="95047"/>
                      </a:cubicBezTo>
                      <a:cubicBezTo>
                        <a:pt x="94318" y="95746"/>
                        <a:pt x="98300" y="98026"/>
                        <a:pt x="99972" y="101704"/>
                      </a:cubicBezTo>
                    </a:path>
                  </a:pathLst>
                </a:custGeom>
                <a:noFill/>
                <a:ln cap="flat" cmpd="sng" w="1900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59" name="Google Shape;659;p66"/>
              <p:cNvSpPr/>
              <p:nvPr/>
            </p:nvSpPr>
            <p:spPr>
              <a:xfrm flipH="1" rot="10800000">
                <a:off x="7221052" y="3381320"/>
                <a:ext cx="2560153" cy="1118408"/>
              </a:xfrm>
              <a:custGeom>
                <a:rect b="b" l="l" r="r" t="t"/>
                <a:pathLst>
                  <a:path extrusionOk="0" h="29076" w="66558">
                    <a:moveTo>
                      <a:pt x="1453" y="1"/>
                    </a:moveTo>
                    <a:cubicBezTo>
                      <a:pt x="1399" y="1"/>
                      <a:pt x="1350" y="35"/>
                      <a:pt x="1338" y="107"/>
                    </a:cubicBezTo>
                    <a:cubicBezTo>
                      <a:pt x="0" y="7857"/>
                      <a:pt x="486" y="15943"/>
                      <a:pt x="5198" y="22508"/>
                    </a:cubicBezTo>
                    <a:cubicBezTo>
                      <a:pt x="8514" y="27146"/>
                      <a:pt x="13382" y="29075"/>
                      <a:pt x="18598" y="29075"/>
                    </a:cubicBezTo>
                    <a:cubicBezTo>
                      <a:pt x="20458" y="29075"/>
                      <a:pt x="22362" y="28830"/>
                      <a:pt x="24256" y="28374"/>
                    </a:cubicBezTo>
                    <a:cubicBezTo>
                      <a:pt x="40548" y="24332"/>
                      <a:pt x="49667" y="7128"/>
                      <a:pt x="66384" y="4271"/>
                    </a:cubicBezTo>
                    <a:cubicBezTo>
                      <a:pt x="66557" y="4242"/>
                      <a:pt x="66512" y="3995"/>
                      <a:pt x="66325" y="3995"/>
                    </a:cubicBezTo>
                    <a:cubicBezTo>
                      <a:pt x="66315" y="3995"/>
                      <a:pt x="66304" y="3996"/>
                      <a:pt x="66293" y="3997"/>
                    </a:cubicBezTo>
                    <a:cubicBezTo>
                      <a:pt x="51825" y="6520"/>
                      <a:pt x="42828" y="19560"/>
                      <a:pt x="30183" y="25852"/>
                    </a:cubicBezTo>
                    <a:cubicBezTo>
                      <a:pt x="26547" y="27662"/>
                      <a:pt x="22440" y="28846"/>
                      <a:pt x="18457" y="28846"/>
                    </a:cubicBezTo>
                    <a:cubicBezTo>
                      <a:pt x="14216" y="28846"/>
                      <a:pt x="10114" y="27504"/>
                      <a:pt x="6870" y="24150"/>
                    </a:cubicBezTo>
                    <a:cubicBezTo>
                      <a:pt x="790" y="17858"/>
                      <a:pt x="183" y="8435"/>
                      <a:pt x="1611" y="228"/>
                    </a:cubicBezTo>
                    <a:cubicBezTo>
                      <a:pt x="1630" y="81"/>
                      <a:pt x="1536" y="1"/>
                      <a:pt x="1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0" name="Google Shape;660;p66"/>
            <p:cNvSpPr/>
            <p:nvPr/>
          </p:nvSpPr>
          <p:spPr>
            <a:xfrm flipH="1" rot="10800000">
              <a:off x="4886591" y="4689212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6216266" y="2347022"/>
              <a:ext cx="310304" cy="377131"/>
            </a:xfrm>
            <a:custGeom>
              <a:rect b="b" l="l" r="r" t="t"/>
              <a:pathLst>
                <a:path extrusionOk="0" h="11490" w="9454">
                  <a:moveTo>
                    <a:pt x="7022" y="0"/>
                  </a:moveTo>
                  <a:lnTo>
                    <a:pt x="7022" y="0"/>
                  </a:lnTo>
                  <a:cubicBezTo>
                    <a:pt x="1" y="1429"/>
                    <a:pt x="761" y="11490"/>
                    <a:pt x="761" y="11490"/>
                  </a:cubicBezTo>
                  <a:cubicBezTo>
                    <a:pt x="9454" y="6748"/>
                    <a:pt x="7053" y="0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pic>
        <p:nvPicPr>
          <p:cNvPr id="353" name="Google Shape;3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162" y="1017722"/>
            <a:ext cx="3570576" cy="200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375" y="3026175"/>
            <a:ext cx="5497249" cy="15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ront</a:t>
            </a:r>
            <a:r>
              <a:rPr lang="en"/>
              <a:t>-end Testing</a:t>
            </a:r>
            <a:endParaRPr/>
          </a:p>
        </p:txBody>
      </p:sp>
      <p:sp>
        <p:nvSpPr>
          <p:cNvPr id="667" name="Google Shape;667;p67"/>
          <p:cNvSpPr txBox="1"/>
          <p:nvPr>
            <p:ph idx="1" type="body"/>
          </p:nvPr>
        </p:nvSpPr>
        <p:spPr>
          <a:xfrm>
            <a:off x="494725" y="1324875"/>
            <a:ext cx="82539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Type</a:t>
            </a:r>
            <a:r>
              <a:rPr lang="en" sz="1700"/>
              <a:t>Script Testing Framework: Cypress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Why E2E: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Char char="-"/>
            </a:pPr>
            <a:r>
              <a:rPr lang="en" sz="1700"/>
              <a:t> Pre-Tested Components: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Mantine's components are already rigorously tested, reducing the need for additional Component Testing in our project.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Char char="-"/>
            </a:pPr>
            <a:r>
              <a:rPr lang="en" sz="1700"/>
              <a:t>Integration Over Isolation: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Char char="-"/>
            </a:pPr>
            <a:r>
              <a:rPr lang="en" sz="1700"/>
              <a:t>E2E Testing captures complex interactions, unlike Component Testing isolated focus.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Char char="-"/>
            </a:pPr>
            <a:r>
              <a:rPr lang="en" sz="1700"/>
              <a:t>Real User Experience Validation: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Char char="-"/>
            </a:pPr>
            <a:r>
              <a:rPr lang="en" sz="1700"/>
              <a:t>E2E Testing evaluates the full user experience, beyond Component Testing's limited scope.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668" name="Google Shape;66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375" y="1324875"/>
            <a:ext cx="2060626" cy="107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8"/>
          <p:cNvSpPr txBox="1"/>
          <p:nvPr>
            <p:ph type="title"/>
          </p:nvPr>
        </p:nvSpPr>
        <p:spPr>
          <a:xfrm>
            <a:off x="419925" y="192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User Stories And Testing for homepage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8"/>
          <p:cNvSpPr txBox="1"/>
          <p:nvPr>
            <p:ph idx="1" type="body"/>
          </p:nvPr>
        </p:nvSpPr>
        <p:spPr>
          <a:xfrm>
            <a:off x="134050" y="934500"/>
            <a:ext cx="39798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900"/>
              <a:t>As a user, I want to…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Create a new doc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See all my notes in the form of card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Delete the note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See summary shortcut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Sign out of my account </a:t>
            </a:r>
            <a:endParaRPr sz="1500"/>
          </a:p>
        </p:txBody>
      </p:sp>
      <p:sp>
        <p:nvSpPr>
          <p:cNvPr id="675" name="Google Shape;675;p68"/>
          <p:cNvSpPr txBox="1"/>
          <p:nvPr/>
        </p:nvSpPr>
        <p:spPr>
          <a:xfrm>
            <a:off x="4570550" y="1004225"/>
            <a:ext cx="42834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"/>
              <a:buChar char="●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 Testing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"/>
              <a:buChar char="○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 for create new document with keyboard “enter”. 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"/>
              <a:buChar char="○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 for click button with mouse.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"/>
              <a:buChar char="○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 for delete document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"/>
              <a:buChar char="○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 for double click and navigated to doc page.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"/>
              <a:buChar char="○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 for show summary function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"/>
              <a:buChar char="○"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 for sign out function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9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homepage</a:t>
            </a:r>
            <a:endParaRPr/>
          </a:p>
        </p:txBody>
      </p:sp>
      <p:pic>
        <p:nvPicPr>
          <p:cNvPr id="681" name="Google Shape;68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50" y="572700"/>
            <a:ext cx="6044746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document page</a:t>
            </a:r>
            <a:endParaRPr/>
          </a:p>
        </p:txBody>
      </p:sp>
      <p:sp>
        <p:nvSpPr>
          <p:cNvPr id="687" name="Google Shape;687;p70"/>
          <p:cNvSpPr txBox="1"/>
          <p:nvPr>
            <p:ph idx="1" type="body"/>
          </p:nvPr>
        </p:nvSpPr>
        <p:spPr>
          <a:xfrm>
            <a:off x="4530000" y="1152475"/>
            <a:ext cx="39381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Testing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Text editor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Editing content in the text editor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Save button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Color change from blue(Save) to green(Saved)and back to blue(Save) after 5 second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Generate button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When the tip is shown, after clicking generate button, tip become summary of the note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 button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Going back to home page</a:t>
            </a:r>
            <a:endParaRPr sz="1500"/>
          </a:p>
        </p:txBody>
      </p:sp>
      <p:sp>
        <p:nvSpPr>
          <p:cNvPr id="688" name="Google Shape;688;p70"/>
          <p:cNvSpPr txBox="1"/>
          <p:nvPr/>
        </p:nvSpPr>
        <p:spPr>
          <a:xfrm>
            <a:off x="387575" y="1194150"/>
            <a:ext cx="38823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 a user, I want to…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Edit my note in a text editor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Save my note online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Generate a summary with AI and generate a new summary after I update my note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 want to be able to go back to homepage</a:t>
            </a:r>
            <a:endParaRPr sz="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Testing</a:t>
            </a:r>
            <a:endParaRPr/>
          </a:p>
        </p:txBody>
      </p:sp>
      <p:sp>
        <p:nvSpPr>
          <p:cNvPr id="694" name="Google Shape;694;p71"/>
          <p:cNvSpPr txBox="1"/>
          <p:nvPr>
            <p:ph idx="1" type="body"/>
          </p:nvPr>
        </p:nvSpPr>
        <p:spPr>
          <a:xfrm>
            <a:off x="505400" y="1163825"/>
            <a:ext cx="82539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JavaScript Testing Framework: Mocha, Sinon, Chai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Unit Testing for every controller methods: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Test with mock input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Stub MongoDB functions, req and res methods, other methods used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In the controller methods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Expect response behavior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695" name="Google Shape;69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825" y="1066575"/>
            <a:ext cx="950475" cy="9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828" y="2138416"/>
            <a:ext cx="950475" cy="943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2869" y="3320869"/>
            <a:ext cx="1002400" cy="11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72"/>
          <p:cNvSpPr txBox="1"/>
          <p:nvPr>
            <p:ph idx="1" type="body"/>
          </p:nvPr>
        </p:nvSpPr>
        <p:spPr>
          <a:xfrm>
            <a:off x="720000" y="1152475"/>
            <a:ext cx="77040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login( string : Google token ):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Expected: 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Find user in DB, Create user obj if user is new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Assign access token</a:t>
            </a:r>
            <a:endParaRPr sz="17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verifyToken(string : accessToken)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Expected: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Correctly verify accessToken and decode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Return 401 when no accessToken given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Return 403 when invalid accessToken given</a:t>
            </a:r>
            <a:endParaRPr sz="17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Testing</a:t>
            </a:r>
            <a:endParaRPr/>
          </a:p>
        </p:txBody>
      </p:sp>
      <p:graphicFrame>
        <p:nvGraphicFramePr>
          <p:cNvPr id="709" name="Google Shape;709;p73"/>
          <p:cNvGraphicFramePr/>
          <p:nvPr/>
        </p:nvGraphicFramePr>
        <p:xfrm>
          <a:off x="720000" y="10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{C06052E9-F402-434E-BD08-4776E484B37C}</a:tableStyleId>
              </a:tblPr>
              <a:tblGrid>
                <a:gridCol w="1750600"/>
                <a:gridCol w="2830750"/>
              </a:tblGrid>
              <a:tr h="5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getUser(string: user_id)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expect {user, docs}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createDoc(string: title)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expect {newDoc_id}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deleteDoc(string: doc_id)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expect {res return message “delete success”}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getDoc(string: doc_id)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xpect {Document}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updateContent(string: Content, string: docId)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xpect {updatedDoc}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5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updateSummary()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expect {updatedSummary}</a:t>
                      </a:r>
                      <a:endParaRPr sz="1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10" name="Google Shape;71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926" y="1017725"/>
            <a:ext cx="3309924" cy="350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4"/>
          <p:cNvSpPr txBox="1"/>
          <p:nvPr>
            <p:ph type="title"/>
          </p:nvPr>
        </p:nvSpPr>
        <p:spPr>
          <a:xfrm>
            <a:off x="715100" y="2076152"/>
            <a:ext cx="43602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716" name="Google Shape;716;p74"/>
          <p:cNvSpPr txBox="1"/>
          <p:nvPr>
            <p:ph idx="2" type="title"/>
          </p:nvPr>
        </p:nvSpPr>
        <p:spPr>
          <a:xfrm>
            <a:off x="715100" y="1019320"/>
            <a:ext cx="10899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717" name="Google Shape;717;p74"/>
          <p:cNvGrpSpPr/>
          <p:nvPr/>
        </p:nvGrpSpPr>
        <p:grpSpPr>
          <a:xfrm>
            <a:off x="-326191" y="4063037"/>
            <a:ext cx="2903212" cy="1818438"/>
            <a:chOff x="-326191" y="4063037"/>
            <a:chExt cx="2903212" cy="1818438"/>
          </a:xfrm>
        </p:grpSpPr>
        <p:sp>
          <p:nvSpPr>
            <p:cNvPr id="718" name="Google Shape;718;p74"/>
            <p:cNvSpPr/>
            <p:nvPr/>
          </p:nvSpPr>
          <p:spPr>
            <a:xfrm>
              <a:off x="-148112" y="4063037"/>
              <a:ext cx="2725133" cy="1090893"/>
            </a:xfrm>
            <a:custGeom>
              <a:rect b="b" l="l" r="r" t="t"/>
              <a:pathLst>
                <a:path extrusionOk="0" h="38846" w="67722">
                  <a:moveTo>
                    <a:pt x="53497" y="11763"/>
                  </a:moveTo>
                  <a:cubicBezTo>
                    <a:pt x="39819" y="0"/>
                    <a:pt x="24621" y="14043"/>
                    <a:pt x="10578" y="18238"/>
                  </a:cubicBezTo>
                  <a:cubicBezTo>
                    <a:pt x="7022" y="19241"/>
                    <a:pt x="3344" y="19149"/>
                    <a:pt x="0" y="17994"/>
                  </a:cubicBezTo>
                  <a:lnTo>
                    <a:pt x="0" y="37934"/>
                  </a:lnTo>
                  <a:cubicBezTo>
                    <a:pt x="0" y="38451"/>
                    <a:pt x="426" y="38846"/>
                    <a:pt x="912" y="38846"/>
                  </a:cubicBezTo>
                  <a:lnTo>
                    <a:pt x="67722" y="38846"/>
                  </a:lnTo>
                  <a:cubicBezTo>
                    <a:pt x="66992" y="38086"/>
                    <a:pt x="66293" y="37296"/>
                    <a:pt x="65655" y="36475"/>
                  </a:cubicBezTo>
                  <a:cubicBezTo>
                    <a:pt x="59576" y="28481"/>
                    <a:pt x="61096" y="18238"/>
                    <a:pt x="53497" y="117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4"/>
            <p:cNvSpPr/>
            <p:nvPr/>
          </p:nvSpPr>
          <p:spPr>
            <a:xfrm>
              <a:off x="-1" y="4674450"/>
              <a:ext cx="2428869" cy="469050"/>
            </a:xfrm>
            <a:custGeom>
              <a:rect b="b" l="l" r="r" t="t"/>
              <a:pathLst>
                <a:path extrusionOk="0" h="3825" w="26950">
                  <a:moveTo>
                    <a:pt x="7181" y="0"/>
                  </a:moveTo>
                  <a:cubicBezTo>
                    <a:pt x="2039" y="0"/>
                    <a:pt x="0" y="3824"/>
                    <a:pt x="0" y="3824"/>
                  </a:cubicBezTo>
                  <a:lnTo>
                    <a:pt x="26949" y="3824"/>
                  </a:lnTo>
                  <a:cubicBezTo>
                    <a:pt x="25556" y="2076"/>
                    <a:pt x="24208" y="1682"/>
                    <a:pt x="22589" y="1682"/>
                  </a:cubicBezTo>
                  <a:cubicBezTo>
                    <a:pt x="21265" y="1682"/>
                    <a:pt x="19759" y="1945"/>
                    <a:pt x="17898" y="1945"/>
                  </a:cubicBezTo>
                  <a:cubicBezTo>
                    <a:pt x="16162" y="1945"/>
                    <a:pt x="14117" y="1716"/>
                    <a:pt x="11622" y="832"/>
                  </a:cubicBezTo>
                  <a:cubicBezTo>
                    <a:pt x="9938" y="238"/>
                    <a:pt x="8463" y="0"/>
                    <a:pt x="7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4"/>
            <p:cNvSpPr/>
            <p:nvPr/>
          </p:nvSpPr>
          <p:spPr>
            <a:xfrm flipH="1">
              <a:off x="-326191" y="4229110"/>
              <a:ext cx="2267765" cy="1652365"/>
            </a:xfrm>
            <a:custGeom>
              <a:rect b="b" l="l" r="r" t="t"/>
              <a:pathLst>
                <a:path extrusionOk="0" h="69698" w="95656">
                  <a:moveTo>
                    <a:pt x="95655" y="52646"/>
                  </a:moveTo>
                  <a:cubicBezTo>
                    <a:pt x="79910" y="54166"/>
                    <a:pt x="64378" y="40427"/>
                    <a:pt x="63892" y="24621"/>
                  </a:cubicBezTo>
                  <a:cubicBezTo>
                    <a:pt x="63679" y="18147"/>
                    <a:pt x="64834" y="9849"/>
                    <a:pt x="59089" y="6809"/>
                  </a:cubicBezTo>
                  <a:cubicBezTo>
                    <a:pt x="56384" y="5381"/>
                    <a:pt x="53010" y="5837"/>
                    <a:pt x="50123" y="6931"/>
                  </a:cubicBezTo>
                  <a:cubicBezTo>
                    <a:pt x="45837" y="8572"/>
                    <a:pt x="42068" y="11369"/>
                    <a:pt x="37934" y="13436"/>
                  </a:cubicBezTo>
                  <a:cubicBezTo>
                    <a:pt x="33800" y="15442"/>
                    <a:pt x="28846" y="16658"/>
                    <a:pt x="24621" y="14803"/>
                  </a:cubicBezTo>
                  <a:cubicBezTo>
                    <a:pt x="20608" y="13010"/>
                    <a:pt x="18207" y="8937"/>
                    <a:pt x="15198" y="5715"/>
                  </a:cubicBezTo>
                  <a:cubicBezTo>
                    <a:pt x="12219" y="2524"/>
                    <a:pt x="7234" y="1"/>
                    <a:pt x="3556" y="2402"/>
                  </a:cubicBezTo>
                  <a:cubicBezTo>
                    <a:pt x="699" y="4256"/>
                    <a:pt x="0" y="8329"/>
                    <a:pt x="1155" y="11551"/>
                  </a:cubicBezTo>
                  <a:cubicBezTo>
                    <a:pt x="2249" y="14803"/>
                    <a:pt x="4711" y="17326"/>
                    <a:pt x="7082" y="19758"/>
                  </a:cubicBezTo>
                  <a:cubicBezTo>
                    <a:pt x="12098" y="24925"/>
                    <a:pt x="17143" y="30062"/>
                    <a:pt x="22159" y="35229"/>
                  </a:cubicBezTo>
                  <a:cubicBezTo>
                    <a:pt x="24286" y="37448"/>
                    <a:pt x="26536" y="39880"/>
                    <a:pt x="26809" y="42919"/>
                  </a:cubicBezTo>
                  <a:cubicBezTo>
                    <a:pt x="27295" y="48573"/>
                    <a:pt x="20730" y="52859"/>
                    <a:pt x="20669" y="58573"/>
                  </a:cubicBezTo>
                  <a:cubicBezTo>
                    <a:pt x="20639" y="63528"/>
                    <a:pt x="25654" y="67114"/>
                    <a:pt x="30487" y="68391"/>
                  </a:cubicBezTo>
                  <a:cubicBezTo>
                    <a:pt x="35259" y="69698"/>
                    <a:pt x="40426" y="69667"/>
                    <a:pt x="45229" y="68239"/>
                  </a:cubicBezTo>
                  <a:cubicBezTo>
                    <a:pt x="53041" y="65959"/>
                    <a:pt x="59636" y="60306"/>
                    <a:pt x="67570" y="58452"/>
                  </a:cubicBezTo>
                  <a:cubicBezTo>
                    <a:pt x="74895" y="56689"/>
                    <a:pt x="82585" y="58421"/>
                    <a:pt x="89941" y="6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74"/>
          <p:cNvGrpSpPr/>
          <p:nvPr/>
        </p:nvGrpSpPr>
        <p:grpSpPr>
          <a:xfrm>
            <a:off x="4719824" y="1621026"/>
            <a:ext cx="5321849" cy="4636907"/>
            <a:chOff x="4672199" y="1621026"/>
            <a:chExt cx="5321849" cy="4636907"/>
          </a:xfrm>
        </p:grpSpPr>
        <p:sp>
          <p:nvSpPr>
            <p:cNvPr id="722" name="Google Shape;722;p74"/>
            <p:cNvSpPr/>
            <p:nvPr/>
          </p:nvSpPr>
          <p:spPr>
            <a:xfrm>
              <a:off x="4672199" y="1621026"/>
              <a:ext cx="5090724" cy="3636627"/>
            </a:xfrm>
            <a:custGeom>
              <a:rect b="b" l="l" r="r" t="t"/>
              <a:pathLst>
                <a:path extrusionOk="0" h="106373" w="148906">
                  <a:moveTo>
                    <a:pt x="129029" y="1"/>
                  </a:moveTo>
                  <a:cubicBezTo>
                    <a:pt x="121556" y="1"/>
                    <a:pt x="114078" y="2118"/>
                    <a:pt x="108052" y="6497"/>
                  </a:cubicBezTo>
                  <a:cubicBezTo>
                    <a:pt x="100661" y="11868"/>
                    <a:pt x="95100" y="20638"/>
                    <a:pt x="86128" y="22396"/>
                  </a:cubicBezTo>
                  <a:cubicBezTo>
                    <a:pt x="84998" y="22619"/>
                    <a:pt x="83872" y="22718"/>
                    <a:pt x="82749" y="22718"/>
                  </a:cubicBezTo>
                  <a:cubicBezTo>
                    <a:pt x="73982" y="22718"/>
                    <a:pt x="65377" y="16700"/>
                    <a:pt x="56533" y="16700"/>
                  </a:cubicBezTo>
                  <a:cubicBezTo>
                    <a:pt x="55697" y="16700"/>
                    <a:pt x="54860" y="16753"/>
                    <a:pt x="54020" y="16871"/>
                  </a:cubicBezTo>
                  <a:cubicBezTo>
                    <a:pt x="50229" y="17405"/>
                    <a:pt x="46724" y="19223"/>
                    <a:pt x="43694" y="21553"/>
                  </a:cubicBezTo>
                  <a:cubicBezTo>
                    <a:pt x="32654" y="30037"/>
                    <a:pt x="28056" y="45984"/>
                    <a:pt x="32880" y="59043"/>
                  </a:cubicBezTo>
                  <a:cubicBezTo>
                    <a:pt x="34437" y="63262"/>
                    <a:pt x="36837" y="67124"/>
                    <a:pt x="38441" y="71318"/>
                  </a:cubicBezTo>
                  <a:cubicBezTo>
                    <a:pt x="40046" y="75513"/>
                    <a:pt x="40806" y="80325"/>
                    <a:pt x="38988" y="84437"/>
                  </a:cubicBezTo>
                  <a:cubicBezTo>
                    <a:pt x="37016" y="88869"/>
                    <a:pt x="31074" y="90473"/>
                    <a:pt x="26618" y="92387"/>
                  </a:cubicBezTo>
                  <a:cubicBezTo>
                    <a:pt x="25132" y="93019"/>
                    <a:pt x="23649" y="93229"/>
                    <a:pt x="22167" y="93229"/>
                  </a:cubicBezTo>
                  <a:cubicBezTo>
                    <a:pt x="19206" y="93229"/>
                    <a:pt x="16252" y="92388"/>
                    <a:pt x="13302" y="92388"/>
                  </a:cubicBezTo>
                  <a:cubicBezTo>
                    <a:pt x="11790" y="92388"/>
                    <a:pt x="10280" y="92609"/>
                    <a:pt x="8770" y="93278"/>
                  </a:cubicBezTo>
                  <a:cubicBezTo>
                    <a:pt x="5264" y="94834"/>
                    <a:pt x="2864" y="103842"/>
                    <a:pt x="0" y="106373"/>
                  </a:cubicBezTo>
                  <a:lnTo>
                    <a:pt x="148906" y="106373"/>
                  </a:lnTo>
                  <a:lnTo>
                    <a:pt x="148906" y="5059"/>
                  </a:lnTo>
                  <a:cubicBezTo>
                    <a:pt x="144545" y="2813"/>
                    <a:pt x="139886" y="1209"/>
                    <a:pt x="135050" y="460"/>
                  </a:cubicBezTo>
                  <a:cubicBezTo>
                    <a:pt x="133062" y="155"/>
                    <a:pt x="131046" y="1"/>
                    <a:pt x="129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3" name="Google Shape;723;p74"/>
            <p:cNvGrpSpPr/>
            <p:nvPr/>
          </p:nvGrpSpPr>
          <p:grpSpPr>
            <a:xfrm>
              <a:off x="5393615" y="2145372"/>
              <a:ext cx="4600433" cy="4112561"/>
              <a:chOff x="5393615" y="2145372"/>
              <a:chExt cx="4600433" cy="4112561"/>
            </a:xfrm>
          </p:grpSpPr>
          <p:grpSp>
            <p:nvGrpSpPr>
              <p:cNvPr id="724" name="Google Shape;724;p74"/>
              <p:cNvGrpSpPr/>
              <p:nvPr/>
            </p:nvGrpSpPr>
            <p:grpSpPr>
              <a:xfrm flipH="1" rot="10800000">
                <a:off x="5393615" y="2145372"/>
                <a:ext cx="4600433" cy="4112561"/>
                <a:chOff x="5384090" y="-1292699"/>
                <a:chExt cx="4600433" cy="4112561"/>
              </a:xfrm>
            </p:grpSpPr>
            <p:sp>
              <p:nvSpPr>
                <p:cNvPr id="725" name="Google Shape;725;p74"/>
                <p:cNvSpPr/>
                <p:nvPr/>
              </p:nvSpPr>
              <p:spPr>
                <a:xfrm>
                  <a:off x="5767188" y="-177230"/>
                  <a:ext cx="3395485" cy="2997091"/>
                </a:xfrm>
                <a:custGeom>
                  <a:rect b="b" l="l" r="r" t="t"/>
                  <a:pathLst>
                    <a:path extrusionOk="0" h="83467" w="94562">
                      <a:moveTo>
                        <a:pt x="93650" y="0"/>
                      </a:moveTo>
                      <a:lnTo>
                        <a:pt x="457" y="0"/>
                      </a:lnTo>
                      <a:cubicBezTo>
                        <a:pt x="1" y="3222"/>
                        <a:pt x="1034" y="6444"/>
                        <a:pt x="4287" y="8997"/>
                      </a:cubicBezTo>
                      <a:cubicBezTo>
                        <a:pt x="8086" y="12037"/>
                        <a:pt x="6202" y="16201"/>
                        <a:pt x="10761" y="18116"/>
                      </a:cubicBezTo>
                      <a:cubicBezTo>
                        <a:pt x="16445" y="20396"/>
                        <a:pt x="22524" y="20760"/>
                        <a:pt x="28603" y="22280"/>
                      </a:cubicBezTo>
                      <a:cubicBezTo>
                        <a:pt x="46476" y="27994"/>
                        <a:pt x="36202" y="48511"/>
                        <a:pt x="38117" y="62554"/>
                      </a:cubicBezTo>
                      <a:cubicBezTo>
                        <a:pt x="39637" y="72828"/>
                        <a:pt x="49515" y="83466"/>
                        <a:pt x="61279" y="81551"/>
                      </a:cubicBezTo>
                      <a:cubicBezTo>
                        <a:pt x="72890" y="79363"/>
                        <a:pt x="75717" y="72706"/>
                        <a:pt x="94562" y="70731"/>
                      </a:cubicBezTo>
                      <a:lnTo>
                        <a:pt x="94562" y="912"/>
                      </a:lnTo>
                      <a:cubicBezTo>
                        <a:pt x="94562" y="365"/>
                        <a:pt x="94197" y="0"/>
                        <a:pt x="936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74"/>
                <p:cNvSpPr/>
                <p:nvPr/>
              </p:nvSpPr>
              <p:spPr>
                <a:xfrm>
                  <a:off x="5384090" y="-1292699"/>
                  <a:ext cx="4600433" cy="2851953"/>
                </a:xfrm>
                <a:custGeom>
                  <a:rect b="b" l="l" r="r" t="t"/>
                  <a:pathLst>
                    <a:path extrusionOk="0" h="79425" w="128119">
                      <a:moveTo>
                        <a:pt x="12585" y="23041"/>
                      </a:moveTo>
                      <a:cubicBezTo>
                        <a:pt x="12159" y="26232"/>
                        <a:pt x="11430" y="29637"/>
                        <a:pt x="10396" y="30640"/>
                      </a:cubicBezTo>
                      <a:cubicBezTo>
                        <a:pt x="7782" y="33132"/>
                        <a:pt x="4408" y="35077"/>
                        <a:pt x="2858" y="38360"/>
                      </a:cubicBezTo>
                      <a:cubicBezTo>
                        <a:pt x="1" y="44287"/>
                        <a:pt x="4986" y="51461"/>
                        <a:pt x="11156" y="53740"/>
                      </a:cubicBezTo>
                      <a:cubicBezTo>
                        <a:pt x="17326" y="56020"/>
                        <a:pt x="24135" y="54926"/>
                        <a:pt x="30701" y="54500"/>
                      </a:cubicBezTo>
                      <a:cubicBezTo>
                        <a:pt x="37236" y="54075"/>
                        <a:pt x="44500" y="54561"/>
                        <a:pt x="49242" y="59090"/>
                      </a:cubicBezTo>
                      <a:cubicBezTo>
                        <a:pt x="53315" y="63011"/>
                        <a:pt x="54652" y="69120"/>
                        <a:pt x="58817" y="72950"/>
                      </a:cubicBezTo>
                      <a:cubicBezTo>
                        <a:pt x="65716" y="79425"/>
                        <a:pt x="75747" y="75473"/>
                        <a:pt x="82221" y="70427"/>
                      </a:cubicBezTo>
                      <a:cubicBezTo>
                        <a:pt x="88908" y="65139"/>
                        <a:pt x="94653" y="58026"/>
                        <a:pt x="102769" y="55564"/>
                      </a:cubicBezTo>
                      <a:cubicBezTo>
                        <a:pt x="107419" y="54166"/>
                        <a:pt x="112343" y="54409"/>
                        <a:pt x="117055" y="53345"/>
                      </a:cubicBezTo>
                      <a:cubicBezTo>
                        <a:pt x="121766" y="52281"/>
                        <a:pt x="126629" y="49181"/>
                        <a:pt x="127268" y="44439"/>
                      </a:cubicBezTo>
                      <a:cubicBezTo>
                        <a:pt x="128119" y="38664"/>
                        <a:pt x="122556" y="34014"/>
                        <a:pt x="117237" y="31612"/>
                      </a:cubicBezTo>
                      <a:cubicBezTo>
                        <a:pt x="103802" y="25594"/>
                        <a:pt x="87267" y="25229"/>
                        <a:pt x="76811" y="14804"/>
                      </a:cubicBezTo>
                      <a:cubicBezTo>
                        <a:pt x="74166" y="12129"/>
                        <a:pt x="72069" y="8968"/>
                        <a:pt x="69212" y="6536"/>
                      </a:cubicBezTo>
                      <a:cubicBezTo>
                        <a:pt x="61522" y="1"/>
                        <a:pt x="49911" y="457"/>
                        <a:pt x="40397" y="3892"/>
                      </a:cubicBezTo>
                      <a:cubicBezTo>
                        <a:pt x="30853" y="7296"/>
                        <a:pt x="22403" y="13223"/>
                        <a:pt x="12980" y="16901"/>
                      </a:cubicBezTo>
                      <a:cubicBezTo>
                        <a:pt x="13101" y="16870"/>
                        <a:pt x="12980" y="19849"/>
                        <a:pt x="12585" y="230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74"/>
                <p:cNvSpPr/>
                <p:nvPr/>
              </p:nvSpPr>
              <p:spPr>
                <a:xfrm>
                  <a:off x="6332175" y="-546616"/>
                  <a:ext cx="3003909" cy="3055951"/>
                </a:xfrm>
                <a:custGeom>
                  <a:rect b="b" l="l" r="r" t="t"/>
                  <a:pathLst>
                    <a:path extrusionOk="0" fill="none" h="101704" w="99972">
                      <a:moveTo>
                        <a:pt x="8694" y="0"/>
                      </a:moveTo>
                      <a:cubicBezTo>
                        <a:pt x="7539" y="183"/>
                        <a:pt x="6566" y="973"/>
                        <a:pt x="5715" y="1793"/>
                      </a:cubicBezTo>
                      <a:cubicBezTo>
                        <a:pt x="3344" y="3952"/>
                        <a:pt x="1064" y="6505"/>
                        <a:pt x="456" y="9696"/>
                      </a:cubicBezTo>
                      <a:cubicBezTo>
                        <a:pt x="0" y="12128"/>
                        <a:pt x="669" y="14712"/>
                        <a:pt x="2158" y="16687"/>
                      </a:cubicBezTo>
                      <a:cubicBezTo>
                        <a:pt x="5776" y="21459"/>
                        <a:pt x="12189" y="22037"/>
                        <a:pt x="17691" y="22219"/>
                      </a:cubicBezTo>
                      <a:cubicBezTo>
                        <a:pt x="21733" y="22371"/>
                        <a:pt x="26171" y="22949"/>
                        <a:pt x="28816" y="25928"/>
                      </a:cubicBezTo>
                      <a:cubicBezTo>
                        <a:pt x="32402" y="29940"/>
                        <a:pt x="31217" y="35958"/>
                        <a:pt x="29971" y="40639"/>
                      </a:cubicBezTo>
                      <a:cubicBezTo>
                        <a:pt x="28329" y="46870"/>
                        <a:pt x="25290" y="52615"/>
                        <a:pt x="23283" y="58694"/>
                      </a:cubicBezTo>
                      <a:cubicBezTo>
                        <a:pt x="21186" y="65016"/>
                        <a:pt x="20244" y="71794"/>
                        <a:pt x="21338" y="78330"/>
                      </a:cubicBezTo>
                      <a:cubicBezTo>
                        <a:pt x="22432" y="84925"/>
                        <a:pt x="25715" y="91187"/>
                        <a:pt x="30943" y="95321"/>
                      </a:cubicBezTo>
                      <a:cubicBezTo>
                        <a:pt x="37357" y="100366"/>
                        <a:pt x="46111" y="101704"/>
                        <a:pt x="54226" y="100974"/>
                      </a:cubicBezTo>
                      <a:cubicBezTo>
                        <a:pt x="62403" y="100306"/>
                        <a:pt x="70275" y="97783"/>
                        <a:pt x="78239" y="95989"/>
                      </a:cubicBezTo>
                      <a:cubicBezTo>
                        <a:pt x="82190" y="95077"/>
                        <a:pt x="86355" y="94378"/>
                        <a:pt x="90336" y="95047"/>
                      </a:cubicBezTo>
                      <a:cubicBezTo>
                        <a:pt x="94318" y="95746"/>
                        <a:pt x="98300" y="98026"/>
                        <a:pt x="99972" y="101704"/>
                      </a:cubicBezTo>
                    </a:path>
                  </a:pathLst>
                </a:custGeom>
                <a:noFill/>
                <a:ln cap="flat" cmpd="sng" w="1900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8" name="Google Shape;728;p74"/>
              <p:cNvSpPr/>
              <p:nvPr/>
            </p:nvSpPr>
            <p:spPr>
              <a:xfrm flipH="1" rot="10800000">
                <a:off x="7221052" y="3381320"/>
                <a:ext cx="2560153" cy="1118408"/>
              </a:xfrm>
              <a:custGeom>
                <a:rect b="b" l="l" r="r" t="t"/>
                <a:pathLst>
                  <a:path extrusionOk="0" h="29076" w="66558">
                    <a:moveTo>
                      <a:pt x="1453" y="1"/>
                    </a:moveTo>
                    <a:cubicBezTo>
                      <a:pt x="1399" y="1"/>
                      <a:pt x="1350" y="35"/>
                      <a:pt x="1338" y="107"/>
                    </a:cubicBezTo>
                    <a:cubicBezTo>
                      <a:pt x="0" y="7857"/>
                      <a:pt x="486" y="15943"/>
                      <a:pt x="5198" y="22508"/>
                    </a:cubicBezTo>
                    <a:cubicBezTo>
                      <a:pt x="8514" y="27146"/>
                      <a:pt x="13382" y="29075"/>
                      <a:pt x="18598" y="29075"/>
                    </a:cubicBezTo>
                    <a:cubicBezTo>
                      <a:pt x="20458" y="29075"/>
                      <a:pt x="22362" y="28830"/>
                      <a:pt x="24256" y="28374"/>
                    </a:cubicBezTo>
                    <a:cubicBezTo>
                      <a:pt x="40548" y="24332"/>
                      <a:pt x="49667" y="7128"/>
                      <a:pt x="66384" y="4271"/>
                    </a:cubicBezTo>
                    <a:cubicBezTo>
                      <a:pt x="66557" y="4242"/>
                      <a:pt x="66512" y="3995"/>
                      <a:pt x="66325" y="3995"/>
                    </a:cubicBezTo>
                    <a:cubicBezTo>
                      <a:pt x="66315" y="3995"/>
                      <a:pt x="66304" y="3996"/>
                      <a:pt x="66293" y="3997"/>
                    </a:cubicBezTo>
                    <a:cubicBezTo>
                      <a:pt x="51825" y="6520"/>
                      <a:pt x="42828" y="19560"/>
                      <a:pt x="30183" y="25852"/>
                    </a:cubicBezTo>
                    <a:cubicBezTo>
                      <a:pt x="26547" y="27662"/>
                      <a:pt x="22440" y="28846"/>
                      <a:pt x="18457" y="28846"/>
                    </a:cubicBezTo>
                    <a:cubicBezTo>
                      <a:pt x="14216" y="28846"/>
                      <a:pt x="10114" y="27504"/>
                      <a:pt x="6870" y="24150"/>
                    </a:cubicBezTo>
                    <a:cubicBezTo>
                      <a:pt x="790" y="17858"/>
                      <a:pt x="183" y="8435"/>
                      <a:pt x="1611" y="228"/>
                    </a:cubicBezTo>
                    <a:cubicBezTo>
                      <a:pt x="1630" y="81"/>
                      <a:pt x="1536" y="1"/>
                      <a:pt x="1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9" name="Google Shape;729;p74"/>
            <p:cNvSpPr/>
            <p:nvPr/>
          </p:nvSpPr>
          <p:spPr>
            <a:xfrm flipH="1" rot="10800000">
              <a:off x="4886591" y="4689212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4"/>
            <p:cNvSpPr/>
            <p:nvPr/>
          </p:nvSpPr>
          <p:spPr>
            <a:xfrm>
              <a:off x="6216266" y="2347022"/>
              <a:ext cx="310304" cy="377131"/>
            </a:xfrm>
            <a:custGeom>
              <a:rect b="b" l="l" r="r" t="t"/>
              <a:pathLst>
                <a:path extrusionOk="0" h="11490" w="9454">
                  <a:moveTo>
                    <a:pt x="7022" y="0"/>
                  </a:moveTo>
                  <a:lnTo>
                    <a:pt x="7022" y="0"/>
                  </a:lnTo>
                  <a:cubicBezTo>
                    <a:pt x="1" y="1429"/>
                    <a:pt x="761" y="11490"/>
                    <a:pt x="761" y="11490"/>
                  </a:cubicBezTo>
                  <a:cubicBezTo>
                    <a:pt x="9454" y="6748"/>
                    <a:pt x="7053" y="0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5"/>
          <p:cNvSpPr txBox="1"/>
          <p:nvPr>
            <p:ph type="title"/>
          </p:nvPr>
        </p:nvSpPr>
        <p:spPr>
          <a:xfrm>
            <a:off x="606125" y="501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736" name="Google Shape;736;p75"/>
          <p:cNvSpPr txBox="1"/>
          <p:nvPr>
            <p:ph idx="1" type="body"/>
          </p:nvPr>
        </p:nvSpPr>
        <p:spPr>
          <a:xfrm>
            <a:off x="720000" y="1152475"/>
            <a:ext cx="77040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Utilizing OAuth 2.0 for Google API access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Our security process starts with sending a secure token upon user login. This token is then decoded using JWT (JSON Web Tokens), ensuring data integrity and authentication.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Backend methods</a:t>
            </a:r>
            <a:endParaRPr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Our backend employs a verification token middleware with secret key, requiring a valid token for all actions beyond login. This security prevents unauthorized data alterations, ensuring system integrity.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6"/>
          <p:cNvSpPr txBox="1"/>
          <p:nvPr>
            <p:ph type="title"/>
          </p:nvPr>
        </p:nvSpPr>
        <p:spPr>
          <a:xfrm>
            <a:off x="720000" y="433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 and Deployment</a:t>
            </a:r>
            <a:endParaRPr/>
          </a:p>
        </p:txBody>
      </p:sp>
      <p:sp>
        <p:nvSpPr>
          <p:cNvPr id="742" name="Google Shape;742;p76"/>
          <p:cNvSpPr txBox="1"/>
          <p:nvPr>
            <p:ph idx="1" type="body"/>
          </p:nvPr>
        </p:nvSpPr>
        <p:spPr>
          <a:xfrm>
            <a:off x="720000" y="1152475"/>
            <a:ext cx="7704000" cy="27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Linting and code consistency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ESLint and Prettier for code consistency throughout the project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3" name="Google Shape;74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496" y="1810200"/>
            <a:ext cx="1238660" cy="10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76"/>
          <p:cNvPicPr preferRelativeResize="0"/>
          <p:nvPr/>
        </p:nvPicPr>
        <p:blipFill rotWithShape="1">
          <a:blip r:embed="rId4">
            <a:alphaModFix/>
          </a:blip>
          <a:srcRect b="10709" l="10717" r="10709" t="10717"/>
          <a:stretch/>
        </p:blipFill>
        <p:spPr>
          <a:xfrm>
            <a:off x="2757125" y="1810200"/>
            <a:ext cx="1090021" cy="10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 for Front-end</a:t>
            </a:r>
            <a:endParaRPr/>
          </a:p>
        </p:txBody>
      </p:sp>
      <p:sp>
        <p:nvSpPr>
          <p:cNvPr id="360" name="Google Shape;360;p32"/>
          <p:cNvSpPr txBox="1"/>
          <p:nvPr>
            <p:ph idx="1" type="body"/>
          </p:nvPr>
        </p:nvSpPr>
        <p:spPr>
          <a:xfrm>
            <a:off x="720000" y="1152475"/>
            <a:ext cx="77040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/>
              <a:t>Mantine UI</a:t>
            </a:r>
            <a:r>
              <a:rPr lang="en" sz="1500"/>
              <a:t>: Provides a set of high-quality React components and hooks.</a:t>
            </a:r>
            <a:endParaRPr sz="15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/>
              <a:t>Tanstack query: </a:t>
            </a:r>
            <a:r>
              <a:rPr lang="en" sz="1500"/>
              <a:t>Handles API requests and data fetching in React applications.</a:t>
            </a:r>
            <a:endParaRPr sz="15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/>
              <a:t>React router</a:t>
            </a:r>
            <a:r>
              <a:rPr lang="en" sz="1500"/>
              <a:t>: Manages navigation and routing for React applications.</a:t>
            </a:r>
            <a:endParaRPr sz="15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500"/>
              <a:t>Axios: </a:t>
            </a:r>
            <a:r>
              <a:rPr lang="en" sz="1500"/>
              <a:t>Connection with back-end and database.</a:t>
            </a:r>
            <a:endParaRPr sz="1500"/>
          </a:p>
        </p:txBody>
      </p:sp>
      <p:pic>
        <p:nvPicPr>
          <p:cNvPr id="361" name="Google Shape;3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968" y="3413546"/>
            <a:ext cx="1370431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965" y="4147399"/>
            <a:ext cx="1966075" cy="3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8969" y="3049071"/>
            <a:ext cx="1647300" cy="25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7"/>
          <p:cNvSpPr txBox="1"/>
          <p:nvPr>
            <p:ph type="title"/>
          </p:nvPr>
        </p:nvSpPr>
        <p:spPr>
          <a:xfrm>
            <a:off x="715100" y="2076152"/>
            <a:ext cx="43602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750" name="Google Shape;750;p77"/>
          <p:cNvSpPr txBox="1"/>
          <p:nvPr>
            <p:ph idx="2" type="title"/>
          </p:nvPr>
        </p:nvSpPr>
        <p:spPr>
          <a:xfrm>
            <a:off x="715100" y="1019320"/>
            <a:ext cx="10899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751" name="Google Shape;751;p77"/>
          <p:cNvGrpSpPr/>
          <p:nvPr/>
        </p:nvGrpSpPr>
        <p:grpSpPr>
          <a:xfrm>
            <a:off x="-326191" y="4063037"/>
            <a:ext cx="2903212" cy="1818438"/>
            <a:chOff x="-326191" y="4063037"/>
            <a:chExt cx="2903212" cy="1818438"/>
          </a:xfrm>
        </p:grpSpPr>
        <p:sp>
          <p:nvSpPr>
            <p:cNvPr id="752" name="Google Shape;752;p77"/>
            <p:cNvSpPr/>
            <p:nvPr/>
          </p:nvSpPr>
          <p:spPr>
            <a:xfrm>
              <a:off x="-148112" y="4063037"/>
              <a:ext cx="2725133" cy="1090893"/>
            </a:xfrm>
            <a:custGeom>
              <a:rect b="b" l="l" r="r" t="t"/>
              <a:pathLst>
                <a:path extrusionOk="0" h="38846" w="67722">
                  <a:moveTo>
                    <a:pt x="53497" y="11763"/>
                  </a:moveTo>
                  <a:cubicBezTo>
                    <a:pt x="39819" y="0"/>
                    <a:pt x="24621" y="14043"/>
                    <a:pt x="10578" y="18238"/>
                  </a:cubicBezTo>
                  <a:cubicBezTo>
                    <a:pt x="7022" y="19241"/>
                    <a:pt x="3344" y="19149"/>
                    <a:pt x="0" y="17994"/>
                  </a:cubicBezTo>
                  <a:lnTo>
                    <a:pt x="0" y="37934"/>
                  </a:lnTo>
                  <a:cubicBezTo>
                    <a:pt x="0" y="38451"/>
                    <a:pt x="426" y="38846"/>
                    <a:pt x="912" y="38846"/>
                  </a:cubicBezTo>
                  <a:lnTo>
                    <a:pt x="67722" y="38846"/>
                  </a:lnTo>
                  <a:cubicBezTo>
                    <a:pt x="66992" y="38086"/>
                    <a:pt x="66293" y="37296"/>
                    <a:pt x="65655" y="36475"/>
                  </a:cubicBezTo>
                  <a:cubicBezTo>
                    <a:pt x="59576" y="28481"/>
                    <a:pt x="61096" y="18238"/>
                    <a:pt x="53497" y="117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77"/>
            <p:cNvSpPr/>
            <p:nvPr/>
          </p:nvSpPr>
          <p:spPr>
            <a:xfrm>
              <a:off x="-1" y="4674450"/>
              <a:ext cx="2428869" cy="469050"/>
            </a:xfrm>
            <a:custGeom>
              <a:rect b="b" l="l" r="r" t="t"/>
              <a:pathLst>
                <a:path extrusionOk="0" h="3825" w="26950">
                  <a:moveTo>
                    <a:pt x="7181" y="0"/>
                  </a:moveTo>
                  <a:cubicBezTo>
                    <a:pt x="2039" y="0"/>
                    <a:pt x="0" y="3824"/>
                    <a:pt x="0" y="3824"/>
                  </a:cubicBezTo>
                  <a:lnTo>
                    <a:pt x="26949" y="3824"/>
                  </a:lnTo>
                  <a:cubicBezTo>
                    <a:pt x="25556" y="2076"/>
                    <a:pt x="24208" y="1682"/>
                    <a:pt x="22589" y="1682"/>
                  </a:cubicBezTo>
                  <a:cubicBezTo>
                    <a:pt x="21265" y="1682"/>
                    <a:pt x="19759" y="1945"/>
                    <a:pt x="17898" y="1945"/>
                  </a:cubicBezTo>
                  <a:cubicBezTo>
                    <a:pt x="16162" y="1945"/>
                    <a:pt x="14117" y="1716"/>
                    <a:pt x="11622" y="832"/>
                  </a:cubicBezTo>
                  <a:cubicBezTo>
                    <a:pt x="9938" y="238"/>
                    <a:pt x="8463" y="0"/>
                    <a:pt x="7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7"/>
            <p:cNvSpPr/>
            <p:nvPr/>
          </p:nvSpPr>
          <p:spPr>
            <a:xfrm flipH="1">
              <a:off x="-326191" y="4229110"/>
              <a:ext cx="2267765" cy="1652365"/>
            </a:xfrm>
            <a:custGeom>
              <a:rect b="b" l="l" r="r" t="t"/>
              <a:pathLst>
                <a:path extrusionOk="0" h="69698" w="95656">
                  <a:moveTo>
                    <a:pt x="95655" y="52646"/>
                  </a:moveTo>
                  <a:cubicBezTo>
                    <a:pt x="79910" y="54166"/>
                    <a:pt x="64378" y="40427"/>
                    <a:pt x="63892" y="24621"/>
                  </a:cubicBezTo>
                  <a:cubicBezTo>
                    <a:pt x="63679" y="18147"/>
                    <a:pt x="64834" y="9849"/>
                    <a:pt x="59089" y="6809"/>
                  </a:cubicBezTo>
                  <a:cubicBezTo>
                    <a:pt x="56384" y="5381"/>
                    <a:pt x="53010" y="5837"/>
                    <a:pt x="50123" y="6931"/>
                  </a:cubicBezTo>
                  <a:cubicBezTo>
                    <a:pt x="45837" y="8572"/>
                    <a:pt x="42068" y="11369"/>
                    <a:pt x="37934" y="13436"/>
                  </a:cubicBezTo>
                  <a:cubicBezTo>
                    <a:pt x="33800" y="15442"/>
                    <a:pt x="28846" y="16658"/>
                    <a:pt x="24621" y="14803"/>
                  </a:cubicBezTo>
                  <a:cubicBezTo>
                    <a:pt x="20608" y="13010"/>
                    <a:pt x="18207" y="8937"/>
                    <a:pt x="15198" y="5715"/>
                  </a:cubicBezTo>
                  <a:cubicBezTo>
                    <a:pt x="12219" y="2524"/>
                    <a:pt x="7234" y="1"/>
                    <a:pt x="3556" y="2402"/>
                  </a:cubicBezTo>
                  <a:cubicBezTo>
                    <a:pt x="699" y="4256"/>
                    <a:pt x="0" y="8329"/>
                    <a:pt x="1155" y="11551"/>
                  </a:cubicBezTo>
                  <a:cubicBezTo>
                    <a:pt x="2249" y="14803"/>
                    <a:pt x="4711" y="17326"/>
                    <a:pt x="7082" y="19758"/>
                  </a:cubicBezTo>
                  <a:cubicBezTo>
                    <a:pt x="12098" y="24925"/>
                    <a:pt x="17143" y="30062"/>
                    <a:pt x="22159" y="35229"/>
                  </a:cubicBezTo>
                  <a:cubicBezTo>
                    <a:pt x="24286" y="37448"/>
                    <a:pt x="26536" y="39880"/>
                    <a:pt x="26809" y="42919"/>
                  </a:cubicBezTo>
                  <a:cubicBezTo>
                    <a:pt x="27295" y="48573"/>
                    <a:pt x="20730" y="52859"/>
                    <a:pt x="20669" y="58573"/>
                  </a:cubicBezTo>
                  <a:cubicBezTo>
                    <a:pt x="20639" y="63528"/>
                    <a:pt x="25654" y="67114"/>
                    <a:pt x="30487" y="68391"/>
                  </a:cubicBezTo>
                  <a:cubicBezTo>
                    <a:pt x="35259" y="69698"/>
                    <a:pt x="40426" y="69667"/>
                    <a:pt x="45229" y="68239"/>
                  </a:cubicBezTo>
                  <a:cubicBezTo>
                    <a:pt x="53041" y="65959"/>
                    <a:pt x="59636" y="60306"/>
                    <a:pt x="67570" y="58452"/>
                  </a:cubicBezTo>
                  <a:cubicBezTo>
                    <a:pt x="74895" y="56689"/>
                    <a:pt x="82585" y="58421"/>
                    <a:pt x="89941" y="6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77"/>
          <p:cNvGrpSpPr/>
          <p:nvPr/>
        </p:nvGrpSpPr>
        <p:grpSpPr>
          <a:xfrm>
            <a:off x="4719824" y="1621026"/>
            <a:ext cx="5321849" cy="4636907"/>
            <a:chOff x="4672199" y="1621026"/>
            <a:chExt cx="5321849" cy="4636907"/>
          </a:xfrm>
        </p:grpSpPr>
        <p:sp>
          <p:nvSpPr>
            <p:cNvPr id="756" name="Google Shape;756;p77"/>
            <p:cNvSpPr/>
            <p:nvPr/>
          </p:nvSpPr>
          <p:spPr>
            <a:xfrm>
              <a:off x="4672199" y="1621026"/>
              <a:ext cx="5090724" cy="3636627"/>
            </a:xfrm>
            <a:custGeom>
              <a:rect b="b" l="l" r="r" t="t"/>
              <a:pathLst>
                <a:path extrusionOk="0" h="106373" w="148906">
                  <a:moveTo>
                    <a:pt x="129029" y="1"/>
                  </a:moveTo>
                  <a:cubicBezTo>
                    <a:pt x="121556" y="1"/>
                    <a:pt x="114078" y="2118"/>
                    <a:pt x="108052" y="6497"/>
                  </a:cubicBezTo>
                  <a:cubicBezTo>
                    <a:pt x="100661" y="11868"/>
                    <a:pt x="95100" y="20638"/>
                    <a:pt x="86128" y="22396"/>
                  </a:cubicBezTo>
                  <a:cubicBezTo>
                    <a:pt x="84998" y="22619"/>
                    <a:pt x="83872" y="22718"/>
                    <a:pt x="82749" y="22718"/>
                  </a:cubicBezTo>
                  <a:cubicBezTo>
                    <a:pt x="73982" y="22718"/>
                    <a:pt x="65377" y="16700"/>
                    <a:pt x="56533" y="16700"/>
                  </a:cubicBezTo>
                  <a:cubicBezTo>
                    <a:pt x="55697" y="16700"/>
                    <a:pt x="54860" y="16753"/>
                    <a:pt x="54020" y="16871"/>
                  </a:cubicBezTo>
                  <a:cubicBezTo>
                    <a:pt x="50229" y="17405"/>
                    <a:pt x="46724" y="19223"/>
                    <a:pt x="43694" y="21553"/>
                  </a:cubicBezTo>
                  <a:cubicBezTo>
                    <a:pt x="32654" y="30037"/>
                    <a:pt x="28056" y="45984"/>
                    <a:pt x="32880" y="59043"/>
                  </a:cubicBezTo>
                  <a:cubicBezTo>
                    <a:pt x="34437" y="63262"/>
                    <a:pt x="36837" y="67124"/>
                    <a:pt x="38441" y="71318"/>
                  </a:cubicBezTo>
                  <a:cubicBezTo>
                    <a:pt x="40046" y="75513"/>
                    <a:pt x="40806" y="80325"/>
                    <a:pt x="38988" y="84437"/>
                  </a:cubicBezTo>
                  <a:cubicBezTo>
                    <a:pt x="37016" y="88869"/>
                    <a:pt x="31074" y="90473"/>
                    <a:pt x="26618" y="92387"/>
                  </a:cubicBezTo>
                  <a:cubicBezTo>
                    <a:pt x="25132" y="93019"/>
                    <a:pt x="23649" y="93229"/>
                    <a:pt x="22167" y="93229"/>
                  </a:cubicBezTo>
                  <a:cubicBezTo>
                    <a:pt x="19206" y="93229"/>
                    <a:pt x="16252" y="92388"/>
                    <a:pt x="13302" y="92388"/>
                  </a:cubicBezTo>
                  <a:cubicBezTo>
                    <a:pt x="11790" y="92388"/>
                    <a:pt x="10280" y="92609"/>
                    <a:pt x="8770" y="93278"/>
                  </a:cubicBezTo>
                  <a:cubicBezTo>
                    <a:pt x="5264" y="94834"/>
                    <a:pt x="2864" y="103842"/>
                    <a:pt x="0" y="106373"/>
                  </a:cubicBezTo>
                  <a:lnTo>
                    <a:pt x="148906" y="106373"/>
                  </a:lnTo>
                  <a:lnTo>
                    <a:pt x="148906" y="5059"/>
                  </a:lnTo>
                  <a:cubicBezTo>
                    <a:pt x="144545" y="2813"/>
                    <a:pt x="139886" y="1209"/>
                    <a:pt x="135050" y="460"/>
                  </a:cubicBezTo>
                  <a:cubicBezTo>
                    <a:pt x="133062" y="155"/>
                    <a:pt x="131046" y="1"/>
                    <a:pt x="129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7" name="Google Shape;757;p77"/>
            <p:cNvGrpSpPr/>
            <p:nvPr/>
          </p:nvGrpSpPr>
          <p:grpSpPr>
            <a:xfrm>
              <a:off x="5393615" y="2145372"/>
              <a:ext cx="4600433" cy="4112561"/>
              <a:chOff x="5393615" y="2145372"/>
              <a:chExt cx="4600433" cy="4112561"/>
            </a:xfrm>
          </p:grpSpPr>
          <p:grpSp>
            <p:nvGrpSpPr>
              <p:cNvPr id="758" name="Google Shape;758;p77"/>
              <p:cNvGrpSpPr/>
              <p:nvPr/>
            </p:nvGrpSpPr>
            <p:grpSpPr>
              <a:xfrm flipH="1" rot="10800000">
                <a:off x="5393615" y="2145372"/>
                <a:ext cx="4600433" cy="4112561"/>
                <a:chOff x="5384090" y="-1292699"/>
                <a:chExt cx="4600433" cy="4112561"/>
              </a:xfrm>
            </p:grpSpPr>
            <p:sp>
              <p:nvSpPr>
                <p:cNvPr id="759" name="Google Shape;759;p77"/>
                <p:cNvSpPr/>
                <p:nvPr/>
              </p:nvSpPr>
              <p:spPr>
                <a:xfrm>
                  <a:off x="5767188" y="-177230"/>
                  <a:ext cx="3395485" cy="2997091"/>
                </a:xfrm>
                <a:custGeom>
                  <a:rect b="b" l="l" r="r" t="t"/>
                  <a:pathLst>
                    <a:path extrusionOk="0" h="83467" w="94562">
                      <a:moveTo>
                        <a:pt x="93650" y="0"/>
                      </a:moveTo>
                      <a:lnTo>
                        <a:pt x="457" y="0"/>
                      </a:lnTo>
                      <a:cubicBezTo>
                        <a:pt x="1" y="3222"/>
                        <a:pt x="1034" y="6444"/>
                        <a:pt x="4287" y="8997"/>
                      </a:cubicBezTo>
                      <a:cubicBezTo>
                        <a:pt x="8086" y="12037"/>
                        <a:pt x="6202" y="16201"/>
                        <a:pt x="10761" y="18116"/>
                      </a:cubicBezTo>
                      <a:cubicBezTo>
                        <a:pt x="16445" y="20396"/>
                        <a:pt x="22524" y="20760"/>
                        <a:pt x="28603" y="22280"/>
                      </a:cubicBezTo>
                      <a:cubicBezTo>
                        <a:pt x="46476" y="27994"/>
                        <a:pt x="36202" y="48511"/>
                        <a:pt x="38117" y="62554"/>
                      </a:cubicBezTo>
                      <a:cubicBezTo>
                        <a:pt x="39637" y="72828"/>
                        <a:pt x="49515" y="83466"/>
                        <a:pt x="61279" y="81551"/>
                      </a:cubicBezTo>
                      <a:cubicBezTo>
                        <a:pt x="72890" y="79363"/>
                        <a:pt x="75717" y="72706"/>
                        <a:pt x="94562" y="70731"/>
                      </a:cubicBezTo>
                      <a:lnTo>
                        <a:pt x="94562" y="912"/>
                      </a:lnTo>
                      <a:cubicBezTo>
                        <a:pt x="94562" y="365"/>
                        <a:pt x="94197" y="0"/>
                        <a:pt x="936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77"/>
                <p:cNvSpPr/>
                <p:nvPr/>
              </p:nvSpPr>
              <p:spPr>
                <a:xfrm>
                  <a:off x="5384090" y="-1292699"/>
                  <a:ext cx="4600433" cy="2851953"/>
                </a:xfrm>
                <a:custGeom>
                  <a:rect b="b" l="l" r="r" t="t"/>
                  <a:pathLst>
                    <a:path extrusionOk="0" h="79425" w="128119">
                      <a:moveTo>
                        <a:pt x="12585" y="23041"/>
                      </a:moveTo>
                      <a:cubicBezTo>
                        <a:pt x="12159" y="26232"/>
                        <a:pt x="11430" y="29637"/>
                        <a:pt x="10396" y="30640"/>
                      </a:cubicBezTo>
                      <a:cubicBezTo>
                        <a:pt x="7782" y="33132"/>
                        <a:pt x="4408" y="35077"/>
                        <a:pt x="2858" y="38360"/>
                      </a:cubicBezTo>
                      <a:cubicBezTo>
                        <a:pt x="1" y="44287"/>
                        <a:pt x="4986" y="51461"/>
                        <a:pt x="11156" y="53740"/>
                      </a:cubicBezTo>
                      <a:cubicBezTo>
                        <a:pt x="17326" y="56020"/>
                        <a:pt x="24135" y="54926"/>
                        <a:pt x="30701" y="54500"/>
                      </a:cubicBezTo>
                      <a:cubicBezTo>
                        <a:pt x="37236" y="54075"/>
                        <a:pt x="44500" y="54561"/>
                        <a:pt x="49242" y="59090"/>
                      </a:cubicBezTo>
                      <a:cubicBezTo>
                        <a:pt x="53315" y="63011"/>
                        <a:pt x="54652" y="69120"/>
                        <a:pt x="58817" y="72950"/>
                      </a:cubicBezTo>
                      <a:cubicBezTo>
                        <a:pt x="65716" y="79425"/>
                        <a:pt x="75747" y="75473"/>
                        <a:pt x="82221" y="70427"/>
                      </a:cubicBezTo>
                      <a:cubicBezTo>
                        <a:pt x="88908" y="65139"/>
                        <a:pt x="94653" y="58026"/>
                        <a:pt x="102769" y="55564"/>
                      </a:cubicBezTo>
                      <a:cubicBezTo>
                        <a:pt x="107419" y="54166"/>
                        <a:pt x="112343" y="54409"/>
                        <a:pt x="117055" y="53345"/>
                      </a:cubicBezTo>
                      <a:cubicBezTo>
                        <a:pt x="121766" y="52281"/>
                        <a:pt x="126629" y="49181"/>
                        <a:pt x="127268" y="44439"/>
                      </a:cubicBezTo>
                      <a:cubicBezTo>
                        <a:pt x="128119" y="38664"/>
                        <a:pt x="122556" y="34014"/>
                        <a:pt x="117237" y="31612"/>
                      </a:cubicBezTo>
                      <a:cubicBezTo>
                        <a:pt x="103802" y="25594"/>
                        <a:pt x="87267" y="25229"/>
                        <a:pt x="76811" y="14804"/>
                      </a:cubicBezTo>
                      <a:cubicBezTo>
                        <a:pt x="74166" y="12129"/>
                        <a:pt x="72069" y="8968"/>
                        <a:pt x="69212" y="6536"/>
                      </a:cubicBezTo>
                      <a:cubicBezTo>
                        <a:pt x="61522" y="1"/>
                        <a:pt x="49911" y="457"/>
                        <a:pt x="40397" y="3892"/>
                      </a:cubicBezTo>
                      <a:cubicBezTo>
                        <a:pt x="30853" y="7296"/>
                        <a:pt x="22403" y="13223"/>
                        <a:pt x="12980" y="16901"/>
                      </a:cubicBezTo>
                      <a:cubicBezTo>
                        <a:pt x="13101" y="16870"/>
                        <a:pt x="12980" y="19849"/>
                        <a:pt x="12585" y="230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77"/>
                <p:cNvSpPr/>
                <p:nvPr/>
              </p:nvSpPr>
              <p:spPr>
                <a:xfrm>
                  <a:off x="6332175" y="-546616"/>
                  <a:ext cx="3003909" cy="3055951"/>
                </a:xfrm>
                <a:custGeom>
                  <a:rect b="b" l="l" r="r" t="t"/>
                  <a:pathLst>
                    <a:path extrusionOk="0" fill="none" h="101704" w="99972">
                      <a:moveTo>
                        <a:pt x="8694" y="0"/>
                      </a:moveTo>
                      <a:cubicBezTo>
                        <a:pt x="7539" y="183"/>
                        <a:pt x="6566" y="973"/>
                        <a:pt x="5715" y="1793"/>
                      </a:cubicBezTo>
                      <a:cubicBezTo>
                        <a:pt x="3344" y="3952"/>
                        <a:pt x="1064" y="6505"/>
                        <a:pt x="456" y="9696"/>
                      </a:cubicBezTo>
                      <a:cubicBezTo>
                        <a:pt x="0" y="12128"/>
                        <a:pt x="669" y="14712"/>
                        <a:pt x="2158" y="16687"/>
                      </a:cubicBezTo>
                      <a:cubicBezTo>
                        <a:pt x="5776" y="21459"/>
                        <a:pt x="12189" y="22037"/>
                        <a:pt x="17691" y="22219"/>
                      </a:cubicBezTo>
                      <a:cubicBezTo>
                        <a:pt x="21733" y="22371"/>
                        <a:pt x="26171" y="22949"/>
                        <a:pt x="28816" y="25928"/>
                      </a:cubicBezTo>
                      <a:cubicBezTo>
                        <a:pt x="32402" y="29940"/>
                        <a:pt x="31217" y="35958"/>
                        <a:pt x="29971" y="40639"/>
                      </a:cubicBezTo>
                      <a:cubicBezTo>
                        <a:pt x="28329" y="46870"/>
                        <a:pt x="25290" y="52615"/>
                        <a:pt x="23283" y="58694"/>
                      </a:cubicBezTo>
                      <a:cubicBezTo>
                        <a:pt x="21186" y="65016"/>
                        <a:pt x="20244" y="71794"/>
                        <a:pt x="21338" y="78330"/>
                      </a:cubicBezTo>
                      <a:cubicBezTo>
                        <a:pt x="22432" y="84925"/>
                        <a:pt x="25715" y="91187"/>
                        <a:pt x="30943" y="95321"/>
                      </a:cubicBezTo>
                      <a:cubicBezTo>
                        <a:pt x="37357" y="100366"/>
                        <a:pt x="46111" y="101704"/>
                        <a:pt x="54226" y="100974"/>
                      </a:cubicBezTo>
                      <a:cubicBezTo>
                        <a:pt x="62403" y="100306"/>
                        <a:pt x="70275" y="97783"/>
                        <a:pt x="78239" y="95989"/>
                      </a:cubicBezTo>
                      <a:cubicBezTo>
                        <a:pt x="82190" y="95077"/>
                        <a:pt x="86355" y="94378"/>
                        <a:pt x="90336" y="95047"/>
                      </a:cubicBezTo>
                      <a:cubicBezTo>
                        <a:pt x="94318" y="95746"/>
                        <a:pt x="98300" y="98026"/>
                        <a:pt x="99972" y="101704"/>
                      </a:cubicBezTo>
                    </a:path>
                  </a:pathLst>
                </a:custGeom>
                <a:noFill/>
                <a:ln cap="flat" cmpd="sng" w="1900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62" name="Google Shape;762;p77"/>
              <p:cNvSpPr/>
              <p:nvPr/>
            </p:nvSpPr>
            <p:spPr>
              <a:xfrm flipH="1" rot="10800000">
                <a:off x="7221052" y="3381320"/>
                <a:ext cx="2560153" cy="1118408"/>
              </a:xfrm>
              <a:custGeom>
                <a:rect b="b" l="l" r="r" t="t"/>
                <a:pathLst>
                  <a:path extrusionOk="0" h="29076" w="66558">
                    <a:moveTo>
                      <a:pt x="1453" y="1"/>
                    </a:moveTo>
                    <a:cubicBezTo>
                      <a:pt x="1399" y="1"/>
                      <a:pt x="1350" y="35"/>
                      <a:pt x="1338" y="107"/>
                    </a:cubicBezTo>
                    <a:cubicBezTo>
                      <a:pt x="0" y="7857"/>
                      <a:pt x="486" y="15943"/>
                      <a:pt x="5198" y="22508"/>
                    </a:cubicBezTo>
                    <a:cubicBezTo>
                      <a:pt x="8514" y="27146"/>
                      <a:pt x="13382" y="29075"/>
                      <a:pt x="18598" y="29075"/>
                    </a:cubicBezTo>
                    <a:cubicBezTo>
                      <a:pt x="20458" y="29075"/>
                      <a:pt x="22362" y="28830"/>
                      <a:pt x="24256" y="28374"/>
                    </a:cubicBezTo>
                    <a:cubicBezTo>
                      <a:pt x="40548" y="24332"/>
                      <a:pt x="49667" y="7128"/>
                      <a:pt x="66384" y="4271"/>
                    </a:cubicBezTo>
                    <a:cubicBezTo>
                      <a:pt x="66557" y="4242"/>
                      <a:pt x="66512" y="3995"/>
                      <a:pt x="66325" y="3995"/>
                    </a:cubicBezTo>
                    <a:cubicBezTo>
                      <a:pt x="66315" y="3995"/>
                      <a:pt x="66304" y="3996"/>
                      <a:pt x="66293" y="3997"/>
                    </a:cubicBezTo>
                    <a:cubicBezTo>
                      <a:pt x="51825" y="6520"/>
                      <a:pt x="42828" y="19560"/>
                      <a:pt x="30183" y="25852"/>
                    </a:cubicBezTo>
                    <a:cubicBezTo>
                      <a:pt x="26547" y="27662"/>
                      <a:pt x="22440" y="28846"/>
                      <a:pt x="18457" y="28846"/>
                    </a:cubicBezTo>
                    <a:cubicBezTo>
                      <a:pt x="14216" y="28846"/>
                      <a:pt x="10114" y="27504"/>
                      <a:pt x="6870" y="24150"/>
                    </a:cubicBezTo>
                    <a:cubicBezTo>
                      <a:pt x="790" y="17858"/>
                      <a:pt x="183" y="8435"/>
                      <a:pt x="1611" y="228"/>
                    </a:cubicBezTo>
                    <a:cubicBezTo>
                      <a:pt x="1630" y="81"/>
                      <a:pt x="1536" y="1"/>
                      <a:pt x="1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3" name="Google Shape;763;p77"/>
            <p:cNvSpPr/>
            <p:nvPr/>
          </p:nvSpPr>
          <p:spPr>
            <a:xfrm flipH="1" rot="10800000">
              <a:off x="4886591" y="4689212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7"/>
            <p:cNvSpPr/>
            <p:nvPr/>
          </p:nvSpPr>
          <p:spPr>
            <a:xfrm>
              <a:off x="6216266" y="2347022"/>
              <a:ext cx="310304" cy="377131"/>
            </a:xfrm>
            <a:custGeom>
              <a:rect b="b" l="l" r="r" t="t"/>
              <a:pathLst>
                <a:path extrusionOk="0" h="11490" w="9454">
                  <a:moveTo>
                    <a:pt x="7022" y="0"/>
                  </a:moveTo>
                  <a:lnTo>
                    <a:pt x="7022" y="0"/>
                  </a:lnTo>
                  <a:cubicBezTo>
                    <a:pt x="1" y="1429"/>
                    <a:pt x="761" y="11490"/>
                    <a:pt x="761" y="11490"/>
                  </a:cubicBezTo>
                  <a:cubicBezTo>
                    <a:pt x="9454" y="6748"/>
                    <a:pt x="7053" y="0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78"/>
          <p:cNvGrpSpPr/>
          <p:nvPr/>
        </p:nvGrpSpPr>
        <p:grpSpPr>
          <a:xfrm>
            <a:off x="5408392" y="-921859"/>
            <a:ext cx="4775816" cy="2364931"/>
            <a:chOff x="5182467" y="-1057871"/>
            <a:chExt cx="4775816" cy="2364931"/>
          </a:xfrm>
        </p:grpSpPr>
        <p:sp>
          <p:nvSpPr>
            <p:cNvPr id="770" name="Google Shape;770;p78"/>
            <p:cNvSpPr/>
            <p:nvPr/>
          </p:nvSpPr>
          <p:spPr>
            <a:xfrm rot="10800000">
              <a:off x="5182467" y="12"/>
              <a:ext cx="4123462" cy="1307039"/>
            </a:xfrm>
            <a:custGeom>
              <a:rect b="b" l="l" r="r" t="t"/>
              <a:pathLst>
                <a:path extrusionOk="0" h="54234" w="171098">
                  <a:moveTo>
                    <a:pt x="64219" y="1"/>
                  </a:moveTo>
                  <a:cubicBezTo>
                    <a:pt x="51195" y="1"/>
                    <a:pt x="38117" y="4100"/>
                    <a:pt x="26141" y="9674"/>
                  </a:cubicBezTo>
                  <a:cubicBezTo>
                    <a:pt x="21598" y="11608"/>
                    <a:pt x="16212" y="12676"/>
                    <a:pt x="10759" y="12676"/>
                  </a:cubicBezTo>
                  <a:cubicBezTo>
                    <a:pt x="7126" y="12676"/>
                    <a:pt x="3464" y="12202"/>
                    <a:pt x="0" y="11194"/>
                  </a:cubicBezTo>
                  <a:lnTo>
                    <a:pt x="0" y="33382"/>
                  </a:lnTo>
                  <a:cubicBezTo>
                    <a:pt x="1802" y="34005"/>
                    <a:pt x="3700" y="34318"/>
                    <a:pt x="5624" y="34318"/>
                  </a:cubicBezTo>
                  <a:cubicBezTo>
                    <a:pt x="7271" y="34318"/>
                    <a:pt x="8938" y="34088"/>
                    <a:pt x="10578" y="33626"/>
                  </a:cubicBezTo>
                  <a:cubicBezTo>
                    <a:pt x="20641" y="30620"/>
                    <a:pt x="31297" y="22557"/>
                    <a:pt x="41562" y="22557"/>
                  </a:cubicBezTo>
                  <a:cubicBezTo>
                    <a:pt x="45622" y="22557"/>
                    <a:pt x="49620" y="23818"/>
                    <a:pt x="53497" y="27151"/>
                  </a:cubicBezTo>
                  <a:cubicBezTo>
                    <a:pt x="61096" y="33626"/>
                    <a:pt x="59576" y="43869"/>
                    <a:pt x="65655" y="51863"/>
                  </a:cubicBezTo>
                  <a:cubicBezTo>
                    <a:pt x="66293" y="52714"/>
                    <a:pt x="66992" y="53535"/>
                    <a:pt x="67722" y="54234"/>
                  </a:cubicBezTo>
                  <a:lnTo>
                    <a:pt x="171098" y="54234"/>
                  </a:lnTo>
                  <a:cubicBezTo>
                    <a:pt x="167268" y="49127"/>
                    <a:pt x="163104" y="44598"/>
                    <a:pt x="156842" y="42744"/>
                  </a:cubicBezTo>
                  <a:cubicBezTo>
                    <a:pt x="154802" y="42231"/>
                    <a:pt x="152790" y="42012"/>
                    <a:pt x="150798" y="42012"/>
                  </a:cubicBezTo>
                  <a:cubicBezTo>
                    <a:pt x="142401" y="42012"/>
                    <a:pt x="134361" y="45902"/>
                    <a:pt x="126082" y="48063"/>
                  </a:cubicBezTo>
                  <a:cubicBezTo>
                    <a:pt x="124128" y="48552"/>
                    <a:pt x="122190" y="48796"/>
                    <a:pt x="120311" y="48796"/>
                  </a:cubicBezTo>
                  <a:cubicBezTo>
                    <a:pt x="113422" y="48796"/>
                    <a:pt x="107317" y="45512"/>
                    <a:pt x="104045" y="38945"/>
                  </a:cubicBezTo>
                  <a:cubicBezTo>
                    <a:pt x="100245" y="30951"/>
                    <a:pt x="97571" y="22592"/>
                    <a:pt x="93771" y="14628"/>
                  </a:cubicBezTo>
                  <a:cubicBezTo>
                    <a:pt x="90731" y="8914"/>
                    <a:pt x="86172" y="4355"/>
                    <a:pt x="80853" y="2470"/>
                  </a:cubicBezTo>
                  <a:cubicBezTo>
                    <a:pt x="75379" y="755"/>
                    <a:pt x="69804" y="1"/>
                    <a:pt x="64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78"/>
            <p:cNvSpPr/>
            <p:nvPr/>
          </p:nvSpPr>
          <p:spPr>
            <a:xfrm rot="10800000">
              <a:off x="6762894" y="-1057871"/>
              <a:ext cx="3195389" cy="2328262"/>
            </a:xfrm>
            <a:custGeom>
              <a:rect b="b" l="l" r="r" t="t"/>
              <a:pathLst>
                <a:path extrusionOk="0" h="69698" w="95656">
                  <a:moveTo>
                    <a:pt x="95655" y="52646"/>
                  </a:moveTo>
                  <a:cubicBezTo>
                    <a:pt x="79910" y="54166"/>
                    <a:pt x="64378" y="40427"/>
                    <a:pt x="63892" y="24621"/>
                  </a:cubicBezTo>
                  <a:cubicBezTo>
                    <a:pt x="63679" y="18147"/>
                    <a:pt x="64834" y="9849"/>
                    <a:pt x="59089" y="6809"/>
                  </a:cubicBezTo>
                  <a:cubicBezTo>
                    <a:pt x="56384" y="5381"/>
                    <a:pt x="53010" y="5837"/>
                    <a:pt x="50123" y="6931"/>
                  </a:cubicBezTo>
                  <a:cubicBezTo>
                    <a:pt x="45837" y="8572"/>
                    <a:pt x="42068" y="11369"/>
                    <a:pt x="37934" y="13436"/>
                  </a:cubicBezTo>
                  <a:cubicBezTo>
                    <a:pt x="33800" y="15442"/>
                    <a:pt x="28846" y="16658"/>
                    <a:pt x="24621" y="14803"/>
                  </a:cubicBezTo>
                  <a:cubicBezTo>
                    <a:pt x="20608" y="13010"/>
                    <a:pt x="18207" y="8937"/>
                    <a:pt x="15198" y="5715"/>
                  </a:cubicBezTo>
                  <a:cubicBezTo>
                    <a:pt x="12219" y="2524"/>
                    <a:pt x="7234" y="1"/>
                    <a:pt x="3556" y="2402"/>
                  </a:cubicBezTo>
                  <a:cubicBezTo>
                    <a:pt x="699" y="4256"/>
                    <a:pt x="0" y="8329"/>
                    <a:pt x="1155" y="11551"/>
                  </a:cubicBezTo>
                  <a:cubicBezTo>
                    <a:pt x="2249" y="14803"/>
                    <a:pt x="4711" y="17326"/>
                    <a:pt x="7082" y="19758"/>
                  </a:cubicBezTo>
                  <a:cubicBezTo>
                    <a:pt x="12098" y="24925"/>
                    <a:pt x="17143" y="30062"/>
                    <a:pt x="22159" y="35229"/>
                  </a:cubicBezTo>
                  <a:cubicBezTo>
                    <a:pt x="24286" y="37448"/>
                    <a:pt x="26536" y="39880"/>
                    <a:pt x="26809" y="42919"/>
                  </a:cubicBezTo>
                  <a:cubicBezTo>
                    <a:pt x="27295" y="48573"/>
                    <a:pt x="20730" y="52859"/>
                    <a:pt x="20669" y="58573"/>
                  </a:cubicBezTo>
                  <a:cubicBezTo>
                    <a:pt x="20639" y="63528"/>
                    <a:pt x="25654" y="67114"/>
                    <a:pt x="30487" y="68391"/>
                  </a:cubicBezTo>
                  <a:cubicBezTo>
                    <a:pt x="35259" y="69698"/>
                    <a:pt x="40426" y="69667"/>
                    <a:pt x="45229" y="68239"/>
                  </a:cubicBezTo>
                  <a:cubicBezTo>
                    <a:pt x="53041" y="65959"/>
                    <a:pt x="59636" y="60306"/>
                    <a:pt x="67570" y="58452"/>
                  </a:cubicBezTo>
                  <a:cubicBezTo>
                    <a:pt x="74895" y="56689"/>
                    <a:pt x="82585" y="58421"/>
                    <a:pt x="89941" y="6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78"/>
            <p:cNvSpPr/>
            <p:nvPr/>
          </p:nvSpPr>
          <p:spPr>
            <a:xfrm rot="-2210320">
              <a:off x="7316554" y="-699479"/>
              <a:ext cx="1650738" cy="1679337"/>
            </a:xfrm>
            <a:custGeom>
              <a:rect b="b" l="l" r="r" t="t"/>
              <a:pathLst>
                <a:path extrusionOk="0" fill="none" h="101704" w="99972">
                  <a:moveTo>
                    <a:pt x="8694" y="0"/>
                  </a:moveTo>
                  <a:cubicBezTo>
                    <a:pt x="7539" y="183"/>
                    <a:pt x="6566" y="973"/>
                    <a:pt x="5715" y="1793"/>
                  </a:cubicBezTo>
                  <a:cubicBezTo>
                    <a:pt x="3344" y="3952"/>
                    <a:pt x="1064" y="6505"/>
                    <a:pt x="456" y="9696"/>
                  </a:cubicBezTo>
                  <a:cubicBezTo>
                    <a:pt x="0" y="12128"/>
                    <a:pt x="669" y="14712"/>
                    <a:pt x="2158" y="16687"/>
                  </a:cubicBezTo>
                  <a:cubicBezTo>
                    <a:pt x="5776" y="21459"/>
                    <a:pt x="12189" y="22037"/>
                    <a:pt x="17691" y="22219"/>
                  </a:cubicBezTo>
                  <a:cubicBezTo>
                    <a:pt x="21733" y="22371"/>
                    <a:pt x="26171" y="22949"/>
                    <a:pt x="28816" y="25928"/>
                  </a:cubicBezTo>
                  <a:cubicBezTo>
                    <a:pt x="32402" y="29940"/>
                    <a:pt x="31217" y="35958"/>
                    <a:pt x="29971" y="40639"/>
                  </a:cubicBezTo>
                  <a:cubicBezTo>
                    <a:pt x="28329" y="46870"/>
                    <a:pt x="25290" y="52615"/>
                    <a:pt x="23283" y="58694"/>
                  </a:cubicBezTo>
                  <a:cubicBezTo>
                    <a:pt x="21186" y="65016"/>
                    <a:pt x="20244" y="71794"/>
                    <a:pt x="21338" y="78330"/>
                  </a:cubicBezTo>
                  <a:cubicBezTo>
                    <a:pt x="22432" y="84925"/>
                    <a:pt x="25715" y="91187"/>
                    <a:pt x="30943" y="95321"/>
                  </a:cubicBezTo>
                  <a:cubicBezTo>
                    <a:pt x="37357" y="100366"/>
                    <a:pt x="46111" y="101704"/>
                    <a:pt x="54226" y="100974"/>
                  </a:cubicBezTo>
                  <a:cubicBezTo>
                    <a:pt x="62403" y="100306"/>
                    <a:pt x="70275" y="97783"/>
                    <a:pt x="78239" y="95989"/>
                  </a:cubicBezTo>
                  <a:cubicBezTo>
                    <a:pt x="82190" y="95077"/>
                    <a:pt x="86355" y="94378"/>
                    <a:pt x="90336" y="95047"/>
                  </a:cubicBezTo>
                  <a:cubicBezTo>
                    <a:pt x="94318" y="95746"/>
                    <a:pt x="98300" y="98026"/>
                    <a:pt x="99972" y="101704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78"/>
          <p:cNvSpPr txBox="1"/>
          <p:nvPr>
            <p:ph type="title"/>
          </p:nvPr>
        </p:nvSpPr>
        <p:spPr>
          <a:xfrm>
            <a:off x="577238" y="336050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graphicFrame>
        <p:nvGraphicFramePr>
          <p:cNvPr id="774" name="Google Shape;774;p78"/>
          <p:cNvGraphicFramePr/>
          <p:nvPr/>
        </p:nvGraphicFramePr>
        <p:xfrm>
          <a:off x="720000" y="108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{C06052E9-F402-434E-BD08-4776E484B37C}</a:tableStyleId>
              </a:tblPr>
              <a:tblGrid>
                <a:gridCol w="2274250"/>
                <a:gridCol w="5144225"/>
              </a:tblGrid>
              <a:tr h="3615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Back-end Team</a:t>
                      </a:r>
                      <a:endParaRPr b="1" sz="1000" u="sng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Frankie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Requirement Leader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Chris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Design and Implementation Leader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Nicholas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Team Leader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Front-end Team</a:t>
                      </a:r>
                      <a:endParaRPr b="1" sz="1000" u="sng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Wayne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Configuration Leader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Siyuan 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Security Leader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Yibo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QA Leader</a:t>
                      </a:r>
                      <a:endParaRPr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Pairing</a:t>
            </a:r>
            <a:endParaRPr/>
          </a:p>
        </p:txBody>
      </p:sp>
      <p:graphicFrame>
        <p:nvGraphicFramePr>
          <p:cNvPr id="780" name="Google Shape;780;p79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{C06052E9-F402-434E-BD08-4776E484B37C}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Nunito"/>
                          <a:ea typeface="Nunito"/>
                          <a:cs typeface="Nunito"/>
                          <a:sym typeface="Nunito"/>
                        </a:rPr>
                        <a:t>Login Page</a:t>
                      </a:r>
                      <a:endParaRPr u="sng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Wayne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Frankie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Nunito"/>
                          <a:ea typeface="Nunito"/>
                          <a:cs typeface="Nunito"/>
                          <a:sym typeface="Nunito"/>
                        </a:rPr>
                        <a:t>Home Page</a:t>
                      </a:r>
                      <a:endParaRPr u="sng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Chris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Siyuan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Nunito"/>
                          <a:ea typeface="Nunito"/>
                          <a:cs typeface="Nunito"/>
                          <a:sym typeface="Nunito"/>
                        </a:rPr>
                        <a:t>Document Page</a:t>
                      </a:r>
                      <a:endParaRPr u="sng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Yibo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Nick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0"/>
          <p:cNvSpPr txBox="1"/>
          <p:nvPr>
            <p:ph type="title"/>
          </p:nvPr>
        </p:nvSpPr>
        <p:spPr>
          <a:xfrm>
            <a:off x="720000" y="305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chievement </a:t>
            </a:r>
            <a:endParaRPr/>
          </a:p>
        </p:txBody>
      </p:sp>
      <p:sp>
        <p:nvSpPr>
          <p:cNvPr id="786" name="Google Shape;786;p80"/>
          <p:cNvSpPr txBox="1"/>
          <p:nvPr>
            <p:ph idx="1" type="body"/>
          </p:nvPr>
        </p:nvSpPr>
        <p:spPr>
          <a:xfrm>
            <a:off x="720000" y="1074525"/>
            <a:ext cx="7704000" cy="4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Everyone learn a lot from project.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frontend, learned how to use Google Login Method.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 React </a:t>
            </a:r>
            <a:r>
              <a:rPr lang="en" sz="1700"/>
              <a:t>successfully</a:t>
            </a:r>
            <a:r>
              <a:rPr lang="en" sz="1700"/>
              <a:t> to create the pages and make connection of  different components.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 “mutate” to refactor the code.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 Cypress to test our code.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backend, learned how to use ChatGPT API to achieve our main function.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Know how to use different method to fetch data and create M</a:t>
            </a:r>
            <a:r>
              <a:rPr lang="en" sz="1700"/>
              <a:t>ongo </a:t>
            </a:r>
            <a:r>
              <a:rPr lang="en" sz="1700"/>
              <a:t>database.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Solved a lot of bug problems</a:t>
            </a:r>
            <a:endParaRPr sz="17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hallenges </a:t>
            </a:r>
            <a:endParaRPr/>
          </a:p>
        </p:txBody>
      </p:sp>
      <p:sp>
        <p:nvSpPr>
          <p:cNvPr id="792" name="Google Shape;792;p81"/>
          <p:cNvSpPr txBox="1"/>
          <p:nvPr>
            <p:ph idx="1" type="body"/>
          </p:nvPr>
        </p:nvSpPr>
        <p:spPr>
          <a:xfrm>
            <a:off x="720000" y="867750"/>
            <a:ext cx="7704000" cy="3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Inexperienced Development Team: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Efforts required to overcome learning curve obstacles.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Commitment to try our best to achieve project goals.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Testing Challenges: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Lack of familiarity with Cypress and Mocha testing framework.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Authentication Complexity: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proved challenging.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Opting for login and user management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Meeting barriers in effectively testing Google authentication.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None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Large Group Dynamics: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Coordination difficulties in organizing meetings with a large group.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Ensuring everyone stays on track with assigned tasks.</a:t>
            </a:r>
            <a:endParaRPr sz="17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Iterations</a:t>
            </a:r>
            <a:endParaRPr/>
          </a:p>
        </p:txBody>
      </p:sp>
      <p:sp>
        <p:nvSpPr>
          <p:cNvPr id="798" name="Google Shape;798;p82"/>
          <p:cNvSpPr txBox="1"/>
          <p:nvPr>
            <p:ph idx="4294967295" type="body"/>
          </p:nvPr>
        </p:nvSpPr>
        <p:spPr>
          <a:xfrm>
            <a:off x="720000" y="1152475"/>
            <a:ext cx="77040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A quick overview of what we have done so far for each iterations: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Iteration 0: established project idea, functional and non-functional requirements, data schemas.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Iteration 1: Finished front-end design and implementation without connecting to server. Constructed database using MongoDB. Established working connection with OpenAI.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Iteration 2: Finished building both frontend and backend routing. Finished building backend controllers. Enabled CRUD operations based on RESTful architecture.</a:t>
            </a:r>
            <a:endParaRPr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Iteration</a:t>
            </a:r>
            <a:endParaRPr/>
          </a:p>
        </p:txBody>
      </p:sp>
      <p:sp>
        <p:nvSpPr>
          <p:cNvPr id="804" name="Google Shape;804;p83"/>
          <p:cNvSpPr txBox="1"/>
          <p:nvPr/>
        </p:nvSpPr>
        <p:spPr>
          <a:xfrm>
            <a:off x="711250" y="1314325"/>
            <a:ext cx="69876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 an overview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Done all bug-fixing to deliver smooth user experience.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Implemented TanStack to handle all Promises in a more sophisticated way.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Tested front-end using Cypress and back-end with Mocha.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4"/>
          <p:cNvSpPr txBox="1"/>
          <p:nvPr>
            <p:ph type="title"/>
          </p:nvPr>
        </p:nvSpPr>
        <p:spPr>
          <a:xfrm>
            <a:off x="715100" y="2076152"/>
            <a:ext cx="43602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10" name="Google Shape;810;p84"/>
          <p:cNvSpPr txBox="1"/>
          <p:nvPr>
            <p:ph idx="2" type="title"/>
          </p:nvPr>
        </p:nvSpPr>
        <p:spPr>
          <a:xfrm>
            <a:off x="715100" y="1019320"/>
            <a:ext cx="10899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grpSp>
        <p:nvGrpSpPr>
          <p:cNvPr id="811" name="Google Shape;811;p84"/>
          <p:cNvGrpSpPr/>
          <p:nvPr/>
        </p:nvGrpSpPr>
        <p:grpSpPr>
          <a:xfrm>
            <a:off x="-326191" y="4063037"/>
            <a:ext cx="2903212" cy="1818438"/>
            <a:chOff x="-326191" y="4063037"/>
            <a:chExt cx="2903212" cy="1818438"/>
          </a:xfrm>
        </p:grpSpPr>
        <p:sp>
          <p:nvSpPr>
            <p:cNvPr id="812" name="Google Shape;812;p84"/>
            <p:cNvSpPr/>
            <p:nvPr/>
          </p:nvSpPr>
          <p:spPr>
            <a:xfrm>
              <a:off x="-148112" y="4063037"/>
              <a:ext cx="2725133" cy="1090893"/>
            </a:xfrm>
            <a:custGeom>
              <a:rect b="b" l="l" r="r" t="t"/>
              <a:pathLst>
                <a:path extrusionOk="0" h="38846" w="67722">
                  <a:moveTo>
                    <a:pt x="53497" y="11763"/>
                  </a:moveTo>
                  <a:cubicBezTo>
                    <a:pt x="39819" y="0"/>
                    <a:pt x="24621" y="14043"/>
                    <a:pt x="10578" y="18238"/>
                  </a:cubicBezTo>
                  <a:cubicBezTo>
                    <a:pt x="7022" y="19241"/>
                    <a:pt x="3344" y="19149"/>
                    <a:pt x="0" y="17994"/>
                  </a:cubicBezTo>
                  <a:lnTo>
                    <a:pt x="0" y="37934"/>
                  </a:lnTo>
                  <a:cubicBezTo>
                    <a:pt x="0" y="38451"/>
                    <a:pt x="426" y="38846"/>
                    <a:pt x="912" y="38846"/>
                  </a:cubicBezTo>
                  <a:lnTo>
                    <a:pt x="67722" y="38846"/>
                  </a:lnTo>
                  <a:cubicBezTo>
                    <a:pt x="66992" y="38086"/>
                    <a:pt x="66293" y="37296"/>
                    <a:pt x="65655" y="36475"/>
                  </a:cubicBezTo>
                  <a:cubicBezTo>
                    <a:pt x="59576" y="28481"/>
                    <a:pt x="61096" y="18238"/>
                    <a:pt x="53497" y="117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84"/>
            <p:cNvSpPr/>
            <p:nvPr/>
          </p:nvSpPr>
          <p:spPr>
            <a:xfrm>
              <a:off x="-1" y="4674450"/>
              <a:ext cx="2428869" cy="469050"/>
            </a:xfrm>
            <a:custGeom>
              <a:rect b="b" l="l" r="r" t="t"/>
              <a:pathLst>
                <a:path extrusionOk="0" h="3825" w="26950">
                  <a:moveTo>
                    <a:pt x="7181" y="0"/>
                  </a:moveTo>
                  <a:cubicBezTo>
                    <a:pt x="2039" y="0"/>
                    <a:pt x="0" y="3824"/>
                    <a:pt x="0" y="3824"/>
                  </a:cubicBezTo>
                  <a:lnTo>
                    <a:pt x="26949" y="3824"/>
                  </a:lnTo>
                  <a:cubicBezTo>
                    <a:pt x="25556" y="2076"/>
                    <a:pt x="24208" y="1682"/>
                    <a:pt x="22589" y="1682"/>
                  </a:cubicBezTo>
                  <a:cubicBezTo>
                    <a:pt x="21265" y="1682"/>
                    <a:pt x="19759" y="1945"/>
                    <a:pt x="17898" y="1945"/>
                  </a:cubicBezTo>
                  <a:cubicBezTo>
                    <a:pt x="16162" y="1945"/>
                    <a:pt x="14117" y="1716"/>
                    <a:pt x="11622" y="832"/>
                  </a:cubicBezTo>
                  <a:cubicBezTo>
                    <a:pt x="9938" y="238"/>
                    <a:pt x="8463" y="0"/>
                    <a:pt x="7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84"/>
            <p:cNvSpPr/>
            <p:nvPr/>
          </p:nvSpPr>
          <p:spPr>
            <a:xfrm flipH="1">
              <a:off x="-326191" y="4229110"/>
              <a:ext cx="2267765" cy="1652365"/>
            </a:xfrm>
            <a:custGeom>
              <a:rect b="b" l="l" r="r" t="t"/>
              <a:pathLst>
                <a:path extrusionOk="0" h="69698" w="95656">
                  <a:moveTo>
                    <a:pt x="95655" y="52646"/>
                  </a:moveTo>
                  <a:cubicBezTo>
                    <a:pt x="79910" y="54166"/>
                    <a:pt x="64378" y="40427"/>
                    <a:pt x="63892" y="24621"/>
                  </a:cubicBezTo>
                  <a:cubicBezTo>
                    <a:pt x="63679" y="18147"/>
                    <a:pt x="64834" y="9849"/>
                    <a:pt x="59089" y="6809"/>
                  </a:cubicBezTo>
                  <a:cubicBezTo>
                    <a:pt x="56384" y="5381"/>
                    <a:pt x="53010" y="5837"/>
                    <a:pt x="50123" y="6931"/>
                  </a:cubicBezTo>
                  <a:cubicBezTo>
                    <a:pt x="45837" y="8572"/>
                    <a:pt x="42068" y="11369"/>
                    <a:pt x="37934" y="13436"/>
                  </a:cubicBezTo>
                  <a:cubicBezTo>
                    <a:pt x="33800" y="15442"/>
                    <a:pt x="28846" y="16658"/>
                    <a:pt x="24621" y="14803"/>
                  </a:cubicBezTo>
                  <a:cubicBezTo>
                    <a:pt x="20608" y="13010"/>
                    <a:pt x="18207" y="8937"/>
                    <a:pt x="15198" y="5715"/>
                  </a:cubicBezTo>
                  <a:cubicBezTo>
                    <a:pt x="12219" y="2524"/>
                    <a:pt x="7234" y="1"/>
                    <a:pt x="3556" y="2402"/>
                  </a:cubicBezTo>
                  <a:cubicBezTo>
                    <a:pt x="699" y="4256"/>
                    <a:pt x="0" y="8329"/>
                    <a:pt x="1155" y="11551"/>
                  </a:cubicBezTo>
                  <a:cubicBezTo>
                    <a:pt x="2249" y="14803"/>
                    <a:pt x="4711" y="17326"/>
                    <a:pt x="7082" y="19758"/>
                  </a:cubicBezTo>
                  <a:cubicBezTo>
                    <a:pt x="12098" y="24925"/>
                    <a:pt x="17143" y="30062"/>
                    <a:pt x="22159" y="35229"/>
                  </a:cubicBezTo>
                  <a:cubicBezTo>
                    <a:pt x="24286" y="37448"/>
                    <a:pt x="26536" y="39880"/>
                    <a:pt x="26809" y="42919"/>
                  </a:cubicBezTo>
                  <a:cubicBezTo>
                    <a:pt x="27295" y="48573"/>
                    <a:pt x="20730" y="52859"/>
                    <a:pt x="20669" y="58573"/>
                  </a:cubicBezTo>
                  <a:cubicBezTo>
                    <a:pt x="20639" y="63528"/>
                    <a:pt x="25654" y="67114"/>
                    <a:pt x="30487" y="68391"/>
                  </a:cubicBezTo>
                  <a:cubicBezTo>
                    <a:pt x="35259" y="69698"/>
                    <a:pt x="40426" y="69667"/>
                    <a:pt x="45229" y="68239"/>
                  </a:cubicBezTo>
                  <a:cubicBezTo>
                    <a:pt x="53041" y="65959"/>
                    <a:pt x="59636" y="60306"/>
                    <a:pt x="67570" y="58452"/>
                  </a:cubicBezTo>
                  <a:cubicBezTo>
                    <a:pt x="74895" y="56689"/>
                    <a:pt x="82585" y="58421"/>
                    <a:pt x="89941" y="6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84"/>
          <p:cNvGrpSpPr/>
          <p:nvPr/>
        </p:nvGrpSpPr>
        <p:grpSpPr>
          <a:xfrm>
            <a:off x="4719824" y="1621026"/>
            <a:ext cx="5321849" cy="4636907"/>
            <a:chOff x="4672199" y="1621026"/>
            <a:chExt cx="5321849" cy="4636907"/>
          </a:xfrm>
        </p:grpSpPr>
        <p:sp>
          <p:nvSpPr>
            <p:cNvPr id="816" name="Google Shape;816;p84"/>
            <p:cNvSpPr/>
            <p:nvPr/>
          </p:nvSpPr>
          <p:spPr>
            <a:xfrm>
              <a:off x="4672199" y="1621026"/>
              <a:ext cx="5090724" cy="3636627"/>
            </a:xfrm>
            <a:custGeom>
              <a:rect b="b" l="l" r="r" t="t"/>
              <a:pathLst>
                <a:path extrusionOk="0" h="106373" w="148906">
                  <a:moveTo>
                    <a:pt x="129029" y="1"/>
                  </a:moveTo>
                  <a:cubicBezTo>
                    <a:pt x="121556" y="1"/>
                    <a:pt x="114078" y="2118"/>
                    <a:pt x="108052" y="6497"/>
                  </a:cubicBezTo>
                  <a:cubicBezTo>
                    <a:pt x="100661" y="11868"/>
                    <a:pt x="95100" y="20638"/>
                    <a:pt x="86128" y="22396"/>
                  </a:cubicBezTo>
                  <a:cubicBezTo>
                    <a:pt x="84998" y="22619"/>
                    <a:pt x="83872" y="22718"/>
                    <a:pt x="82749" y="22718"/>
                  </a:cubicBezTo>
                  <a:cubicBezTo>
                    <a:pt x="73982" y="22718"/>
                    <a:pt x="65377" y="16700"/>
                    <a:pt x="56533" y="16700"/>
                  </a:cubicBezTo>
                  <a:cubicBezTo>
                    <a:pt x="55697" y="16700"/>
                    <a:pt x="54860" y="16753"/>
                    <a:pt x="54020" y="16871"/>
                  </a:cubicBezTo>
                  <a:cubicBezTo>
                    <a:pt x="50229" y="17405"/>
                    <a:pt x="46724" y="19223"/>
                    <a:pt x="43694" y="21553"/>
                  </a:cubicBezTo>
                  <a:cubicBezTo>
                    <a:pt x="32654" y="30037"/>
                    <a:pt x="28056" y="45984"/>
                    <a:pt x="32880" y="59043"/>
                  </a:cubicBezTo>
                  <a:cubicBezTo>
                    <a:pt x="34437" y="63262"/>
                    <a:pt x="36837" y="67124"/>
                    <a:pt x="38441" y="71318"/>
                  </a:cubicBezTo>
                  <a:cubicBezTo>
                    <a:pt x="40046" y="75513"/>
                    <a:pt x="40806" y="80325"/>
                    <a:pt x="38988" y="84437"/>
                  </a:cubicBezTo>
                  <a:cubicBezTo>
                    <a:pt x="37016" y="88869"/>
                    <a:pt x="31074" y="90473"/>
                    <a:pt x="26618" y="92387"/>
                  </a:cubicBezTo>
                  <a:cubicBezTo>
                    <a:pt x="25132" y="93019"/>
                    <a:pt x="23649" y="93229"/>
                    <a:pt x="22167" y="93229"/>
                  </a:cubicBezTo>
                  <a:cubicBezTo>
                    <a:pt x="19206" y="93229"/>
                    <a:pt x="16252" y="92388"/>
                    <a:pt x="13302" y="92388"/>
                  </a:cubicBezTo>
                  <a:cubicBezTo>
                    <a:pt x="11790" y="92388"/>
                    <a:pt x="10280" y="92609"/>
                    <a:pt x="8770" y="93278"/>
                  </a:cubicBezTo>
                  <a:cubicBezTo>
                    <a:pt x="5264" y="94834"/>
                    <a:pt x="2864" y="103842"/>
                    <a:pt x="0" y="106373"/>
                  </a:cubicBezTo>
                  <a:lnTo>
                    <a:pt x="148906" y="106373"/>
                  </a:lnTo>
                  <a:lnTo>
                    <a:pt x="148906" y="5059"/>
                  </a:lnTo>
                  <a:cubicBezTo>
                    <a:pt x="144545" y="2813"/>
                    <a:pt x="139886" y="1209"/>
                    <a:pt x="135050" y="460"/>
                  </a:cubicBezTo>
                  <a:cubicBezTo>
                    <a:pt x="133062" y="155"/>
                    <a:pt x="131046" y="1"/>
                    <a:pt x="129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7" name="Google Shape;817;p84"/>
            <p:cNvGrpSpPr/>
            <p:nvPr/>
          </p:nvGrpSpPr>
          <p:grpSpPr>
            <a:xfrm>
              <a:off x="5393615" y="2145372"/>
              <a:ext cx="4600433" cy="4112561"/>
              <a:chOff x="5393615" y="2145372"/>
              <a:chExt cx="4600433" cy="4112561"/>
            </a:xfrm>
          </p:grpSpPr>
          <p:grpSp>
            <p:nvGrpSpPr>
              <p:cNvPr id="818" name="Google Shape;818;p84"/>
              <p:cNvGrpSpPr/>
              <p:nvPr/>
            </p:nvGrpSpPr>
            <p:grpSpPr>
              <a:xfrm flipH="1" rot="10800000">
                <a:off x="5393615" y="2145372"/>
                <a:ext cx="4600433" cy="4112561"/>
                <a:chOff x="5384090" y="-1292699"/>
                <a:chExt cx="4600433" cy="4112561"/>
              </a:xfrm>
            </p:grpSpPr>
            <p:sp>
              <p:nvSpPr>
                <p:cNvPr id="819" name="Google Shape;819;p84"/>
                <p:cNvSpPr/>
                <p:nvPr/>
              </p:nvSpPr>
              <p:spPr>
                <a:xfrm>
                  <a:off x="5767188" y="-177230"/>
                  <a:ext cx="3395485" cy="2997091"/>
                </a:xfrm>
                <a:custGeom>
                  <a:rect b="b" l="l" r="r" t="t"/>
                  <a:pathLst>
                    <a:path extrusionOk="0" h="83467" w="94562">
                      <a:moveTo>
                        <a:pt x="93650" y="0"/>
                      </a:moveTo>
                      <a:lnTo>
                        <a:pt x="457" y="0"/>
                      </a:lnTo>
                      <a:cubicBezTo>
                        <a:pt x="1" y="3222"/>
                        <a:pt x="1034" y="6444"/>
                        <a:pt x="4287" y="8997"/>
                      </a:cubicBezTo>
                      <a:cubicBezTo>
                        <a:pt x="8086" y="12037"/>
                        <a:pt x="6202" y="16201"/>
                        <a:pt x="10761" y="18116"/>
                      </a:cubicBezTo>
                      <a:cubicBezTo>
                        <a:pt x="16445" y="20396"/>
                        <a:pt x="22524" y="20760"/>
                        <a:pt x="28603" y="22280"/>
                      </a:cubicBezTo>
                      <a:cubicBezTo>
                        <a:pt x="46476" y="27994"/>
                        <a:pt x="36202" y="48511"/>
                        <a:pt x="38117" y="62554"/>
                      </a:cubicBezTo>
                      <a:cubicBezTo>
                        <a:pt x="39637" y="72828"/>
                        <a:pt x="49515" y="83466"/>
                        <a:pt x="61279" y="81551"/>
                      </a:cubicBezTo>
                      <a:cubicBezTo>
                        <a:pt x="72890" y="79363"/>
                        <a:pt x="75717" y="72706"/>
                        <a:pt x="94562" y="70731"/>
                      </a:cubicBezTo>
                      <a:lnTo>
                        <a:pt x="94562" y="912"/>
                      </a:lnTo>
                      <a:cubicBezTo>
                        <a:pt x="94562" y="365"/>
                        <a:pt x="94197" y="0"/>
                        <a:pt x="936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84"/>
                <p:cNvSpPr/>
                <p:nvPr/>
              </p:nvSpPr>
              <p:spPr>
                <a:xfrm>
                  <a:off x="5384090" y="-1292699"/>
                  <a:ext cx="4600433" cy="2851953"/>
                </a:xfrm>
                <a:custGeom>
                  <a:rect b="b" l="l" r="r" t="t"/>
                  <a:pathLst>
                    <a:path extrusionOk="0" h="79425" w="128119">
                      <a:moveTo>
                        <a:pt x="12585" y="23041"/>
                      </a:moveTo>
                      <a:cubicBezTo>
                        <a:pt x="12159" y="26232"/>
                        <a:pt x="11430" y="29637"/>
                        <a:pt x="10396" y="30640"/>
                      </a:cubicBezTo>
                      <a:cubicBezTo>
                        <a:pt x="7782" y="33132"/>
                        <a:pt x="4408" y="35077"/>
                        <a:pt x="2858" y="38360"/>
                      </a:cubicBezTo>
                      <a:cubicBezTo>
                        <a:pt x="1" y="44287"/>
                        <a:pt x="4986" y="51461"/>
                        <a:pt x="11156" y="53740"/>
                      </a:cubicBezTo>
                      <a:cubicBezTo>
                        <a:pt x="17326" y="56020"/>
                        <a:pt x="24135" y="54926"/>
                        <a:pt x="30701" y="54500"/>
                      </a:cubicBezTo>
                      <a:cubicBezTo>
                        <a:pt x="37236" y="54075"/>
                        <a:pt x="44500" y="54561"/>
                        <a:pt x="49242" y="59090"/>
                      </a:cubicBezTo>
                      <a:cubicBezTo>
                        <a:pt x="53315" y="63011"/>
                        <a:pt x="54652" y="69120"/>
                        <a:pt x="58817" y="72950"/>
                      </a:cubicBezTo>
                      <a:cubicBezTo>
                        <a:pt x="65716" y="79425"/>
                        <a:pt x="75747" y="75473"/>
                        <a:pt x="82221" y="70427"/>
                      </a:cubicBezTo>
                      <a:cubicBezTo>
                        <a:pt x="88908" y="65139"/>
                        <a:pt x="94653" y="58026"/>
                        <a:pt x="102769" y="55564"/>
                      </a:cubicBezTo>
                      <a:cubicBezTo>
                        <a:pt x="107419" y="54166"/>
                        <a:pt x="112343" y="54409"/>
                        <a:pt x="117055" y="53345"/>
                      </a:cubicBezTo>
                      <a:cubicBezTo>
                        <a:pt x="121766" y="52281"/>
                        <a:pt x="126629" y="49181"/>
                        <a:pt x="127268" y="44439"/>
                      </a:cubicBezTo>
                      <a:cubicBezTo>
                        <a:pt x="128119" y="38664"/>
                        <a:pt x="122556" y="34014"/>
                        <a:pt x="117237" y="31612"/>
                      </a:cubicBezTo>
                      <a:cubicBezTo>
                        <a:pt x="103802" y="25594"/>
                        <a:pt x="87267" y="25229"/>
                        <a:pt x="76811" y="14804"/>
                      </a:cubicBezTo>
                      <a:cubicBezTo>
                        <a:pt x="74166" y="12129"/>
                        <a:pt x="72069" y="8968"/>
                        <a:pt x="69212" y="6536"/>
                      </a:cubicBezTo>
                      <a:cubicBezTo>
                        <a:pt x="61522" y="1"/>
                        <a:pt x="49911" y="457"/>
                        <a:pt x="40397" y="3892"/>
                      </a:cubicBezTo>
                      <a:cubicBezTo>
                        <a:pt x="30853" y="7296"/>
                        <a:pt x="22403" y="13223"/>
                        <a:pt x="12980" y="16901"/>
                      </a:cubicBezTo>
                      <a:cubicBezTo>
                        <a:pt x="13101" y="16870"/>
                        <a:pt x="12980" y="19849"/>
                        <a:pt x="12585" y="230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84"/>
                <p:cNvSpPr/>
                <p:nvPr/>
              </p:nvSpPr>
              <p:spPr>
                <a:xfrm>
                  <a:off x="6332175" y="-546616"/>
                  <a:ext cx="3003909" cy="3055951"/>
                </a:xfrm>
                <a:custGeom>
                  <a:rect b="b" l="l" r="r" t="t"/>
                  <a:pathLst>
                    <a:path extrusionOk="0" fill="none" h="101704" w="99972">
                      <a:moveTo>
                        <a:pt x="8694" y="0"/>
                      </a:moveTo>
                      <a:cubicBezTo>
                        <a:pt x="7539" y="183"/>
                        <a:pt x="6566" y="973"/>
                        <a:pt x="5715" y="1793"/>
                      </a:cubicBezTo>
                      <a:cubicBezTo>
                        <a:pt x="3344" y="3952"/>
                        <a:pt x="1064" y="6505"/>
                        <a:pt x="456" y="9696"/>
                      </a:cubicBezTo>
                      <a:cubicBezTo>
                        <a:pt x="0" y="12128"/>
                        <a:pt x="669" y="14712"/>
                        <a:pt x="2158" y="16687"/>
                      </a:cubicBezTo>
                      <a:cubicBezTo>
                        <a:pt x="5776" y="21459"/>
                        <a:pt x="12189" y="22037"/>
                        <a:pt x="17691" y="22219"/>
                      </a:cubicBezTo>
                      <a:cubicBezTo>
                        <a:pt x="21733" y="22371"/>
                        <a:pt x="26171" y="22949"/>
                        <a:pt x="28816" y="25928"/>
                      </a:cubicBezTo>
                      <a:cubicBezTo>
                        <a:pt x="32402" y="29940"/>
                        <a:pt x="31217" y="35958"/>
                        <a:pt x="29971" y="40639"/>
                      </a:cubicBezTo>
                      <a:cubicBezTo>
                        <a:pt x="28329" y="46870"/>
                        <a:pt x="25290" y="52615"/>
                        <a:pt x="23283" y="58694"/>
                      </a:cubicBezTo>
                      <a:cubicBezTo>
                        <a:pt x="21186" y="65016"/>
                        <a:pt x="20244" y="71794"/>
                        <a:pt x="21338" y="78330"/>
                      </a:cubicBezTo>
                      <a:cubicBezTo>
                        <a:pt x="22432" y="84925"/>
                        <a:pt x="25715" y="91187"/>
                        <a:pt x="30943" y="95321"/>
                      </a:cubicBezTo>
                      <a:cubicBezTo>
                        <a:pt x="37357" y="100366"/>
                        <a:pt x="46111" y="101704"/>
                        <a:pt x="54226" y="100974"/>
                      </a:cubicBezTo>
                      <a:cubicBezTo>
                        <a:pt x="62403" y="100306"/>
                        <a:pt x="70275" y="97783"/>
                        <a:pt x="78239" y="95989"/>
                      </a:cubicBezTo>
                      <a:cubicBezTo>
                        <a:pt x="82190" y="95077"/>
                        <a:pt x="86355" y="94378"/>
                        <a:pt x="90336" y="95047"/>
                      </a:cubicBezTo>
                      <a:cubicBezTo>
                        <a:pt x="94318" y="95746"/>
                        <a:pt x="98300" y="98026"/>
                        <a:pt x="99972" y="101704"/>
                      </a:cubicBezTo>
                    </a:path>
                  </a:pathLst>
                </a:custGeom>
                <a:noFill/>
                <a:ln cap="flat" cmpd="sng" w="1900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22" name="Google Shape;822;p84"/>
              <p:cNvSpPr/>
              <p:nvPr/>
            </p:nvSpPr>
            <p:spPr>
              <a:xfrm flipH="1" rot="10800000">
                <a:off x="7221052" y="3381320"/>
                <a:ext cx="2560153" cy="1118408"/>
              </a:xfrm>
              <a:custGeom>
                <a:rect b="b" l="l" r="r" t="t"/>
                <a:pathLst>
                  <a:path extrusionOk="0" h="29076" w="66558">
                    <a:moveTo>
                      <a:pt x="1453" y="1"/>
                    </a:moveTo>
                    <a:cubicBezTo>
                      <a:pt x="1399" y="1"/>
                      <a:pt x="1350" y="35"/>
                      <a:pt x="1338" y="107"/>
                    </a:cubicBezTo>
                    <a:cubicBezTo>
                      <a:pt x="0" y="7857"/>
                      <a:pt x="486" y="15943"/>
                      <a:pt x="5198" y="22508"/>
                    </a:cubicBezTo>
                    <a:cubicBezTo>
                      <a:pt x="8514" y="27146"/>
                      <a:pt x="13382" y="29075"/>
                      <a:pt x="18598" y="29075"/>
                    </a:cubicBezTo>
                    <a:cubicBezTo>
                      <a:pt x="20458" y="29075"/>
                      <a:pt x="22362" y="28830"/>
                      <a:pt x="24256" y="28374"/>
                    </a:cubicBezTo>
                    <a:cubicBezTo>
                      <a:pt x="40548" y="24332"/>
                      <a:pt x="49667" y="7128"/>
                      <a:pt x="66384" y="4271"/>
                    </a:cubicBezTo>
                    <a:cubicBezTo>
                      <a:pt x="66557" y="4242"/>
                      <a:pt x="66512" y="3995"/>
                      <a:pt x="66325" y="3995"/>
                    </a:cubicBezTo>
                    <a:cubicBezTo>
                      <a:pt x="66315" y="3995"/>
                      <a:pt x="66304" y="3996"/>
                      <a:pt x="66293" y="3997"/>
                    </a:cubicBezTo>
                    <a:cubicBezTo>
                      <a:pt x="51825" y="6520"/>
                      <a:pt x="42828" y="19560"/>
                      <a:pt x="30183" y="25852"/>
                    </a:cubicBezTo>
                    <a:cubicBezTo>
                      <a:pt x="26547" y="27662"/>
                      <a:pt x="22440" y="28846"/>
                      <a:pt x="18457" y="28846"/>
                    </a:cubicBezTo>
                    <a:cubicBezTo>
                      <a:pt x="14216" y="28846"/>
                      <a:pt x="10114" y="27504"/>
                      <a:pt x="6870" y="24150"/>
                    </a:cubicBezTo>
                    <a:cubicBezTo>
                      <a:pt x="790" y="17858"/>
                      <a:pt x="183" y="8435"/>
                      <a:pt x="1611" y="228"/>
                    </a:cubicBezTo>
                    <a:cubicBezTo>
                      <a:pt x="1630" y="81"/>
                      <a:pt x="1536" y="1"/>
                      <a:pt x="1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3" name="Google Shape;823;p84"/>
            <p:cNvSpPr/>
            <p:nvPr/>
          </p:nvSpPr>
          <p:spPr>
            <a:xfrm flipH="1" rot="10800000">
              <a:off x="4886591" y="4689212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84"/>
            <p:cNvSpPr/>
            <p:nvPr/>
          </p:nvSpPr>
          <p:spPr>
            <a:xfrm>
              <a:off x="6216266" y="2347022"/>
              <a:ext cx="310304" cy="377131"/>
            </a:xfrm>
            <a:custGeom>
              <a:rect b="b" l="l" r="r" t="t"/>
              <a:pathLst>
                <a:path extrusionOk="0" h="11490" w="9454">
                  <a:moveTo>
                    <a:pt x="7022" y="0"/>
                  </a:moveTo>
                  <a:lnTo>
                    <a:pt x="7022" y="0"/>
                  </a:lnTo>
                  <a:cubicBezTo>
                    <a:pt x="1" y="1429"/>
                    <a:pt x="761" y="11490"/>
                    <a:pt x="761" y="11490"/>
                  </a:cubicBezTo>
                  <a:cubicBezTo>
                    <a:pt x="9454" y="6748"/>
                    <a:pt x="7053" y="0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85"/>
          <p:cNvGrpSpPr/>
          <p:nvPr/>
        </p:nvGrpSpPr>
        <p:grpSpPr>
          <a:xfrm>
            <a:off x="3730945" y="-1589384"/>
            <a:ext cx="6336975" cy="7499249"/>
            <a:chOff x="3730945" y="-1589384"/>
            <a:chExt cx="6336975" cy="7499249"/>
          </a:xfrm>
        </p:grpSpPr>
        <p:grpSp>
          <p:nvGrpSpPr>
            <p:cNvPr id="830" name="Google Shape;830;p85"/>
            <p:cNvGrpSpPr/>
            <p:nvPr/>
          </p:nvGrpSpPr>
          <p:grpSpPr>
            <a:xfrm flipH="1">
              <a:off x="3730945" y="3384381"/>
              <a:ext cx="5857767" cy="2525485"/>
              <a:chOff x="606600" y="3340575"/>
              <a:chExt cx="4383900" cy="1890050"/>
            </a:xfrm>
          </p:grpSpPr>
          <p:sp>
            <p:nvSpPr>
              <p:cNvPr id="831" name="Google Shape;831;p85"/>
              <p:cNvSpPr/>
              <p:nvPr/>
            </p:nvSpPr>
            <p:spPr>
              <a:xfrm>
                <a:off x="713050" y="3340575"/>
                <a:ext cx="4277450" cy="1355850"/>
              </a:xfrm>
              <a:custGeom>
                <a:rect b="b" l="l" r="r" t="t"/>
                <a:pathLst>
                  <a:path extrusionOk="0" h="54234" w="171098">
                    <a:moveTo>
                      <a:pt x="64219" y="1"/>
                    </a:moveTo>
                    <a:cubicBezTo>
                      <a:pt x="51195" y="1"/>
                      <a:pt x="38117" y="4100"/>
                      <a:pt x="26141" y="9674"/>
                    </a:cubicBezTo>
                    <a:cubicBezTo>
                      <a:pt x="21598" y="11608"/>
                      <a:pt x="16212" y="12676"/>
                      <a:pt x="10759" y="12676"/>
                    </a:cubicBezTo>
                    <a:cubicBezTo>
                      <a:pt x="7126" y="12676"/>
                      <a:pt x="3464" y="12202"/>
                      <a:pt x="0" y="11194"/>
                    </a:cubicBezTo>
                    <a:lnTo>
                      <a:pt x="0" y="33382"/>
                    </a:lnTo>
                    <a:cubicBezTo>
                      <a:pt x="1802" y="34005"/>
                      <a:pt x="3700" y="34318"/>
                      <a:pt x="5624" y="34318"/>
                    </a:cubicBezTo>
                    <a:cubicBezTo>
                      <a:pt x="7271" y="34318"/>
                      <a:pt x="8938" y="34088"/>
                      <a:pt x="10578" y="33626"/>
                    </a:cubicBezTo>
                    <a:cubicBezTo>
                      <a:pt x="20641" y="30620"/>
                      <a:pt x="31297" y="22557"/>
                      <a:pt x="41562" y="22557"/>
                    </a:cubicBezTo>
                    <a:cubicBezTo>
                      <a:pt x="45622" y="22557"/>
                      <a:pt x="49620" y="23818"/>
                      <a:pt x="53497" y="27151"/>
                    </a:cubicBezTo>
                    <a:cubicBezTo>
                      <a:pt x="61096" y="33626"/>
                      <a:pt x="59576" y="43869"/>
                      <a:pt x="65655" y="51863"/>
                    </a:cubicBezTo>
                    <a:cubicBezTo>
                      <a:pt x="66293" y="52714"/>
                      <a:pt x="66992" y="53535"/>
                      <a:pt x="67722" y="54234"/>
                    </a:cubicBezTo>
                    <a:lnTo>
                      <a:pt x="171098" y="54234"/>
                    </a:lnTo>
                    <a:cubicBezTo>
                      <a:pt x="167268" y="49127"/>
                      <a:pt x="163104" y="44598"/>
                      <a:pt x="156842" y="42744"/>
                    </a:cubicBezTo>
                    <a:cubicBezTo>
                      <a:pt x="154802" y="42231"/>
                      <a:pt x="152790" y="42012"/>
                      <a:pt x="150798" y="42012"/>
                    </a:cubicBezTo>
                    <a:cubicBezTo>
                      <a:pt x="142401" y="42012"/>
                      <a:pt x="134361" y="45902"/>
                      <a:pt x="126082" y="48063"/>
                    </a:cubicBezTo>
                    <a:cubicBezTo>
                      <a:pt x="124128" y="48552"/>
                      <a:pt x="122190" y="48796"/>
                      <a:pt x="120311" y="48796"/>
                    </a:cubicBezTo>
                    <a:cubicBezTo>
                      <a:pt x="113422" y="48796"/>
                      <a:pt x="107317" y="45512"/>
                      <a:pt x="104045" y="38945"/>
                    </a:cubicBezTo>
                    <a:cubicBezTo>
                      <a:pt x="100245" y="30951"/>
                      <a:pt x="97571" y="22592"/>
                      <a:pt x="93771" y="14628"/>
                    </a:cubicBezTo>
                    <a:cubicBezTo>
                      <a:pt x="90731" y="8914"/>
                      <a:pt x="86172" y="4355"/>
                      <a:pt x="80853" y="2470"/>
                    </a:cubicBezTo>
                    <a:cubicBezTo>
                      <a:pt x="75379" y="755"/>
                      <a:pt x="69804" y="1"/>
                      <a:pt x="64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85"/>
              <p:cNvSpPr/>
              <p:nvPr/>
            </p:nvSpPr>
            <p:spPr>
              <a:xfrm>
                <a:off x="713050" y="3725275"/>
                <a:ext cx="1693050" cy="971150"/>
              </a:xfrm>
              <a:custGeom>
                <a:rect b="b" l="l" r="r" t="t"/>
                <a:pathLst>
                  <a:path extrusionOk="0" h="38846" w="67722">
                    <a:moveTo>
                      <a:pt x="53497" y="11763"/>
                    </a:moveTo>
                    <a:cubicBezTo>
                      <a:pt x="39819" y="0"/>
                      <a:pt x="24621" y="14043"/>
                      <a:pt x="10578" y="18238"/>
                    </a:cubicBezTo>
                    <a:cubicBezTo>
                      <a:pt x="7022" y="19241"/>
                      <a:pt x="3344" y="19149"/>
                      <a:pt x="0" y="17994"/>
                    </a:cubicBezTo>
                    <a:lnTo>
                      <a:pt x="0" y="37934"/>
                    </a:lnTo>
                    <a:cubicBezTo>
                      <a:pt x="0" y="38451"/>
                      <a:pt x="426" y="38846"/>
                      <a:pt x="912" y="38846"/>
                    </a:cubicBezTo>
                    <a:lnTo>
                      <a:pt x="67722" y="38846"/>
                    </a:lnTo>
                    <a:cubicBezTo>
                      <a:pt x="66992" y="38086"/>
                      <a:pt x="66293" y="37296"/>
                      <a:pt x="65655" y="36475"/>
                    </a:cubicBezTo>
                    <a:cubicBezTo>
                      <a:pt x="59576" y="28481"/>
                      <a:pt x="61096" y="18238"/>
                      <a:pt x="53497" y="117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85"/>
              <p:cNvSpPr/>
              <p:nvPr/>
            </p:nvSpPr>
            <p:spPr>
              <a:xfrm>
                <a:off x="998775" y="3488175"/>
                <a:ext cx="2391400" cy="1742450"/>
              </a:xfrm>
              <a:custGeom>
                <a:rect b="b" l="l" r="r" t="t"/>
                <a:pathLst>
                  <a:path extrusionOk="0" h="69698" w="95656">
                    <a:moveTo>
                      <a:pt x="95655" y="52646"/>
                    </a:moveTo>
                    <a:cubicBezTo>
                      <a:pt x="79910" y="54166"/>
                      <a:pt x="64378" y="40427"/>
                      <a:pt x="63892" y="24621"/>
                    </a:cubicBezTo>
                    <a:cubicBezTo>
                      <a:pt x="63679" y="18147"/>
                      <a:pt x="64834" y="9849"/>
                      <a:pt x="59089" y="6809"/>
                    </a:cubicBezTo>
                    <a:cubicBezTo>
                      <a:pt x="56384" y="5381"/>
                      <a:pt x="53010" y="5837"/>
                      <a:pt x="50123" y="6931"/>
                    </a:cubicBezTo>
                    <a:cubicBezTo>
                      <a:pt x="45837" y="8572"/>
                      <a:pt x="42068" y="11369"/>
                      <a:pt x="37934" y="13436"/>
                    </a:cubicBezTo>
                    <a:cubicBezTo>
                      <a:pt x="33800" y="15442"/>
                      <a:pt x="28846" y="16658"/>
                      <a:pt x="24621" y="14803"/>
                    </a:cubicBezTo>
                    <a:cubicBezTo>
                      <a:pt x="20608" y="13010"/>
                      <a:pt x="18207" y="8937"/>
                      <a:pt x="15198" y="5715"/>
                    </a:cubicBezTo>
                    <a:cubicBezTo>
                      <a:pt x="12219" y="2524"/>
                      <a:pt x="7234" y="1"/>
                      <a:pt x="3556" y="2402"/>
                    </a:cubicBezTo>
                    <a:cubicBezTo>
                      <a:pt x="699" y="4256"/>
                      <a:pt x="0" y="8329"/>
                      <a:pt x="1155" y="11551"/>
                    </a:cubicBezTo>
                    <a:cubicBezTo>
                      <a:pt x="2249" y="14803"/>
                      <a:pt x="4711" y="17326"/>
                      <a:pt x="7082" y="19758"/>
                    </a:cubicBezTo>
                    <a:cubicBezTo>
                      <a:pt x="12098" y="24925"/>
                      <a:pt x="17143" y="30062"/>
                      <a:pt x="22159" y="35229"/>
                    </a:cubicBezTo>
                    <a:cubicBezTo>
                      <a:pt x="24286" y="37448"/>
                      <a:pt x="26536" y="39880"/>
                      <a:pt x="26809" y="42919"/>
                    </a:cubicBezTo>
                    <a:cubicBezTo>
                      <a:pt x="27295" y="48573"/>
                      <a:pt x="20730" y="52859"/>
                      <a:pt x="20669" y="58573"/>
                    </a:cubicBezTo>
                    <a:cubicBezTo>
                      <a:pt x="20639" y="63528"/>
                      <a:pt x="25654" y="67114"/>
                      <a:pt x="30487" y="68391"/>
                    </a:cubicBezTo>
                    <a:cubicBezTo>
                      <a:pt x="35259" y="69698"/>
                      <a:pt x="40426" y="69667"/>
                      <a:pt x="45229" y="68239"/>
                    </a:cubicBezTo>
                    <a:cubicBezTo>
                      <a:pt x="53041" y="65959"/>
                      <a:pt x="59636" y="60306"/>
                      <a:pt x="67570" y="58452"/>
                    </a:cubicBezTo>
                    <a:cubicBezTo>
                      <a:pt x="74895" y="56689"/>
                      <a:pt x="82585" y="58421"/>
                      <a:pt x="89941" y="60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85"/>
              <p:cNvSpPr/>
              <p:nvPr/>
            </p:nvSpPr>
            <p:spPr>
              <a:xfrm>
                <a:off x="2140125" y="3733625"/>
                <a:ext cx="1879250" cy="1418750"/>
              </a:xfrm>
              <a:custGeom>
                <a:rect b="b" l="l" r="r" t="t"/>
                <a:pathLst>
                  <a:path extrusionOk="0" h="56750" w="75170">
                    <a:moveTo>
                      <a:pt x="27843" y="52433"/>
                    </a:moveTo>
                    <a:cubicBezTo>
                      <a:pt x="16049" y="44591"/>
                      <a:pt x="3678" y="35077"/>
                      <a:pt x="912" y="21247"/>
                    </a:cubicBezTo>
                    <a:cubicBezTo>
                      <a:pt x="0" y="16749"/>
                      <a:pt x="517" y="11429"/>
                      <a:pt x="4134" y="8663"/>
                    </a:cubicBezTo>
                    <a:cubicBezTo>
                      <a:pt x="10274" y="3861"/>
                      <a:pt x="19180" y="9940"/>
                      <a:pt x="26901" y="8724"/>
                    </a:cubicBezTo>
                    <a:cubicBezTo>
                      <a:pt x="33162" y="7751"/>
                      <a:pt x="37752" y="2037"/>
                      <a:pt x="43922" y="487"/>
                    </a:cubicBezTo>
                    <a:cubicBezTo>
                      <a:pt x="45290" y="153"/>
                      <a:pt x="46749" y="1"/>
                      <a:pt x="48086" y="487"/>
                    </a:cubicBezTo>
                    <a:cubicBezTo>
                      <a:pt x="51217" y="1612"/>
                      <a:pt x="52159" y="5563"/>
                      <a:pt x="52068" y="8907"/>
                    </a:cubicBezTo>
                    <a:cubicBezTo>
                      <a:pt x="52007" y="12220"/>
                      <a:pt x="51430" y="15806"/>
                      <a:pt x="53071" y="18694"/>
                    </a:cubicBezTo>
                    <a:cubicBezTo>
                      <a:pt x="55533" y="22949"/>
                      <a:pt x="61400" y="23314"/>
                      <a:pt x="65807" y="25472"/>
                    </a:cubicBezTo>
                    <a:cubicBezTo>
                      <a:pt x="71582" y="28299"/>
                      <a:pt x="75169" y="35959"/>
                      <a:pt x="71917" y="41521"/>
                    </a:cubicBezTo>
                    <a:cubicBezTo>
                      <a:pt x="69698" y="45290"/>
                      <a:pt x="65260" y="46992"/>
                      <a:pt x="61157" y="48421"/>
                    </a:cubicBezTo>
                    <a:cubicBezTo>
                      <a:pt x="54713" y="50700"/>
                      <a:pt x="48269" y="52980"/>
                      <a:pt x="41825" y="55260"/>
                    </a:cubicBezTo>
                    <a:cubicBezTo>
                      <a:pt x="39241" y="56172"/>
                      <a:pt x="35715" y="56749"/>
                      <a:pt x="34378" y="543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85"/>
              <p:cNvSpPr/>
              <p:nvPr/>
            </p:nvSpPr>
            <p:spPr>
              <a:xfrm>
                <a:off x="606600" y="3360875"/>
                <a:ext cx="4375900" cy="1827025"/>
              </a:xfrm>
              <a:custGeom>
                <a:rect b="b" l="l" r="r" t="t"/>
                <a:pathLst>
                  <a:path extrusionOk="0" h="73081" w="175036">
                    <a:moveTo>
                      <a:pt x="68547" y="0"/>
                    </a:moveTo>
                    <a:cubicBezTo>
                      <a:pt x="61862" y="0"/>
                      <a:pt x="54978" y="3106"/>
                      <a:pt x="49092" y="5701"/>
                    </a:cubicBezTo>
                    <a:cubicBezTo>
                      <a:pt x="41736" y="8983"/>
                      <a:pt x="34593" y="12601"/>
                      <a:pt x="26721" y="14485"/>
                    </a:cubicBezTo>
                    <a:cubicBezTo>
                      <a:pt x="21941" y="15642"/>
                      <a:pt x="17010" y="16199"/>
                      <a:pt x="12075" y="16199"/>
                    </a:cubicBezTo>
                    <a:cubicBezTo>
                      <a:pt x="8191" y="16199"/>
                      <a:pt x="4305" y="15854"/>
                      <a:pt x="489" y="15184"/>
                    </a:cubicBezTo>
                    <a:cubicBezTo>
                      <a:pt x="461" y="15177"/>
                      <a:pt x="435" y="15174"/>
                      <a:pt x="409" y="15174"/>
                    </a:cubicBezTo>
                    <a:cubicBezTo>
                      <a:pt x="104" y="15174"/>
                      <a:pt x="0" y="15645"/>
                      <a:pt x="337" y="15701"/>
                    </a:cubicBezTo>
                    <a:cubicBezTo>
                      <a:pt x="4181" y="16382"/>
                      <a:pt x="8054" y="16720"/>
                      <a:pt x="11915" y="16720"/>
                    </a:cubicBezTo>
                    <a:cubicBezTo>
                      <a:pt x="19258" y="16720"/>
                      <a:pt x="26557" y="15497"/>
                      <a:pt x="33529" y="13087"/>
                    </a:cubicBezTo>
                    <a:cubicBezTo>
                      <a:pt x="43925" y="9470"/>
                      <a:pt x="53317" y="3330"/>
                      <a:pt x="64229" y="1141"/>
                    </a:cubicBezTo>
                    <a:cubicBezTo>
                      <a:pt x="65725" y="839"/>
                      <a:pt x="67194" y="678"/>
                      <a:pt x="68623" y="678"/>
                    </a:cubicBezTo>
                    <a:cubicBezTo>
                      <a:pt x="72943" y="678"/>
                      <a:pt x="76890" y="2153"/>
                      <a:pt x="80065" y="5670"/>
                    </a:cubicBezTo>
                    <a:cubicBezTo>
                      <a:pt x="83561" y="9561"/>
                      <a:pt x="85141" y="14667"/>
                      <a:pt x="86448" y="19622"/>
                    </a:cubicBezTo>
                    <a:cubicBezTo>
                      <a:pt x="87786" y="24759"/>
                      <a:pt x="88880" y="29926"/>
                      <a:pt x="91494" y="34577"/>
                    </a:cubicBezTo>
                    <a:cubicBezTo>
                      <a:pt x="93561" y="38224"/>
                      <a:pt x="96600" y="41172"/>
                      <a:pt x="100005" y="43543"/>
                    </a:cubicBezTo>
                    <a:cubicBezTo>
                      <a:pt x="110734" y="50990"/>
                      <a:pt x="125051" y="52571"/>
                      <a:pt x="137635" y="53999"/>
                    </a:cubicBezTo>
                    <a:cubicBezTo>
                      <a:pt x="145234" y="54881"/>
                      <a:pt x="153440" y="54455"/>
                      <a:pt x="160766" y="56856"/>
                    </a:cubicBezTo>
                    <a:cubicBezTo>
                      <a:pt x="168213" y="59288"/>
                      <a:pt x="171587" y="66188"/>
                      <a:pt x="174444" y="72936"/>
                    </a:cubicBezTo>
                    <a:cubicBezTo>
                      <a:pt x="174490" y="73038"/>
                      <a:pt x="174569" y="73081"/>
                      <a:pt x="174650" y="73081"/>
                    </a:cubicBezTo>
                    <a:cubicBezTo>
                      <a:pt x="174834" y="73081"/>
                      <a:pt x="175036" y="72864"/>
                      <a:pt x="174930" y="72632"/>
                    </a:cubicBezTo>
                    <a:cubicBezTo>
                      <a:pt x="173076" y="68255"/>
                      <a:pt x="171100" y="63847"/>
                      <a:pt x="167726" y="60382"/>
                    </a:cubicBezTo>
                    <a:cubicBezTo>
                      <a:pt x="164292" y="56917"/>
                      <a:pt x="159520" y="55610"/>
                      <a:pt x="154839" y="54942"/>
                    </a:cubicBezTo>
                    <a:cubicBezTo>
                      <a:pt x="149367" y="54182"/>
                      <a:pt x="143805" y="54091"/>
                      <a:pt x="138334" y="53483"/>
                    </a:cubicBezTo>
                    <a:cubicBezTo>
                      <a:pt x="132467" y="52814"/>
                      <a:pt x="126601" y="51993"/>
                      <a:pt x="120795" y="50808"/>
                    </a:cubicBezTo>
                    <a:cubicBezTo>
                      <a:pt x="111646" y="48954"/>
                      <a:pt x="102102" y="45823"/>
                      <a:pt x="95476" y="38954"/>
                    </a:cubicBezTo>
                    <a:cubicBezTo>
                      <a:pt x="87938" y="31142"/>
                      <a:pt x="88424" y="19744"/>
                      <a:pt x="83865" y="10382"/>
                    </a:cubicBezTo>
                    <a:cubicBezTo>
                      <a:pt x="81159" y="4880"/>
                      <a:pt x="76630" y="655"/>
                      <a:pt x="70339" y="78"/>
                    </a:cubicBezTo>
                    <a:cubicBezTo>
                      <a:pt x="69744" y="25"/>
                      <a:pt x="69146" y="0"/>
                      <a:pt x="685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85"/>
              <p:cNvSpPr/>
              <p:nvPr/>
            </p:nvSpPr>
            <p:spPr>
              <a:xfrm>
                <a:off x="2129125" y="3363300"/>
                <a:ext cx="2707650" cy="1859025"/>
              </a:xfrm>
              <a:custGeom>
                <a:rect b="b" l="l" r="r" t="t"/>
                <a:pathLst>
                  <a:path extrusionOk="0" h="74361" w="108306">
                    <a:moveTo>
                      <a:pt x="7949" y="0"/>
                    </a:moveTo>
                    <a:cubicBezTo>
                      <a:pt x="5266" y="0"/>
                      <a:pt x="2599" y="444"/>
                      <a:pt x="106" y="1409"/>
                    </a:cubicBezTo>
                    <a:cubicBezTo>
                      <a:pt x="0" y="1409"/>
                      <a:pt x="33" y="1639"/>
                      <a:pt x="143" y="1639"/>
                    </a:cubicBezTo>
                    <a:cubicBezTo>
                      <a:pt x="159" y="1639"/>
                      <a:pt x="177" y="1634"/>
                      <a:pt x="197" y="1622"/>
                    </a:cubicBezTo>
                    <a:cubicBezTo>
                      <a:pt x="2653" y="679"/>
                      <a:pt x="5272" y="244"/>
                      <a:pt x="7912" y="244"/>
                    </a:cubicBezTo>
                    <a:cubicBezTo>
                      <a:pt x="13868" y="244"/>
                      <a:pt x="19935" y="2459"/>
                      <a:pt x="24483" y="6060"/>
                    </a:cubicBezTo>
                    <a:cubicBezTo>
                      <a:pt x="28222" y="9069"/>
                      <a:pt x="30107" y="13020"/>
                      <a:pt x="31201" y="17610"/>
                    </a:cubicBezTo>
                    <a:cubicBezTo>
                      <a:pt x="32386" y="22504"/>
                      <a:pt x="32873" y="27580"/>
                      <a:pt x="35578" y="31987"/>
                    </a:cubicBezTo>
                    <a:cubicBezTo>
                      <a:pt x="37797" y="35635"/>
                      <a:pt x="41414" y="38218"/>
                      <a:pt x="45396" y="39586"/>
                    </a:cubicBezTo>
                    <a:cubicBezTo>
                      <a:pt x="50654" y="41379"/>
                      <a:pt x="56429" y="40680"/>
                      <a:pt x="61870" y="41227"/>
                    </a:cubicBezTo>
                    <a:cubicBezTo>
                      <a:pt x="67372" y="41774"/>
                      <a:pt x="72721" y="43811"/>
                      <a:pt x="77402" y="46759"/>
                    </a:cubicBezTo>
                    <a:cubicBezTo>
                      <a:pt x="82387" y="49920"/>
                      <a:pt x="86035" y="54358"/>
                      <a:pt x="89500" y="59009"/>
                    </a:cubicBezTo>
                    <a:cubicBezTo>
                      <a:pt x="94363" y="65483"/>
                      <a:pt x="99682" y="72596"/>
                      <a:pt x="108072" y="74359"/>
                    </a:cubicBezTo>
                    <a:cubicBezTo>
                      <a:pt x="108081" y="74360"/>
                      <a:pt x="108090" y="74361"/>
                      <a:pt x="108099" y="74361"/>
                    </a:cubicBezTo>
                    <a:cubicBezTo>
                      <a:pt x="108260" y="74361"/>
                      <a:pt x="108305" y="74114"/>
                      <a:pt x="108132" y="74085"/>
                    </a:cubicBezTo>
                    <a:cubicBezTo>
                      <a:pt x="96916" y="71775"/>
                      <a:pt x="91688" y="60407"/>
                      <a:pt x="84697" y="52626"/>
                    </a:cubicBezTo>
                    <a:cubicBezTo>
                      <a:pt x="77919" y="45057"/>
                      <a:pt x="68405" y="41136"/>
                      <a:pt x="58405" y="40680"/>
                    </a:cubicBezTo>
                    <a:cubicBezTo>
                      <a:pt x="52478" y="40407"/>
                      <a:pt x="46551" y="40559"/>
                      <a:pt x="41353" y="37337"/>
                    </a:cubicBezTo>
                    <a:cubicBezTo>
                      <a:pt x="36459" y="34297"/>
                      <a:pt x="34058" y="29252"/>
                      <a:pt x="32781" y="23811"/>
                    </a:cubicBezTo>
                    <a:cubicBezTo>
                      <a:pt x="31718" y="19221"/>
                      <a:pt x="31262" y="14388"/>
                      <a:pt x="28739" y="10315"/>
                    </a:cubicBezTo>
                    <a:cubicBezTo>
                      <a:pt x="26794" y="7245"/>
                      <a:pt x="23784" y="4935"/>
                      <a:pt x="20623" y="3263"/>
                    </a:cubicBezTo>
                    <a:cubicBezTo>
                      <a:pt x="16823" y="1202"/>
                      <a:pt x="12364" y="0"/>
                      <a:pt x="79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7" name="Google Shape;837;p85"/>
            <p:cNvGrpSpPr/>
            <p:nvPr/>
          </p:nvGrpSpPr>
          <p:grpSpPr>
            <a:xfrm>
              <a:off x="5569572" y="-1589384"/>
              <a:ext cx="4498347" cy="2953144"/>
              <a:chOff x="5569572" y="-1589384"/>
              <a:chExt cx="4498347" cy="2953144"/>
            </a:xfrm>
          </p:grpSpPr>
          <p:sp>
            <p:nvSpPr>
              <p:cNvPr id="838" name="Google Shape;838;p85"/>
              <p:cNvSpPr/>
              <p:nvPr/>
            </p:nvSpPr>
            <p:spPr>
              <a:xfrm rot="10800000">
                <a:off x="5569572" y="53"/>
                <a:ext cx="3736353" cy="913572"/>
              </a:xfrm>
              <a:custGeom>
                <a:rect b="b" l="l" r="r" t="t"/>
                <a:pathLst>
                  <a:path extrusionOk="0" h="54234" w="171098">
                    <a:moveTo>
                      <a:pt x="64219" y="1"/>
                    </a:moveTo>
                    <a:cubicBezTo>
                      <a:pt x="51195" y="1"/>
                      <a:pt x="38117" y="4100"/>
                      <a:pt x="26141" y="9674"/>
                    </a:cubicBezTo>
                    <a:cubicBezTo>
                      <a:pt x="21598" y="11608"/>
                      <a:pt x="16212" y="12676"/>
                      <a:pt x="10759" y="12676"/>
                    </a:cubicBezTo>
                    <a:cubicBezTo>
                      <a:pt x="7126" y="12676"/>
                      <a:pt x="3464" y="12202"/>
                      <a:pt x="0" y="11194"/>
                    </a:cubicBezTo>
                    <a:lnTo>
                      <a:pt x="0" y="33382"/>
                    </a:lnTo>
                    <a:cubicBezTo>
                      <a:pt x="1802" y="34005"/>
                      <a:pt x="3700" y="34318"/>
                      <a:pt x="5624" y="34318"/>
                    </a:cubicBezTo>
                    <a:cubicBezTo>
                      <a:pt x="7271" y="34318"/>
                      <a:pt x="8938" y="34088"/>
                      <a:pt x="10578" y="33626"/>
                    </a:cubicBezTo>
                    <a:cubicBezTo>
                      <a:pt x="20641" y="30620"/>
                      <a:pt x="31297" y="22557"/>
                      <a:pt x="41562" y="22557"/>
                    </a:cubicBezTo>
                    <a:cubicBezTo>
                      <a:pt x="45622" y="22557"/>
                      <a:pt x="49620" y="23818"/>
                      <a:pt x="53497" y="27151"/>
                    </a:cubicBezTo>
                    <a:cubicBezTo>
                      <a:pt x="61096" y="33626"/>
                      <a:pt x="59576" y="43869"/>
                      <a:pt x="65655" y="51863"/>
                    </a:cubicBezTo>
                    <a:cubicBezTo>
                      <a:pt x="66293" y="52714"/>
                      <a:pt x="66992" y="53535"/>
                      <a:pt x="67722" y="54234"/>
                    </a:cubicBezTo>
                    <a:lnTo>
                      <a:pt x="171098" y="54234"/>
                    </a:lnTo>
                    <a:cubicBezTo>
                      <a:pt x="167268" y="49127"/>
                      <a:pt x="163104" y="44598"/>
                      <a:pt x="156842" y="42744"/>
                    </a:cubicBezTo>
                    <a:cubicBezTo>
                      <a:pt x="154802" y="42231"/>
                      <a:pt x="152790" y="42012"/>
                      <a:pt x="150798" y="42012"/>
                    </a:cubicBezTo>
                    <a:cubicBezTo>
                      <a:pt x="142401" y="42012"/>
                      <a:pt x="134361" y="45902"/>
                      <a:pt x="126082" y="48063"/>
                    </a:cubicBezTo>
                    <a:cubicBezTo>
                      <a:pt x="124128" y="48552"/>
                      <a:pt x="122190" y="48796"/>
                      <a:pt x="120311" y="48796"/>
                    </a:cubicBezTo>
                    <a:cubicBezTo>
                      <a:pt x="113422" y="48796"/>
                      <a:pt x="107317" y="45512"/>
                      <a:pt x="104045" y="38945"/>
                    </a:cubicBezTo>
                    <a:cubicBezTo>
                      <a:pt x="100245" y="30951"/>
                      <a:pt x="97571" y="22592"/>
                      <a:pt x="93771" y="14628"/>
                    </a:cubicBezTo>
                    <a:cubicBezTo>
                      <a:pt x="90731" y="8914"/>
                      <a:pt x="86172" y="4355"/>
                      <a:pt x="80853" y="2470"/>
                    </a:cubicBezTo>
                    <a:cubicBezTo>
                      <a:pt x="75379" y="755"/>
                      <a:pt x="69804" y="1"/>
                      <a:pt x="64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85"/>
              <p:cNvSpPr/>
              <p:nvPr/>
            </p:nvSpPr>
            <p:spPr>
              <a:xfrm>
                <a:off x="6544549" y="-1179074"/>
                <a:ext cx="2751518" cy="2428681"/>
              </a:xfrm>
              <a:custGeom>
                <a:rect b="b" l="l" r="r" t="t"/>
                <a:pathLst>
                  <a:path extrusionOk="0" h="83467" w="94562">
                    <a:moveTo>
                      <a:pt x="93650" y="0"/>
                    </a:moveTo>
                    <a:lnTo>
                      <a:pt x="457" y="0"/>
                    </a:lnTo>
                    <a:cubicBezTo>
                      <a:pt x="1" y="3222"/>
                      <a:pt x="1034" y="6444"/>
                      <a:pt x="4287" y="8997"/>
                    </a:cubicBezTo>
                    <a:cubicBezTo>
                      <a:pt x="8086" y="12037"/>
                      <a:pt x="6202" y="16201"/>
                      <a:pt x="10761" y="18116"/>
                    </a:cubicBezTo>
                    <a:cubicBezTo>
                      <a:pt x="16445" y="20396"/>
                      <a:pt x="22524" y="20760"/>
                      <a:pt x="28603" y="22280"/>
                    </a:cubicBezTo>
                    <a:cubicBezTo>
                      <a:pt x="46476" y="27994"/>
                      <a:pt x="36202" y="48511"/>
                      <a:pt x="38117" y="62554"/>
                    </a:cubicBezTo>
                    <a:cubicBezTo>
                      <a:pt x="39637" y="72828"/>
                      <a:pt x="49515" y="83466"/>
                      <a:pt x="61279" y="81551"/>
                    </a:cubicBezTo>
                    <a:cubicBezTo>
                      <a:pt x="72890" y="79363"/>
                      <a:pt x="75717" y="72706"/>
                      <a:pt x="94562" y="70731"/>
                    </a:cubicBezTo>
                    <a:lnTo>
                      <a:pt x="94562" y="912"/>
                    </a:lnTo>
                    <a:cubicBezTo>
                      <a:pt x="94562" y="365"/>
                      <a:pt x="94197" y="0"/>
                      <a:pt x="936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85"/>
              <p:cNvSpPr/>
              <p:nvPr/>
            </p:nvSpPr>
            <p:spPr>
              <a:xfrm rot="10800000">
                <a:off x="7556866" y="-1450701"/>
                <a:ext cx="2511054" cy="1895734"/>
              </a:xfrm>
              <a:custGeom>
                <a:rect b="b" l="l" r="r" t="t"/>
                <a:pathLst>
                  <a:path extrusionOk="0" h="56750" w="75170">
                    <a:moveTo>
                      <a:pt x="27843" y="52433"/>
                    </a:moveTo>
                    <a:cubicBezTo>
                      <a:pt x="16049" y="44591"/>
                      <a:pt x="3678" y="35077"/>
                      <a:pt x="912" y="21247"/>
                    </a:cubicBezTo>
                    <a:cubicBezTo>
                      <a:pt x="0" y="16749"/>
                      <a:pt x="517" y="11429"/>
                      <a:pt x="4134" y="8663"/>
                    </a:cubicBezTo>
                    <a:cubicBezTo>
                      <a:pt x="10274" y="3861"/>
                      <a:pt x="19180" y="9940"/>
                      <a:pt x="26901" y="8724"/>
                    </a:cubicBezTo>
                    <a:cubicBezTo>
                      <a:pt x="33162" y="7751"/>
                      <a:pt x="37752" y="2037"/>
                      <a:pt x="43922" y="487"/>
                    </a:cubicBezTo>
                    <a:cubicBezTo>
                      <a:pt x="45290" y="153"/>
                      <a:pt x="46749" y="1"/>
                      <a:pt x="48086" y="487"/>
                    </a:cubicBezTo>
                    <a:cubicBezTo>
                      <a:pt x="51217" y="1612"/>
                      <a:pt x="52159" y="5563"/>
                      <a:pt x="52068" y="8907"/>
                    </a:cubicBezTo>
                    <a:cubicBezTo>
                      <a:pt x="52007" y="12220"/>
                      <a:pt x="51430" y="15806"/>
                      <a:pt x="53071" y="18694"/>
                    </a:cubicBezTo>
                    <a:cubicBezTo>
                      <a:pt x="55533" y="22949"/>
                      <a:pt x="61400" y="23314"/>
                      <a:pt x="65807" y="25472"/>
                    </a:cubicBezTo>
                    <a:cubicBezTo>
                      <a:pt x="71582" y="28299"/>
                      <a:pt x="75169" y="35959"/>
                      <a:pt x="71917" y="41521"/>
                    </a:cubicBezTo>
                    <a:cubicBezTo>
                      <a:pt x="69698" y="45290"/>
                      <a:pt x="65260" y="46992"/>
                      <a:pt x="61157" y="48421"/>
                    </a:cubicBezTo>
                    <a:cubicBezTo>
                      <a:pt x="54713" y="50700"/>
                      <a:pt x="48269" y="52980"/>
                      <a:pt x="41825" y="55260"/>
                    </a:cubicBezTo>
                    <a:cubicBezTo>
                      <a:pt x="39241" y="56172"/>
                      <a:pt x="35715" y="56749"/>
                      <a:pt x="34378" y="543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85"/>
              <p:cNvSpPr/>
              <p:nvPr/>
            </p:nvSpPr>
            <p:spPr>
              <a:xfrm rot="-2210302">
                <a:off x="7017974" y="-1175339"/>
                <a:ext cx="2088865" cy="2125055"/>
              </a:xfrm>
              <a:custGeom>
                <a:rect b="b" l="l" r="r" t="t"/>
                <a:pathLst>
                  <a:path extrusionOk="0" fill="none" h="101704" w="99972">
                    <a:moveTo>
                      <a:pt x="8694" y="0"/>
                    </a:moveTo>
                    <a:cubicBezTo>
                      <a:pt x="7539" y="183"/>
                      <a:pt x="6566" y="973"/>
                      <a:pt x="5715" y="1793"/>
                    </a:cubicBezTo>
                    <a:cubicBezTo>
                      <a:pt x="3344" y="3952"/>
                      <a:pt x="1064" y="6505"/>
                      <a:pt x="456" y="9696"/>
                    </a:cubicBezTo>
                    <a:cubicBezTo>
                      <a:pt x="0" y="12128"/>
                      <a:pt x="669" y="14712"/>
                      <a:pt x="2158" y="16687"/>
                    </a:cubicBezTo>
                    <a:cubicBezTo>
                      <a:pt x="5776" y="21459"/>
                      <a:pt x="12189" y="22037"/>
                      <a:pt x="17691" y="22219"/>
                    </a:cubicBezTo>
                    <a:cubicBezTo>
                      <a:pt x="21733" y="22371"/>
                      <a:pt x="26171" y="22949"/>
                      <a:pt x="28816" y="25928"/>
                    </a:cubicBezTo>
                    <a:cubicBezTo>
                      <a:pt x="32402" y="29940"/>
                      <a:pt x="31217" y="35958"/>
                      <a:pt x="29971" y="40639"/>
                    </a:cubicBezTo>
                    <a:cubicBezTo>
                      <a:pt x="28329" y="46870"/>
                      <a:pt x="25290" y="52615"/>
                      <a:pt x="23283" y="58694"/>
                    </a:cubicBezTo>
                    <a:cubicBezTo>
                      <a:pt x="21186" y="65016"/>
                      <a:pt x="20244" y="71794"/>
                      <a:pt x="21338" y="78330"/>
                    </a:cubicBezTo>
                    <a:cubicBezTo>
                      <a:pt x="22432" y="84925"/>
                      <a:pt x="25715" y="91187"/>
                      <a:pt x="30943" y="95321"/>
                    </a:cubicBezTo>
                    <a:cubicBezTo>
                      <a:pt x="37357" y="100366"/>
                      <a:pt x="46111" y="101704"/>
                      <a:pt x="54226" y="100974"/>
                    </a:cubicBezTo>
                    <a:cubicBezTo>
                      <a:pt x="62403" y="100306"/>
                      <a:pt x="70275" y="97783"/>
                      <a:pt x="78239" y="95989"/>
                    </a:cubicBezTo>
                    <a:cubicBezTo>
                      <a:pt x="82190" y="95077"/>
                      <a:pt x="86355" y="94378"/>
                      <a:pt x="90336" y="95047"/>
                    </a:cubicBezTo>
                    <a:cubicBezTo>
                      <a:pt x="94318" y="95746"/>
                      <a:pt x="98300" y="98026"/>
                      <a:pt x="99972" y="101704"/>
                    </a:cubicBezTo>
                  </a:path>
                </a:pathLst>
              </a:custGeom>
              <a:noFill/>
              <a:ln cap="flat" cmpd="sng" w="19000">
                <a:solidFill>
                  <a:schemeClr val="l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2" name="Google Shape;842;p85"/>
          <p:cNvSpPr txBox="1"/>
          <p:nvPr>
            <p:ph idx="1" type="subTitle"/>
          </p:nvPr>
        </p:nvSpPr>
        <p:spPr>
          <a:xfrm>
            <a:off x="734500" y="1700400"/>
            <a:ext cx="4379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Feel free to ask</a:t>
            </a:r>
            <a:r>
              <a:rPr b="1" lang="en" sz="1400"/>
              <a:t> any questions!</a:t>
            </a:r>
            <a:endParaRPr b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85"/>
          <p:cNvSpPr txBox="1"/>
          <p:nvPr>
            <p:ph type="ctrTitle"/>
          </p:nvPr>
        </p:nvSpPr>
        <p:spPr>
          <a:xfrm>
            <a:off x="734500" y="535000"/>
            <a:ext cx="5412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844" name="Google Shape;844;p85"/>
          <p:cNvSpPr txBox="1"/>
          <p:nvPr/>
        </p:nvSpPr>
        <p:spPr>
          <a:xfrm>
            <a:off x="744000" y="4107575"/>
            <a:ext cx="4379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845" name="Google Shape;845;p85"/>
          <p:cNvGrpSpPr/>
          <p:nvPr/>
        </p:nvGrpSpPr>
        <p:grpSpPr>
          <a:xfrm>
            <a:off x="3730955" y="346434"/>
            <a:ext cx="4186265" cy="4662477"/>
            <a:chOff x="3730955" y="346434"/>
            <a:chExt cx="4186265" cy="4662477"/>
          </a:xfrm>
        </p:grpSpPr>
        <p:sp>
          <p:nvSpPr>
            <p:cNvPr id="846" name="Google Shape;846;p85"/>
            <p:cNvSpPr/>
            <p:nvPr/>
          </p:nvSpPr>
          <p:spPr>
            <a:xfrm flipH="1">
              <a:off x="6171779" y="2492943"/>
              <a:ext cx="449996" cy="525816"/>
            </a:xfrm>
            <a:custGeom>
              <a:rect b="b" l="l" r="r" t="t"/>
              <a:pathLst>
                <a:path extrusionOk="0" h="16020" w="13710">
                  <a:moveTo>
                    <a:pt x="1" y="16019"/>
                  </a:moveTo>
                  <a:cubicBezTo>
                    <a:pt x="1" y="16019"/>
                    <a:pt x="517" y="943"/>
                    <a:pt x="11247" y="31"/>
                  </a:cubicBezTo>
                  <a:cubicBezTo>
                    <a:pt x="11247" y="1"/>
                    <a:pt x="13709" y="10426"/>
                    <a:pt x="1" y="160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85"/>
            <p:cNvSpPr/>
            <p:nvPr/>
          </p:nvSpPr>
          <p:spPr>
            <a:xfrm>
              <a:off x="7606916" y="346434"/>
              <a:ext cx="310304" cy="377131"/>
            </a:xfrm>
            <a:custGeom>
              <a:rect b="b" l="l" r="r" t="t"/>
              <a:pathLst>
                <a:path extrusionOk="0" h="11490" w="9454">
                  <a:moveTo>
                    <a:pt x="7022" y="0"/>
                  </a:moveTo>
                  <a:lnTo>
                    <a:pt x="7022" y="0"/>
                  </a:lnTo>
                  <a:cubicBezTo>
                    <a:pt x="1" y="1429"/>
                    <a:pt x="761" y="11490"/>
                    <a:pt x="761" y="11490"/>
                  </a:cubicBezTo>
                  <a:cubicBezTo>
                    <a:pt x="9454" y="6748"/>
                    <a:pt x="7053" y="0"/>
                    <a:pt x="70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85"/>
            <p:cNvSpPr/>
            <p:nvPr/>
          </p:nvSpPr>
          <p:spPr>
            <a:xfrm flipH="1" rot="-4341185">
              <a:off x="3798448" y="4626609"/>
              <a:ext cx="304326" cy="364193"/>
            </a:xfrm>
            <a:custGeom>
              <a:rect b="b" l="l" r="r" t="t"/>
              <a:pathLst>
                <a:path extrusionOk="0" h="11096" w="9272">
                  <a:moveTo>
                    <a:pt x="9150" y="11095"/>
                  </a:moveTo>
                  <a:cubicBezTo>
                    <a:pt x="9150" y="11095"/>
                    <a:pt x="1" y="6870"/>
                    <a:pt x="2189" y="1"/>
                  </a:cubicBezTo>
                  <a:cubicBezTo>
                    <a:pt x="2189" y="1"/>
                    <a:pt x="9271" y="1217"/>
                    <a:pt x="9150" y="110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9" name="Google Shape;849;p85"/>
          <p:cNvSpPr/>
          <p:nvPr/>
        </p:nvSpPr>
        <p:spPr>
          <a:xfrm>
            <a:off x="773625" y="3707775"/>
            <a:ext cx="3993600" cy="48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 for Back-end</a:t>
            </a:r>
            <a:endParaRPr/>
          </a:p>
        </p:txBody>
      </p:sp>
      <p:sp>
        <p:nvSpPr>
          <p:cNvPr id="369" name="Google Shape;369;p33"/>
          <p:cNvSpPr txBox="1"/>
          <p:nvPr>
            <p:ph idx="1" type="body"/>
          </p:nvPr>
        </p:nvSpPr>
        <p:spPr>
          <a:xfrm>
            <a:off x="720000" y="1152475"/>
            <a:ext cx="7704000" cy="24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/>
              <a:t>Langchain: </a:t>
            </a:r>
            <a:r>
              <a:rPr lang="en" sz="1500"/>
              <a:t>Provides easy connection to OpenAI services</a:t>
            </a:r>
            <a:endParaRPr sz="15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/>
              <a:t>Mongoose: </a:t>
            </a:r>
            <a:r>
              <a:rPr lang="en" sz="1500"/>
              <a:t>Easy MongoDB connection, data schema, data relation.</a:t>
            </a:r>
            <a:endParaRPr sz="15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/>
              <a:t>Express: </a:t>
            </a:r>
            <a:r>
              <a:rPr lang="en" sz="1500"/>
              <a:t>Runs server-side API ports</a:t>
            </a:r>
            <a:endParaRPr sz="15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/>
              <a:t>JWT (Jsonwebtoken): </a:t>
            </a:r>
            <a:r>
              <a:rPr lang="en" sz="1500"/>
              <a:t>Token management </a:t>
            </a:r>
            <a:r>
              <a:rPr b="1" lang="en" sz="1500"/>
              <a:t>    </a:t>
            </a:r>
            <a:endParaRPr b="1" sz="15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500"/>
              <a:t>UUID: </a:t>
            </a:r>
            <a:r>
              <a:rPr lang="en" sz="1500"/>
              <a:t>Assign unique id for objects.</a:t>
            </a:r>
            <a:endParaRPr sz="1500"/>
          </a:p>
        </p:txBody>
      </p:sp>
      <p:pic>
        <p:nvPicPr>
          <p:cNvPr id="370" name="Google Shape;3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087" y="3561473"/>
            <a:ext cx="1858000" cy="3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535" y="4292455"/>
            <a:ext cx="2129375" cy="36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type="title"/>
          </p:nvPr>
        </p:nvSpPr>
        <p:spPr>
          <a:xfrm>
            <a:off x="715100" y="2076152"/>
            <a:ext cx="43602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77" name="Google Shape;377;p34"/>
          <p:cNvSpPr txBox="1"/>
          <p:nvPr>
            <p:ph idx="2" type="title"/>
          </p:nvPr>
        </p:nvSpPr>
        <p:spPr>
          <a:xfrm>
            <a:off x="715100" y="1019320"/>
            <a:ext cx="10899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78" name="Google Shape;378;p34"/>
          <p:cNvGrpSpPr/>
          <p:nvPr/>
        </p:nvGrpSpPr>
        <p:grpSpPr>
          <a:xfrm>
            <a:off x="-326191" y="4063037"/>
            <a:ext cx="2903212" cy="1818438"/>
            <a:chOff x="-326191" y="4063037"/>
            <a:chExt cx="2903212" cy="1818438"/>
          </a:xfrm>
        </p:grpSpPr>
        <p:sp>
          <p:nvSpPr>
            <p:cNvPr id="379" name="Google Shape;379;p34"/>
            <p:cNvSpPr/>
            <p:nvPr/>
          </p:nvSpPr>
          <p:spPr>
            <a:xfrm>
              <a:off x="-148112" y="4063037"/>
              <a:ext cx="2725133" cy="1090893"/>
            </a:xfrm>
            <a:custGeom>
              <a:rect b="b" l="l" r="r" t="t"/>
              <a:pathLst>
                <a:path extrusionOk="0" h="38846" w="67722">
                  <a:moveTo>
                    <a:pt x="53497" y="11763"/>
                  </a:moveTo>
                  <a:cubicBezTo>
                    <a:pt x="39819" y="0"/>
                    <a:pt x="24621" y="14043"/>
                    <a:pt x="10578" y="18238"/>
                  </a:cubicBezTo>
                  <a:cubicBezTo>
                    <a:pt x="7022" y="19241"/>
                    <a:pt x="3344" y="19149"/>
                    <a:pt x="0" y="17994"/>
                  </a:cubicBezTo>
                  <a:lnTo>
                    <a:pt x="0" y="37934"/>
                  </a:lnTo>
                  <a:cubicBezTo>
                    <a:pt x="0" y="38451"/>
                    <a:pt x="426" y="38846"/>
                    <a:pt x="912" y="38846"/>
                  </a:cubicBezTo>
                  <a:lnTo>
                    <a:pt x="67722" y="38846"/>
                  </a:lnTo>
                  <a:cubicBezTo>
                    <a:pt x="66992" y="38086"/>
                    <a:pt x="66293" y="37296"/>
                    <a:pt x="65655" y="36475"/>
                  </a:cubicBezTo>
                  <a:cubicBezTo>
                    <a:pt x="59576" y="28481"/>
                    <a:pt x="61096" y="18238"/>
                    <a:pt x="53497" y="117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-1" y="4674450"/>
              <a:ext cx="2428869" cy="469050"/>
            </a:xfrm>
            <a:custGeom>
              <a:rect b="b" l="l" r="r" t="t"/>
              <a:pathLst>
                <a:path extrusionOk="0" h="3825" w="26950">
                  <a:moveTo>
                    <a:pt x="7181" y="0"/>
                  </a:moveTo>
                  <a:cubicBezTo>
                    <a:pt x="2039" y="0"/>
                    <a:pt x="0" y="3824"/>
                    <a:pt x="0" y="3824"/>
                  </a:cubicBezTo>
                  <a:lnTo>
                    <a:pt x="26949" y="3824"/>
                  </a:lnTo>
                  <a:cubicBezTo>
                    <a:pt x="25556" y="2076"/>
                    <a:pt x="24208" y="1682"/>
                    <a:pt x="22589" y="1682"/>
                  </a:cubicBezTo>
                  <a:cubicBezTo>
                    <a:pt x="21265" y="1682"/>
                    <a:pt x="19759" y="1945"/>
                    <a:pt x="17898" y="1945"/>
                  </a:cubicBezTo>
                  <a:cubicBezTo>
                    <a:pt x="16162" y="1945"/>
                    <a:pt x="14117" y="1716"/>
                    <a:pt x="11622" y="832"/>
                  </a:cubicBezTo>
                  <a:cubicBezTo>
                    <a:pt x="9938" y="238"/>
                    <a:pt x="8463" y="0"/>
                    <a:pt x="7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 flipH="1">
              <a:off x="-326191" y="4229110"/>
              <a:ext cx="2267765" cy="1652365"/>
            </a:xfrm>
            <a:custGeom>
              <a:rect b="b" l="l" r="r" t="t"/>
              <a:pathLst>
                <a:path extrusionOk="0" h="69698" w="95656">
                  <a:moveTo>
                    <a:pt x="95655" y="52646"/>
                  </a:moveTo>
                  <a:cubicBezTo>
                    <a:pt x="79910" y="54166"/>
                    <a:pt x="64378" y="40427"/>
                    <a:pt x="63892" y="24621"/>
                  </a:cubicBezTo>
                  <a:cubicBezTo>
                    <a:pt x="63679" y="18147"/>
                    <a:pt x="64834" y="9849"/>
                    <a:pt x="59089" y="6809"/>
                  </a:cubicBezTo>
                  <a:cubicBezTo>
                    <a:pt x="56384" y="5381"/>
                    <a:pt x="53010" y="5837"/>
                    <a:pt x="50123" y="6931"/>
                  </a:cubicBezTo>
                  <a:cubicBezTo>
                    <a:pt x="45837" y="8572"/>
                    <a:pt x="42068" y="11369"/>
                    <a:pt x="37934" y="13436"/>
                  </a:cubicBezTo>
                  <a:cubicBezTo>
                    <a:pt x="33800" y="15442"/>
                    <a:pt x="28846" y="16658"/>
                    <a:pt x="24621" y="14803"/>
                  </a:cubicBezTo>
                  <a:cubicBezTo>
                    <a:pt x="20608" y="13010"/>
                    <a:pt x="18207" y="8937"/>
                    <a:pt x="15198" y="5715"/>
                  </a:cubicBezTo>
                  <a:cubicBezTo>
                    <a:pt x="12219" y="2524"/>
                    <a:pt x="7234" y="1"/>
                    <a:pt x="3556" y="2402"/>
                  </a:cubicBezTo>
                  <a:cubicBezTo>
                    <a:pt x="699" y="4256"/>
                    <a:pt x="0" y="8329"/>
                    <a:pt x="1155" y="11551"/>
                  </a:cubicBezTo>
                  <a:cubicBezTo>
                    <a:pt x="2249" y="14803"/>
                    <a:pt x="4711" y="17326"/>
                    <a:pt x="7082" y="19758"/>
                  </a:cubicBezTo>
                  <a:cubicBezTo>
                    <a:pt x="12098" y="24925"/>
                    <a:pt x="17143" y="30062"/>
                    <a:pt x="22159" y="35229"/>
                  </a:cubicBezTo>
                  <a:cubicBezTo>
                    <a:pt x="24286" y="37448"/>
                    <a:pt x="26536" y="39880"/>
                    <a:pt x="26809" y="42919"/>
                  </a:cubicBezTo>
                  <a:cubicBezTo>
                    <a:pt x="27295" y="48573"/>
                    <a:pt x="20730" y="52859"/>
                    <a:pt x="20669" y="58573"/>
                  </a:cubicBezTo>
                  <a:cubicBezTo>
                    <a:pt x="20639" y="63528"/>
                    <a:pt x="25654" y="67114"/>
                    <a:pt x="30487" y="68391"/>
                  </a:cubicBezTo>
                  <a:cubicBezTo>
                    <a:pt x="35259" y="69698"/>
                    <a:pt x="40426" y="69667"/>
                    <a:pt x="45229" y="68239"/>
                  </a:cubicBezTo>
                  <a:cubicBezTo>
                    <a:pt x="53041" y="65959"/>
                    <a:pt x="59636" y="60306"/>
                    <a:pt x="67570" y="58452"/>
                  </a:cubicBezTo>
                  <a:cubicBezTo>
                    <a:pt x="74895" y="56689"/>
                    <a:pt x="82585" y="58421"/>
                    <a:pt x="89941" y="60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34"/>
          <p:cNvGrpSpPr/>
          <p:nvPr/>
        </p:nvGrpSpPr>
        <p:grpSpPr>
          <a:xfrm>
            <a:off x="4719824" y="1621026"/>
            <a:ext cx="5321849" cy="4636907"/>
            <a:chOff x="4672199" y="1621026"/>
            <a:chExt cx="5321849" cy="4636907"/>
          </a:xfrm>
        </p:grpSpPr>
        <p:sp>
          <p:nvSpPr>
            <p:cNvPr id="383" name="Google Shape;383;p34"/>
            <p:cNvSpPr/>
            <p:nvPr/>
          </p:nvSpPr>
          <p:spPr>
            <a:xfrm>
              <a:off x="4672199" y="1621026"/>
              <a:ext cx="5090724" cy="3636627"/>
            </a:xfrm>
            <a:custGeom>
              <a:rect b="b" l="l" r="r" t="t"/>
              <a:pathLst>
                <a:path extrusionOk="0" h="106373" w="148906">
                  <a:moveTo>
                    <a:pt x="129029" y="1"/>
                  </a:moveTo>
                  <a:cubicBezTo>
                    <a:pt x="121556" y="1"/>
                    <a:pt x="114078" y="2118"/>
                    <a:pt x="108052" y="6497"/>
                  </a:cubicBezTo>
                  <a:cubicBezTo>
                    <a:pt x="100661" y="11868"/>
                    <a:pt x="95100" y="20638"/>
                    <a:pt x="86128" y="22396"/>
                  </a:cubicBezTo>
                  <a:cubicBezTo>
                    <a:pt x="84998" y="22619"/>
                    <a:pt x="83872" y="22718"/>
                    <a:pt x="82749" y="22718"/>
                  </a:cubicBezTo>
                  <a:cubicBezTo>
                    <a:pt x="73982" y="22718"/>
                    <a:pt x="65377" y="16700"/>
                    <a:pt x="56533" y="16700"/>
                  </a:cubicBezTo>
                  <a:cubicBezTo>
                    <a:pt x="55697" y="16700"/>
                    <a:pt x="54860" y="16753"/>
                    <a:pt x="54020" y="16871"/>
                  </a:cubicBezTo>
                  <a:cubicBezTo>
                    <a:pt x="50229" y="17405"/>
                    <a:pt x="46724" y="19223"/>
                    <a:pt x="43694" y="21553"/>
                  </a:cubicBezTo>
                  <a:cubicBezTo>
                    <a:pt x="32654" y="30037"/>
                    <a:pt x="28056" y="45984"/>
                    <a:pt x="32880" y="59043"/>
                  </a:cubicBezTo>
                  <a:cubicBezTo>
                    <a:pt x="34437" y="63262"/>
                    <a:pt x="36837" y="67124"/>
                    <a:pt x="38441" y="71318"/>
                  </a:cubicBezTo>
                  <a:cubicBezTo>
                    <a:pt x="40046" y="75513"/>
                    <a:pt x="40806" y="80325"/>
                    <a:pt x="38988" y="84437"/>
                  </a:cubicBezTo>
                  <a:cubicBezTo>
                    <a:pt x="37016" y="88869"/>
                    <a:pt x="31074" y="90473"/>
                    <a:pt x="26618" y="92387"/>
                  </a:cubicBezTo>
                  <a:cubicBezTo>
                    <a:pt x="25132" y="93019"/>
                    <a:pt x="23649" y="93229"/>
                    <a:pt x="22167" y="93229"/>
                  </a:cubicBezTo>
                  <a:cubicBezTo>
                    <a:pt x="19206" y="93229"/>
                    <a:pt x="16252" y="92388"/>
                    <a:pt x="13302" y="92388"/>
                  </a:cubicBezTo>
                  <a:cubicBezTo>
                    <a:pt x="11790" y="92388"/>
                    <a:pt x="10280" y="92609"/>
                    <a:pt x="8770" y="93278"/>
                  </a:cubicBezTo>
                  <a:cubicBezTo>
                    <a:pt x="5264" y="94834"/>
                    <a:pt x="2864" y="103842"/>
                    <a:pt x="0" y="106373"/>
                  </a:cubicBezTo>
                  <a:lnTo>
                    <a:pt x="148906" y="106373"/>
                  </a:lnTo>
                  <a:lnTo>
                    <a:pt x="148906" y="5059"/>
                  </a:lnTo>
                  <a:cubicBezTo>
                    <a:pt x="144545" y="2813"/>
                    <a:pt x="139886" y="1209"/>
                    <a:pt x="135050" y="460"/>
                  </a:cubicBezTo>
                  <a:cubicBezTo>
                    <a:pt x="133062" y="155"/>
                    <a:pt x="131046" y="1"/>
                    <a:pt x="129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4" name="Google Shape;384;p34"/>
            <p:cNvGrpSpPr/>
            <p:nvPr/>
          </p:nvGrpSpPr>
          <p:grpSpPr>
            <a:xfrm>
              <a:off x="5393615" y="2145372"/>
              <a:ext cx="4600433" cy="4112561"/>
              <a:chOff x="5393615" y="2145372"/>
              <a:chExt cx="4600433" cy="4112561"/>
            </a:xfrm>
          </p:grpSpPr>
          <p:grpSp>
            <p:nvGrpSpPr>
              <p:cNvPr id="385" name="Google Shape;385;p34"/>
              <p:cNvGrpSpPr/>
              <p:nvPr/>
            </p:nvGrpSpPr>
            <p:grpSpPr>
              <a:xfrm flipH="1" rot="10800000">
                <a:off x="5393615" y="2145372"/>
                <a:ext cx="4600433" cy="4112561"/>
                <a:chOff x="5384090" y="-1292699"/>
                <a:chExt cx="4600433" cy="4112561"/>
              </a:xfrm>
            </p:grpSpPr>
            <p:sp>
              <p:nvSpPr>
                <p:cNvPr id="386" name="Google Shape;386;p34"/>
                <p:cNvSpPr/>
                <p:nvPr/>
              </p:nvSpPr>
              <p:spPr>
                <a:xfrm>
                  <a:off x="5767188" y="-177230"/>
                  <a:ext cx="3395485" cy="2997091"/>
                </a:xfrm>
                <a:custGeom>
                  <a:rect b="b" l="l" r="r" t="t"/>
                  <a:pathLst>
                    <a:path extrusionOk="0" h="83467" w="94562">
                      <a:moveTo>
                        <a:pt x="93650" y="0"/>
                      </a:moveTo>
                      <a:lnTo>
                        <a:pt x="457" y="0"/>
                      </a:lnTo>
                      <a:cubicBezTo>
                        <a:pt x="1" y="3222"/>
                        <a:pt x="1034" y="6444"/>
                        <a:pt x="4287" y="8997"/>
                      </a:cubicBezTo>
                      <a:cubicBezTo>
                        <a:pt x="8086" y="12037"/>
                        <a:pt x="6202" y="16201"/>
                        <a:pt x="10761" y="18116"/>
                      </a:cubicBezTo>
                      <a:cubicBezTo>
                        <a:pt x="16445" y="20396"/>
                        <a:pt x="22524" y="20760"/>
                        <a:pt x="28603" y="22280"/>
                      </a:cubicBezTo>
                      <a:cubicBezTo>
                        <a:pt x="46476" y="27994"/>
                        <a:pt x="36202" y="48511"/>
                        <a:pt x="38117" y="62554"/>
                      </a:cubicBezTo>
                      <a:cubicBezTo>
                        <a:pt x="39637" y="72828"/>
                        <a:pt x="49515" y="83466"/>
                        <a:pt x="61279" y="81551"/>
                      </a:cubicBezTo>
                      <a:cubicBezTo>
                        <a:pt x="72890" y="79363"/>
                        <a:pt x="75717" y="72706"/>
                        <a:pt x="94562" y="70731"/>
                      </a:cubicBezTo>
                      <a:lnTo>
                        <a:pt x="94562" y="912"/>
                      </a:lnTo>
                      <a:cubicBezTo>
                        <a:pt x="94562" y="365"/>
                        <a:pt x="94197" y="0"/>
                        <a:pt x="936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34"/>
                <p:cNvSpPr/>
                <p:nvPr/>
              </p:nvSpPr>
              <p:spPr>
                <a:xfrm>
                  <a:off x="5384090" y="-1292699"/>
                  <a:ext cx="4600433" cy="2851953"/>
                </a:xfrm>
                <a:custGeom>
                  <a:rect b="b" l="l" r="r" t="t"/>
                  <a:pathLst>
                    <a:path extrusionOk="0" h="79425" w="128119">
                      <a:moveTo>
                        <a:pt x="12585" y="23041"/>
                      </a:moveTo>
                      <a:cubicBezTo>
                        <a:pt x="12159" y="26232"/>
                        <a:pt x="11430" y="29637"/>
                        <a:pt x="10396" y="30640"/>
                      </a:cubicBezTo>
                      <a:cubicBezTo>
                        <a:pt x="7782" y="33132"/>
                        <a:pt x="4408" y="35077"/>
                        <a:pt x="2858" y="38360"/>
                      </a:cubicBezTo>
                      <a:cubicBezTo>
                        <a:pt x="1" y="44287"/>
                        <a:pt x="4986" y="51461"/>
                        <a:pt x="11156" y="53740"/>
                      </a:cubicBezTo>
                      <a:cubicBezTo>
                        <a:pt x="17326" y="56020"/>
                        <a:pt x="24135" y="54926"/>
                        <a:pt x="30701" y="54500"/>
                      </a:cubicBezTo>
                      <a:cubicBezTo>
                        <a:pt x="37236" y="54075"/>
                        <a:pt x="44500" y="54561"/>
                        <a:pt x="49242" y="59090"/>
                      </a:cubicBezTo>
                      <a:cubicBezTo>
                        <a:pt x="53315" y="63011"/>
                        <a:pt x="54652" y="69120"/>
                        <a:pt x="58817" y="72950"/>
                      </a:cubicBezTo>
                      <a:cubicBezTo>
                        <a:pt x="65716" y="79425"/>
                        <a:pt x="75747" y="75473"/>
                        <a:pt x="82221" y="70427"/>
                      </a:cubicBezTo>
                      <a:cubicBezTo>
                        <a:pt x="88908" y="65139"/>
                        <a:pt x="94653" y="58026"/>
                        <a:pt x="102769" y="55564"/>
                      </a:cubicBezTo>
                      <a:cubicBezTo>
                        <a:pt x="107419" y="54166"/>
                        <a:pt x="112343" y="54409"/>
                        <a:pt x="117055" y="53345"/>
                      </a:cubicBezTo>
                      <a:cubicBezTo>
                        <a:pt x="121766" y="52281"/>
                        <a:pt x="126629" y="49181"/>
                        <a:pt x="127268" y="44439"/>
                      </a:cubicBezTo>
                      <a:cubicBezTo>
                        <a:pt x="128119" y="38664"/>
                        <a:pt x="122556" y="34014"/>
                        <a:pt x="117237" y="31612"/>
                      </a:cubicBezTo>
                      <a:cubicBezTo>
                        <a:pt x="103802" y="25594"/>
                        <a:pt x="87267" y="25229"/>
                        <a:pt x="76811" y="14804"/>
                      </a:cubicBezTo>
                      <a:cubicBezTo>
                        <a:pt x="74166" y="12129"/>
                        <a:pt x="72069" y="8968"/>
                        <a:pt x="69212" y="6536"/>
                      </a:cubicBezTo>
                      <a:cubicBezTo>
                        <a:pt x="61522" y="1"/>
                        <a:pt x="49911" y="457"/>
                        <a:pt x="40397" y="3892"/>
                      </a:cubicBezTo>
                      <a:cubicBezTo>
                        <a:pt x="30853" y="7296"/>
                        <a:pt x="22403" y="13223"/>
                        <a:pt x="12980" y="16901"/>
                      </a:cubicBezTo>
                      <a:cubicBezTo>
                        <a:pt x="13101" y="16870"/>
                        <a:pt x="12980" y="19849"/>
                        <a:pt x="12585" y="230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34"/>
                <p:cNvSpPr/>
                <p:nvPr/>
              </p:nvSpPr>
              <p:spPr>
                <a:xfrm>
                  <a:off x="6332175" y="-546616"/>
                  <a:ext cx="3003909" cy="3055951"/>
                </a:xfrm>
                <a:custGeom>
                  <a:rect b="b" l="l" r="r" t="t"/>
                  <a:pathLst>
                    <a:path extrusionOk="0" fill="none" h="101704" w="99972">
                      <a:moveTo>
                        <a:pt x="8694" y="0"/>
                      </a:moveTo>
                      <a:cubicBezTo>
                        <a:pt x="7539" y="183"/>
                        <a:pt x="6566" y="973"/>
                        <a:pt x="5715" y="1793"/>
                      </a:cubicBezTo>
                      <a:cubicBezTo>
                        <a:pt x="3344" y="3952"/>
                        <a:pt x="1064" y="6505"/>
                        <a:pt x="456" y="9696"/>
                      </a:cubicBezTo>
                      <a:cubicBezTo>
                        <a:pt x="0" y="12128"/>
                        <a:pt x="669" y="14712"/>
                        <a:pt x="2158" y="16687"/>
                      </a:cubicBezTo>
                      <a:cubicBezTo>
                        <a:pt x="5776" y="21459"/>
                        <a:pt x="12189" y="22037"/>
                        <a:pt x="17691" y="22219"/>
                      </a:cubicBezTo>
                      <a:cubicBezTo>
                        <a:pt x="21733" y="22371"/>
                        <a:pt x="26171" y="22949"/>
                        <a:pt x="28816" y="25928"/>
                      </a:cubicBezTo>
                      <a:cubicBezTo>
                        <a:pt x="32402" y="29940"/>
                        <a:pt x="31217" y="35958"/>
                        <a:pt x="29971" y="40639"/>
                      </a:cubicBezTo>
                      <a:cubicBezTo>
                        <a:pt x="28329" y="46870"/>
                        <a:pt x="25290" y="52615"/>
                        <a:pt x="23283" y="58694"/>
                      </a:cubicBezTo>
                      <a:cubicBezTo>
                        <a:pt x="21186" y="65016"/>
                        <a:pt x="20244" y="71794"/>
                        <a:pt x="21338" y="78330"/>
                      </a:cubicBezTo>
                      <a:cubicBezTo>
                        <a:pt x="22432" y="84925"/>
                        <a:pt x="25715" y="91187"/>
                        <a:pt x="30943" y="95321"/>
                      </a:cubicBezTo>
                      <a:cubicBezTo>
                        <a:pt x="37357" y="100366"/>
                        <a:pt x="46111" y="101704"/>
                        <a:pt x="54226" y="100974"/>
                      </a:cubicBezTo>
                      <a:cubicBezTo>
                        <a:pt x="62403" y="100306"/>
                        <a:pt x="70275" y="97783"/>
                        <a:pt x="78239" y="95989"/>
                      </a:cubicBezTo>
                      <a:cubicBezTo>
                        <a:pt x="82190" y="95077"/>
                        <a:pt x="86355" y="94378"/>
                        <a:pt x="90336" y="95047"/>
                      </a:cubicBezTo>
                      <a:cubicBezTo>
                        <a:pt x="94318" y="95746"/>
                        <a:pt x="98300" y="98026"/>
                        <a:pt x="99972" y="101704"/>
                      </a:cubicBezTo>
                    </a:path>
                  </a:pathLst>
                </a:custGeom>
                <a:noFill/>
                <a:ln cap="flat" cmpd="sng" w="19000">
                  <a:solidFill>
                    <a:schemeClr val="l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9" name="Google Shape;389;p34"/>
              <p:cNvSpPr/>
              <p:nvPr/>
            </p:nvSpPr>
            <p:spPr>
              <a:xfrm flipH="1" rot="10800000">
                <a:off x="7221052" y="3381320"/>
                <a:ext cx="2560153" cy="1118408"/>
              </a:xfrm>
              <a:custGeom>
                <a:rect b="b" l="l" r="r" t="t"/>
                <a:pathLst>
                  <a:path extrusionOk="0" h="29076" w="66558">
                    <a:moveTo>
                      <a:pt x="1453" y="1"/>
                    </a:moveTo>
                    <a:cubicBezTo>
                      <a:pt x="1399" y="1"/>
                      <a:pt x="1350" y="35"/>
                      <a:pt x="1338" y="107"/>
                    </a:cubicBezTo>
                    <a:cubicBezTo>
                      <a:pt x="0" y="7857"/>
                      <a:pt x="486" y="15943"/>
                      <a:pt x="5198" y="22508"/>
                    </a:cubicBezTo>
                    <a:cubicBezTo>
                      <a:pt x="8514" y="27146"/>
                      <a:pt x="13382" y="29075"/>
                      <a:pt x="18598" y="29075"/>
                    </a:cubicBezTo>
                    <a:cubicBezTo>
                      <a:pt x="20458" y="29075"/>
                      <a:pt x="22362" y="28830"/>
                      <a:pt x="24256" y="28374"/>
                    </a:cubicBezTo>
                    <a:cubicBezTo>
                      <a:pt x="40548" y="24332"/>
                      <a:pt x="49667" y="7128"/>
                      <a:pt x="66384" y="4271"/>
                    </a:cubicBezTo>
                    <a:cubicBezTo>
                      <a:pt x="66557" y="4242"/>
                      <a:pt x="66512" y="3995"/>
                      <a:pt x="66325" y="3995"/>
                    </a:cubicBezTo>
                    <a:cubicBezTo>
                      <a:pt x="66315" y="3995"/>
                      <a:pt x="66304" y="3996"/>
                      <a:pt x="66293" y="3997"/>
                    </a:cubicBezTo>
                    <a:cubicBezTo>
                      <a:pt x="51825" y="6520"/>
                      <a:pt x="42828" y="19560"/>
                      <a:pt x="30183" y="25852"/>
                    </a:cubicBezTo>
                    <a:cubicBezTo>
                      <a:pt x="26547" y="27662"/>
                      <a:pt x="22440" y="28846"/>
                      <a:pt x="18457" y="28846"/>
                    </a:cubicBezTo>
                    <a:cubicBezTo>
                      <a:pt x="14216" y="28846"/>
                      <a:pt x="10114" y="27504"/>
                      <a:pt x="6870" y="24150"/>
                    </a:cubicBezTo>
                    <a:cubicBezTo>
                      <a:pt x="790" y="17858"/>
                      <a:pt x="183" y="8435"/>
                      <a:pt x="1611" y="228"/>
                    </a:cubicBezTo>
                    <a:cubicBezTo>
                      <a:pt x="1630" y="81"/>
                      <a:pt x="1536" y="1"/>
                      <a:pt x="1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0" name="Google Shape;390;p34"/>
            <p:cNvSpPr/>
            <p:nvPr/>
          </p:nvSpPr>
          <p:spPr>
            <a:xfrm flipH="1" rot="10800000">
              <a:off x="4886591" y="4689212"/>
              <a:ext cx="379166" cy="317295"/>
            </a:xfrm>
            <a:custGeom>
              <a:rect b="b" l="l" r="r" t="t"/>
              <a:pathLst>
                <a:path extrusionOk="0" h="9667" w="11552">
                  <a:moveTo>
                    <a:pt x="1" y="8815"/>
                  </a:moveTo>
                  <a:cubicBezTo>
                    <a:pt x="1" y="8815"/>
                    <a:pt x="4864" y="1"/>
                    <a:pt x="11551" y="2675"/>
                  </a:cubicBezTo>
                  <a:cubicBezTo>
                    <a:pt x="11551" y="2706"/>
                    <a:pt x="9879" y="9666"/>
                    <a:pt x="1" y="88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6216266" y="2347022"/>
              <a:ext cx="310304" cy="377131"/>
            </a:xfrm>
            <a:custGeom>
              <a:rect b="b" l="l" r="r" t="t"/>
              <a:pathLst>
                <a:path extrusionOk="0" h="11490" w="9454">
                  <a:moveTo>
                    <a:pt x="7022" y="0"/>
                  </a:moveTo>
                  <a:lnTo>
                    <a:pt x="7022" y="0"/>
                  </a:lnTo>
                  <a:cubicBezTo>
                    <a:pt x="1" y="1429"/>
                    <a:pt x="761" y="11490"/>
                    <a:pt x="761" y="11490"/>
                  </a:cubicBezTo>
                  <a:cubicBezTo>
                    <a:pt x="9454" y="6748"/>
                    <a:pt x="7053" y="0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397" name="Google Shape;397;p35"/>
          <p:cNvSpPr txBox="1"/>
          <p:nvPr>
            <p:ph idx="1" type="body"/>
          </p:nvPr>
        </p:nvSpPr>
        <p:spPr>
          <a:xfrm>
            <a:off x="573825" y="1017725"/>
            <a:ext cx="7704000" cy="212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Highest priority is to make sure that students can create notes, get their summaries, and have their own account.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The desirable features and optional features are of second and third priority respectively.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Total 7 user stories planned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Total 3 out of 3 essential requirements completed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Total 5 out of 5 nonfunctional requirements completed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403" name="Google Shape;403;p36"/>
          <p:cNvSpPr txBox="1"/>
          <p:nvPr>
            <p:ph idx="1" type="body"/>
          </p:nvPr>
        </p:nvSpPr>
        <p:spPr>
          <a:xfrm>
            <a:off x="720000" y="1191375"/>
            <a:ext cx="7704000" cy="3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Essential Features</a:t>
            </a:r>
            <a:endParaRPr sz="2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Create, delete, edit notes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summary of the note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 user account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nship Recruitment Agency by Slidesgo">
  <a:themeElements>
    <a:clrScheme name="Simple Light">
      <a:dk1>
        <a:srgbClr val="1C2E50"/>
      </a:dk1>
      <a:lt1>
        <a:srgbClr val="FFFFFF"/>
      </a:lt1>
      <a:dk2>
        <a:srgbClr val="FFB546"/>
      </a:dk2>
      <a:lt2>
        <a:srgbClr val="FF9900"/>
      </a:lt2>
      <a:accent1>
        <a:srgbClr val="FF65A7"/>
      </a:accent1>
      <a:accent2>
        <a:srgbClr val="CFE2F3"/>
      </a:accent2>
      <a:accent3>
        <a:srgbClr val="4A86E8"/>
      </a:accent3>
      <a:accent4>
        <a:srgbClr val="674EA7"/>
      </a:accent4>
      <a:accent5>
        <a:srgbClr val="FFFFFF"/>
      </a:accent5>
      <a:accent6>
        <a:srgbClr val="FFFFFF"/>
      </a:accent6>
      <a:hlink>
        <a:srgbClr val="1C2E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