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ee80eba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7ee80eba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5976c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5976c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5976c4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5976c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85976c4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85976c4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ee80eb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ee80eb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948c00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948c00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7ee80eba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7ee80eb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ee80eba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7ee80eb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948c009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948c009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7ee80eb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7ee80eb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7ee80eba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7ee80eba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ee80ebab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ee80eba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ee80eba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ee80eba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7ee80eba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7ee80eba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7ee80eba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7ee80eba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7ee80eba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7ee80eba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900f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900f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18025" y="837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Team5-MERN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method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9200" y="26742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Back-end: Nick, Frankie, 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Wayne, Yibo, Siyuan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Methods - getDocument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/document/:docId/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</a:t>
            </a:r>
            <a:r>
              <a:rPr lang="en"/>
              <a:t>document_id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</a:t>
            </a:r>
            <a:r>
              <a:rPr lang="en">
                <a:solidFill>
                  <a:srgbClr val="3C78D8"/>
                </a:solidFill>
              </a:rPr>
              <a:t>Document </a:t>
            </a:r>
            <a:r>
              <a:rPr lang="en">
                <a:solidFill>
                  <a:srgbClr val="666666"/>
                </a:solidFill>
              </a:rPr>
              <a:t>associated with this document_id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Status:</a:t>
            </a:r>
            <a:endParaRPr>
              <a:solidFill>
                <a:srgbClr val="66666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-"/>
            </a:pPr>
            <a:r>
              <a:rPr lang="en">
                <a:solidFill>
                  <a:srgbClr val="666666"/>
                </a:solidFill>
              </a:rPr>
              <a:t>200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</a:t>
            </a:r>
            <a:r>
              <a:rPr lang="en"/>
              <a:t>updateContent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/document/:docId/update-content/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</a:t>
            </a:r>
            <a:r>
              <a:rPr lang="en"/>
              <a:t>document_id,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rgbClr val="3C78D8"/>
                </a:solidFill>
              </a:rPr>
              <a:t>Success </a:t>
            </a:r>
            <a:r>
              <a:rPr lang="en"/>
              <a:t>message, “Document Updated!”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updateSummary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05700"/>
            <a:ext cx="4134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/document/:docId/update-summary/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document_id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rgbClr val="3C78D8"/>
                </a:solidFill>
              </a:rPr>
              <a:t>Success </a:t>
            </a:r>
            <a:r>
              <a:rPr lang="en"/>
              <a:t>message, “Summary Updated!”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25" y="500925"/>
            <a:ext cx="3706500" cy="42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List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Fix Bugs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missing features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Refactor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Testing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Bugs/Missing Features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is not persisting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 token to local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sessions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not showing after data is fetched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library to handle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 error &amp; loading states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user sign-ins not redirecting to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OpenAI API not 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 javascript to ES6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Instances in database not working properly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the whole app once more</a:t>
            </a:r>
            <a:r>
              <a:rPr lang="en" sz="1300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25720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Component Testing &amp; E2E Testing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035300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Code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for duplicate codes, and make functions that call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 a list of custom React Hooks to be used in common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42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Pages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Document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>
                <a:solidFill>
                  <a:srgbClr val="666666"/>
                </a:solidFill>
              </a:rPr>
              <a:t>An</a:t>
            </a:r>
            <a:r>
              <a:rPr lang="en" sz="1300">
                <a:solidFill>
                  <a:srgbClr val="E69138"/>
                </a:solidFill>
              </a:rPr>
              <a:t> access token</a:t>
            </a:r>
            <a:r>
              <a:rPr lang="en" sz="1300">
                <a:solidFill>
                  <a:srgbClr val="666666"/>
                </a:solidFill>
              </a:rPr>
              <a:t> used for user login signed with user_id, user_name, secretkey and Expiry.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Action: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>
                <a:solidFill>
                  <a:srgbClr val="666666"/>
                </a:solidFill>
              </a:rPr>
              <a:t>Create a new </a:t>
            </a:r>
            <a:r>
              <a:rPr lang="en" sz="1300">
                <a:solidFill>
                  <a:srgbClr val="4A86E8"/>
                </a:solidFill>
              </a:rPr>
              <a:t>user </a:t>
            </a:r>
            <a:r>
              <a:rPr lang="en" sz="1300">
                <a:solidFill>
                  <a:srgbClr val="666666"/>
                </a:solidFill>
              </a:rPr>
              <a:t>in the database if don’t exist</a:t>
            </a:r>
            <a:endParaRPr sz="1300">
              <a:solidFill>
                <a:srgbClr val="666666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>
                <a:solidFill>
                  <a:srgbClr val="666666"/>
                </a:solidFill>
              </a:rPr>
              <a:t>Check is the user already exists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>
                <a:solidFill>
                  <a:srgbClr val="666666"/>
                </a:solidFill>
              </a:rPr>
              <a:t>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jwt token invalid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Return error message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15504" t="0"/>
          <a:stretch/>
        </p:blipFill>
        <p:spPr>
          <a:xfrm>
            <a:off x="4874375" y="1573600"/>
            <a:ext cx="3999900" cy="294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/login/verify-token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Get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token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A boolean value represent verification successful or not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200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token verified error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Return</a:t>
            </a:r>
            <a:r>
              <a:rPr lang="en"/>
              <a:t> error message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</a:t>
            </a:r>
            <a:r>
              <a:rPr lang="en"/>
              <a:t>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Methods - getUser(user_id)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43527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user_id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</a:t>
            </a:r>
            <a:r>
              <a:rPr lang="en" sz="1300">
                <a:solidFill>
                  <a:srgbClr val="3C78D8"/>
                </a:solidFill>
              </a:rPr>
              <a:t>User </a:t>
            </a:r>
            <a:r>
              <a:rPr lang="en" sz="1300">
                <a:solidFill>
                  <a:srgbClr val="666666"/>
                </a:solidFill>
              </a:rPr>
              <a:t>associated with this user_id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All </a:t>
            </a:r>
            <a:r>
              <a:rPr lang="en" sz="1300">
                <a:solidFill>
                  <a:srgbClr val="3C78D8"/>
                </a:solidFill>
              </a:rPr>
              <a:t>documents</a:t>
            </a:r>
            <a:r>
              <a:rPr lang="en" sz="1300">
                <a:solidFill>
                  <a:srgbClr val="666666"/>
                </a:solidFill>
              </a:rPr>
              <a:t> belong to this </a:t>
            </a:r>
            <a:r>
              <a:rPr lang="en" sz="1300">
                <a:solidFill>
                  <a:srgbClr val="3C78D8"/>
                </a:solidFill>
              </a:rPr>
              <a:t>User</a:t>
            </a:r>
            <a:r>
              <a:rPr lang="en" sz="1300">
                <a:solidFill>
                  <a:srgbClr val="666666"/>
                </a:solidFill>
              </a:rPr>
              <a:t>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>
                <a:solidFill>
                  <a:srgbClr val="666666"/>
                </a:solidFill>
              </a:rPr>
              <a:t>Status:</a:t>
            </a:r>
            <a:endParaRPr>
              <a:solidFill>
                <a:srgbClr val="666666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200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user_id is incorrect || user_id is not found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Return error message</a:t>
            </a:r>
            <a:endParaRPr sz="13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9835" l="0" r="52689" t="13146"/>
          <a:stretch/>
        </p:blipFill>
        <p:spPr>
          <a:xfrm>
            <a:off x="5260650" y="1444013"/>
            <a:ext cx="3127199" cy="3306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CreateDoc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25" y="1330300"/>
            <a:ext cx="40224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Endpoint:  /user/create-new-doc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title, user_id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new </a:t>
            </a:r>
            <a:r>
              <a:rPr lang="en" sz="1300">
                <a:solidFill>
                  <a:srgbClr val="FF9900"/>
                </a:solidFill>
              </a:rPr>
              <a:t>document id</a:t>
            </a:r>
            <a:r>
              <a:rPr lang="en" sz="1300"/>
              <a:t> for front end page to navigate.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Action: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a new document for the specific user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200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user_id is incorrect || user_id is not found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Return error message</a:t>
            </a:r>
            <a:endParaRPr sz="13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0" y="1330300"/>
            <a:ext cx="3934400" cy="3714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 - DeleteDoc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25" y="1395063"/>
            <a:ext cx="40119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/>
              <a:t>Endpoint:  /user/delete-doc/</a:t>
            </a:r>
            <a:r>
              <a:rPr lang="en">
                <a:solidFill>
                  <a:srgbClr val="FF9900"/>
                </a:solidFill>
              </a:rPr>
              <a:t>:docId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/>
              <a:t>Param: </a:t>
            </a:r>
            <a:r>
              <a:rPr lang="en">
                <a:solidFill>
                  <a:srgbClr val="FF9900"/>
                </a:solidFill>
              </a:rPr>
              <a:t>docId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updated list of Docs belong to this user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user selected doc from the DB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user_id is incorrect || user_id is not found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error message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24" y="1284388"/>
            <a:ext cx="2354901" cy="3791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