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bfede3d9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bfede3d9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bfede3d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bfede3d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ff48289a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ff48289a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0e9ed2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0e9ed2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bfede3d9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bfede3d9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246021c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246021c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 Report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300725"/>
            <a:ext cx="85206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5 - NoteAnt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Guancheng Huang, Wenhao Tian (Chris),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Nicholas Narmada, Yichen Li,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Siyuan Wan, Yibo Wang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OpenAI and LangChain Connection</a:t>
            </a:r>
            <a:endParaRPr/>
          </a:p>
        </p:txBody>
      </p:sp>
      <p:pic>
        <p:nvPicPr>
          <p:cNvPr descr="ChatGPT, OpenAI Logo Icon 21495993 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200" y="1461183"/>
            <a:ext cx="1632125" cy="1847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stering Prompt Engineering for LLM Applications with LangChain" id="82" name="Google Shape;82;p16"/>
          <p:cNvPicPr preferRelativeResize="0"/>
          <p:nvPr/>
        </p:nvPicPr>
        <p:blipFill rotWithShape="1">
          <a:blip r:embed="rId4">
            <a:alphaModFix/>
          </a:blip>
          <a:srcRect b="17473" l="0" r="0" t="15578"/>
          <a:stretch/>
        </p:blipFill>
        <p:spPr>
          <a:xfrm>
            <a:off x="6981900" y="3426025"/>
            <a:ext cx="2068725" cy="13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44925" y="1565425"/>
            <a:ext cx="55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50" y="1565425"/>
            <a:ext cx="6677100" cy="2730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44950" y="3845450"/>
            <a:ext cx="1128900" cy="6237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Log In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7"/>
          <p:cNvCxnSpPr>
            <a:stCxn id="90" idx="3"/>
            <a:endCxn id="92" idx="1"/>
          </p:cNvCxnSpPr>
          <p:nvPr/>
        </p:nvCxnSpPr>
        <p:spPr>
          <a:xfrm>
            <a:off x="1373850" y="4157300"/>
            <a:ext cx="13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/>
          <p:nvPr/>
        </p:nvSpPr>
        <p:spPr>
          <a:xfrm>
            <a:off x="2683800" y="3584900"/>
            <a:ext cx="1888200" cy="11448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User Docs Page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 Cloud&quot; Icon - Download for free – Iconduck"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63" y="1933775"/>
            <a:ext cx="862675" cy="6932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>
            <a:stCxn id="93" idx="2"/>
          </p:cNvCxnSpPr>
          <p:nvPr/>
        </p:nvCxnSpPr>
        <p:spPr>
          <a:xfrm>
            <a:off x="509700" y="2626994"/>
            <a:ext cx="1500" cy="12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database mongo db&quot; Icon - Download for free – Iconduck"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563" y="1331556"/>
            <a:ext cx="862675" cy="902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>
            <a:stCxn id="90" idx="0"/>
          </p:cNvCxnSpPr>
          <p:nvPr/>
        </p:nvCxnSpPr>
        <p:spPr>
          <a:xfrm flipH="1" rot="10800000">
            <a:off x="809400" y="2234450"/>
            <a:ext cx="2595000" cy="16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 txBox="1"/>
          <p:nvPr/>
        </p:nvSpPr>
        <p:spPr>
          <a:xfrm>
            <a:off x="1737575" y="2371638"/>
            <a:ext cx="1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ew User()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3766350" y="2234350"/>
            <a:ext cx="0" cy="13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3766350" y="2371650"/>
            <a:ext cx="1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getDocs()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-12137" y="2908350"/>
            <a:ext cx="10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GSI Token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373850" y="4157300"/>
            <a:ext cx="1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Token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6137400" y="3584900"/>
            <a:ext cx="1888200" cy="11448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Docs Page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>
            <a:stCxn id="92" idx="3"/>
            <a:endCxn id="102" idx="1"/>
          </p:cNvCxnSpPr>
          <p:nvPr/>
        </p:nvCxnSpPr>
        <p:spPr>
          <a:xfrm>
            <a:off x="4572000" y="4157300"/>
            <a:ext cx="15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572000" y="4157300"/>
            <a:ext cx="10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971275" y="4157300"/>
            <a:ext cx="10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Doc._id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rot="10800000">
            <a:off x="6591650" y="1767850"/>
            <a:ext cx="0" cy="18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7"/>
          <p:cNvCxnSpPr>
            <a:endCxn id="95" idx="3"/>
          </p:cNvCxnSpPr>
          <p:nvPr/>
        </p:nvCxnSpPr>
        <p:spPr>
          <a:xfrm rot="10800000">
            <a:off x="4059237" y="1782953"/>
            <a:ext cx="253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5355775" y="1782950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Update doc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7"/>
          <p:cNvCxnSpPr>
            <a:endCxn id="102" idx="0"/>
          </p:cNvCxnSpPr>
          <p:nvPr/>
        </p:nvCxnSpPr>
        <p:spPr>
          <a:xfrm>
            <a:off x="7081500" y="1565600"/>
            <a:ext cx="0" cy="20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/>
          <p:nvPr/>
        </p:nvCxnSpPr>
        <p:spPr>
          <a:xfrm rot="10800000">
            <a:off x="4007175" y="1565600"/>
            <a:ext cx="30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5922275" y="1246138"/>
            <a:ext cx="1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getDoc()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hatGPT, OpenAI Logo Icon 21495993 PNG"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5602" y="1331550"/>
            <a:ext cx="797473" cy="90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7"/>
          <p:cNvCxnSpPr>
            <a:stCxn id="112" idx="1"/>
          </p:cNvCxnSpPr>
          <p:nvPr/>
        </p:nvCxnSpPr>
        <p:spPr>
          <a:xfrm flipH="1">
            <a:off x="7444802" y="1782950"/>
            <a:ext cx="760800" cy="180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6579925" y="1478025"/>
            <a:ext cx="258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7444800" y="2771850"/>
            <a:ext cx="12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equest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353150" y="1431200"/>
            <a:ext cx="9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respond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7"/>
          <p:cNvCxnSpPr>
            <a:stCxn id="92" idx="0"/>
            <a:endCxn id="95" idx="2"/>
          </p:cNvCxnSpPr>
          <p:nvPr/>
        </p:nvCxnSpPr>
        <p:spPr>
          <a:xfrm rot="10800000">
            <a:off x="3627900" y="2234300"/>
            <a:ext cx="0" cy="13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>
            <a:off x="2680050" y="2908338"/>
            <a:ext cx="1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ew Doc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for Iteration 2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572075" y="153097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 up and test backend API: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Login: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Assign access token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if(!user) new User()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User Docs Page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getDocs(user._id)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createDoc()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deleteDoc(doc._id)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Document Page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updateDoc(doc._id)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getSummary(doc._id)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95425" y="1974600"/>
            <a:ext cx="37065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time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636525" y="1974600"/>
            <a:ext cx="41664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Any questions?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