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246021c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246021c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br>
              <a:rPr lang="en"/>
            </a:br>
            <a:r>
              <a:rPr lang="en"/>
              <a:t>Bigger font size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2fb609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2fb609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2fb609c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2fb609c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2fb609c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2fb609c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246021c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246021c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Frankie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a9ea67e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8a9ea67e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246021c1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246021c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Wayne</a:t>
            </a:r>
            <a:br>
              <a:rPr lang="en"/>
            </a:br>
            <a:r>
              <a:rPr lang="en"/>
              <a:t>Back-end libs (definite inclusion): langchain(API for AI connection), </a:t>
            </a:r>
            <a:r>
              <a:rPr lang="en"/>
              <a:t>Mongoose(MongoDB connection), path(traverse folders and files), express(runs server-side), passport(for username &amp; password auth and protection), joi(server-side validation), uuid(generate unique ID for each entry)</a:t>
            </a:r>
            <a:br>
              <a:rPr lang="en"/>
            </a:br>
            <a:r>
              <a:rPr lang="en"/>
              <a:t>Back-end libs (maybe used): axios(for internet access), dotenv(for development before release), connect-flash(for flash messages), connect-mongo, method-override(for handling http delete and update requests), cloudinary(cloud storage for img, videos, pdf, …)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246021c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246021c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246021c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246021c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Yibo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Frankie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Requirement leader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Chris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Design and Implementation leader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Nicholas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 Leader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Wayne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Configuration leader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Siyuan Wan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Security Leader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Yibo(Wilbur)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QA Leader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8a9ea6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8a9ea6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did frontend(yibo, siyuan, wayne), backend(chris, nicholas, frankie)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246021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246021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Chris. Split problem and solution into 2 slides. (bigger font size plz)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30e7267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30e7267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246021c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246021c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Siyuan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a9ea67e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8a9ea67e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a9ea67e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8a9ea67e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8a9ea67e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8a9ea67e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0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300725"/>
            <a:ext cx="85206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5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Guancheng Huang, Wenhao Tian (Chris),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Nicholas Narmada, Yichen Li,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Siyuan Wan, Yibo Wang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Page list: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Login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Home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Document</a:t>
            </a:r>
            <a:endParaRPr sz="2200"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Websites for design inspiration for our pages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Pinterest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Dribbble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/login</a:t>
            </a:r>
            <a:endParaRPr sz="18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75" y="0"/>
            <a:ext cx="6858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/{user}</a:t>
            </a:r>
            <a:endParaRPr sz="18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27" y="0"/>
            <a:ext cx="6857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/{user}/{doc}</a:t>
            </a:r>
            <a:endParaRPr sz="1800"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17945" r="0" t="0"/>
          <a:stretch/>
        </p:blipFill>
        <p:spPr>
          <a:xfrm>
            <a:off x="3207426" y="0"/>
            <a:ext cx="593657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187" y="1368022"/>
            <a:ext cx="3570576" cy="200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400" y="3376475"/>
            <a:ext cx="5497249" cy="15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used for frontend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4294967295" type="body"/>
          </p:nvPr>
        </p:nvSpPr>
        <p:spPr>
          <a:xfrm>
            <a:off x="227925" y="1356225"/>
            <a:ext cx="85206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50361" lvl="0" marL="457200" rtl="0" algn="l">
              <a:spcBef>
                <a:spcPts val="1500"/>
              </a:spcBef>
              <a:spcAft>
                <a:spcPts val="0"/>
              </a:spcAft>
              <a:buSzPct val="69600"/>
              <a:buChar char="●"/>
            </a:pPr>
            <a:r>
              <a:rPr b="1" lang="en" sz="5800"/>
              <a:t>Mantine UI</a:t>
            </a:r>
            <a:r>
              <a:rPr lang="en" sz="7200"/>
              <a:t> : </a:t>
            </a:r>
            <a:r>
              <a:rPr lang="en" sz="6400"/>
              <a:t>Provides a set of high-quality React components and hooks.</a:t>
            </a:r>
            <a:endParaRPr sz="6400"/>
          </a:p>
          <a:p>
            <a:pPr indent="-350361" lvl="0" marL="457200" rtl="0" algn="l">
              <a:spcBef>
                <a:spcPts val="0"/>
              </a:spcBef>
              <a:spcAft>
                <a:spcPts val="0"/>
              </a:spcAft>
              <a:buSzPct val="69600"/>
              <a:buChar char="●"/>
            </a:pPr>
            <a:r>
              <a:rPr b="1" lang="en" sz="5800"/>
              <a:t>Tanstack query       </a:t>
            </a:r>
            <a:r>
              <a:rPr lang="en" sz="7200"/>
              <a:t>:</a:t>
            </a:r>
            <a:r>
              <a:rPr lang="en" sz="6400"/>
              <a:t>Handles API requests and data fetching in React applications.</a:t>
            </a:r>
            <a:endParaRPr sz="6400"/>
          </a:p>
          <a:p>
            <a:pPr indent="-350361" lvl="0" marL="457200" rtl="0" algn="l">
              <a:spcBef>
                <a:spcPts val="0"/>
              </a:spcBef>
              <a:spcAft>
                <a:spcPts val="0"/>
              </a:spcAft>
              <a:buSzPct val="69600"/>
              <a:buChar char="●"/>
            </a:pPr>
            <a:r>
              <a:rPr b="1" lang="en" sz="5800"/>
              <a:t>React router</a:t>
            </a:r>
            <a:r>
              <a:rPr lang="en" sz="7200"/>
              <a:t>:    : </a:t>
            </a:r>
            <a:r>
              <a:rPr lang="en" sz="6400"/>
              <a:t>Manages navigation and routing for React applications</a:t>
            </a:r>
            <a:r>
              <a:rPr lang="en" sz="6400"/>
              <a:t>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63" y="1411838"/>
            <a:ext cx="17811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63" y="2672150"/>
            <a:ext cx="2966550" cy="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475" y="3833025"/>
            <a:ext cx="2432400" cy="3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used for backend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25" y="1191175"/>
            <a:ext cx="3999900" cy="3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/>
          </a:p>
          <a:p>
            <a:pPr indent="-33467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7617"/>
              <a:buChar char="●"/>
            </a:pPr>
            <a:r>
              <a:rPr b="1" lang="en" sz="3952"/>
              <a:t>Langchain         : </a:t>
            </a:r>
            <a:r>
              <a:rPr lang="en" sz="3952"/>
              <a:t>API for AI connection </a:t>
            </a:r>
            <a:endParaRPr sz="3952"/>
          </a:p>
          <a:p>
            <a:pPr indent="-33467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7617"/>
              <a:buChar char="●"/>
            </a:pPr>
            <a:r>
              <a:rPr b="1" lang="en" sz="3952"/>
              <a:t>Mongoos           : </a:t>
            </a:r>
            <a:r>
              <a:rPr lang="en" sz="3952"/>
              <a:t>MongoDB connection </a:t>
            </a:r>
            <a:endParaRPr sz="3952"/>
          </a:p>
          <a:p>
            <a:pPr indent="-33467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7617"/>
              <a:buChar char="●"/>
            </a:pPr>
            <a:r>
              <a:rPr b="1" lang="en" sz="3952"/>
              <a:t>express: </a:t>
            </a:r>
            <a:r>
              <a:rPr lang="en" sz="3952"/>
              <a:t>runs server-side           </a:t>
            </a:r>
            <a:endParaRPr sz="3952"/>
          </a:p>
          <a:p>
            <a:pPr indent="-33467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7617"/>
              <a:buChar char="●"/>
            </a:pPr>
            <a:r>
              <a:rPr b="1" lang="en" sz="3952"/>
              <a:t>Path</a:t>
            </a:r>
            <a:r>
              <a:rPr lang="en" sz="3952"/>
              <a:t>; </a:t>
            </a:r>
            <a:r>
              <a:rPr b="1" lang="en" sz="3952"/>
              <a:t>passport; joi; uuid</a:t>
            </a:r>
            <a:endParaRPr b="1" sz="252"/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832425" y="1338775"/>
            <a:ext cx="39999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11"/>
          </a:p>
          <a:p>
            <a:pPr indent="-344801" lvl="0" marL="457200" rtl="0" algn="l">
              <a:spcBef>
                <a:spcPts val="1500"/>
              </a:spcBef>
              <a:spcAft>
                <a:spcPts val="0"/>
              </a:spcAft>
              <a:buSzPct val="67762"/>
              <a:buChar char="●"/>
            </a:pPr>
            <a:r>
              <a:rPr lang="en" sz="2919"/>
              <a:t>Axios ; dotenv; connect-flash; connect-mongo; method-override; cloudinary</a:t>
            </a:r>
            <a:endParaRPr sz="1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50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50" y="1757513"/>
            <a:ext cx="2178275" cy="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25" y="2531625"/>
            <a:ext cx="2206918" cy="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125" y="1951600"/>
            <a:ext cx="938525" cy="2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295425" y="1974600"/>
            <a:ext cx="37065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time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636525" y="1974600"/>
            <a:ext cx="41664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Any questions?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</a:t>
            </a:r>
            <a:r>
              <a:rPr lang="en"/>
              <a:t>Roles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Leader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Implementation Leader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Leader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Leader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 Leader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Roles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Front End Team 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Yibo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Siyuan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Wayne</a:t>
            </a:r>
            <a:endParaRPr sz="22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Back End Team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Chris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Nicholas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Frankie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of Project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Problem: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2200"/>
              <a:t>Traditional note-taking</a:t>
            </a:r>
            <a:endParaRPr sz="2200"/>
          </a:p>
          <a:p>
            <a:pPr indent="-355600" lvl="1" marL="914400" rtl="0" algn="l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Lengthy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Inefficient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Difficult to condense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Taking Notes By Hand May Be Better Than Digitally, Researchers Say : NPR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475" y="2399675"/>
            <a:ext cx="4274599" cy="2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of Project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Utilize ChatGPT’s natural language processing and understanding capabilities to summarize notes.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efficient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learning experience.</a:t>
            </a:r>
            <a:endParaRPr/>
          </a:p>
        </p:txBody>
      </p:sp>
      <p:pic>
        <p:nvPicPr>
          <p:cNvPr descr="ChatGPT - Wikipedia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825" y="1646088"/>
            <a:ext cx="1597525" cy="15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Plan/roadmap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20900" y="237950"/>
            <a:ext cx="4166400" cy="4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Six people: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frontend 3 people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backend 3 people.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Itera0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1. </a:t>
            </a:r>
            <a:r>
              <a:rPr lang="en" sz="1800"/>
              <a:t>Project development ideas.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2. </a:t>
            </a:r>
            <a:r>
              <a:rPr lang="en" sz="1800"/>
              <a:t>Clear division and familiar with own part.                 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Frontend</a:t>
            </a:r>
            <a:endParaRPr sz="2200" u="sng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Finish making UI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dummy data</a:t>
            </a:r>
            <a:endParaRPr sz="2200"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Backend</a:t>
            </a:r>
            <a:endParaRPr sz="2200" u="sng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Research about ChatGPT API and Langchain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Setup Express and MongoDB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Frontend</a:t>
            </a:r>
            <a:endParaRPr sz="2200" u="sng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Remove dummy data, use real time data from backend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loading and error states</a:t>
            </a:r>
            <a:endParaRPr sz="2200"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Backend</a:t>
            </a:r>
            <a:endParaRPr sz="2200" u="sng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Finish CRUD (create, read, update, delete) operations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Finish building MongoDB data models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Finish register, login, logout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User sessions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</a:t>
            </a:r>
            <a:endParaRPr/>
          </a:p>
        </p:txBody>
      </p:sp>
      <p:sp>
        <p:nvSpPr>
          <p:cNvPr id="118" name="Google Shape;118;p21"/>
          <p:cNvSpPr txBox="1"/>
          <p:nvPr>
            <p:ph idx="4294967295" type="body"/>
          </p:nvPr>
        </p:nvSpPr>
        <p:spPr>
          <a:xfrm>
            <a:off x="257205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Frontend &amp; Backend</a:t>
            </a:r>
            <a:endParaRPr sz="2200" u="sng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sure everything works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 new features from surveys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