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DB4D87-FFFD-4E0A-BC4B-DFABF225CCB9}">
  <a:tblStyle styleId="{CADB4D87-FFFD-4E0A-BC4B-DFABF225C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b26c1d1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b26c1d1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b26c1d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b26c1d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b26c1d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fb26c1d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b26c1d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b26c1d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fb26c1d1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fb26c1d1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b26c1d1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fb26c1d1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b26c1d1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b26c1d1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cheffy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 673 Team 1 Iter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9/26/2021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125750" y="4184750"/>
            <a:ext cx="73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500" y="220250"/>
            <a:ext cx="6572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175" y="1017450"/>
            <a:ext cx="2869655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(Another presentation)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372725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Overview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Software Architecture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 &amp; Security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UI Design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Stories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 Demo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300" y="1755975"/>
            <a:ext cx="2447923" cy="16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9925" y="870350"/>
            <a:ext cx="3514375" cy="11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00" y="3020113"/>
            <a:ext cx="1997600" cy="79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4125" y="2656375"/>
            <a:ext cx="1093901" cy="14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Goals</a:t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Maintainability 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Reusability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Architecture: MVC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54" y="1402325"/>
            <a:ext cx="6327700" cy="32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Architecture: MVC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88" y="1246825"/>
            <a:ext cx="5594825" cy="35918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702350" y="2330850"/>
            <a:ext cx="66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View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1263075" y="253697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8"/>
          <p:cNvSpPr txBox="1"/>
          <p:nvPr/>
        </p:nvSpPr>
        <p:spPr>
          <a:xfrm>
            <a:off x="311708" y="3022650"/>
            <a:ext cx="10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Controller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1263063" y="3228775"/>
            <a:ext cx="4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8"/>
          <p:cNvSpPr txBox="1"/>
          <p:nvPr/>
        </p:nvSpPr>
        <p:spPr>
          <a:xfrm>
            <a:off x="7912425" y="2330850"/>
            <a:ext cx="10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One of our APIs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8"/>
          <p:cNvCxnSpPr>
            <a:stCxn id="100" idx="2"/>
          </p:cNvCxnSpPr>
          <p:nvPr/>
        </p:nvCxnSpPr>
        <p:spPr>
          <a:xfrm flipH="1">
            <a:off x="7435125" y="2946450"/>
            <a:ext cx="1005000" cy="4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Architecture: MVC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1189838" y="3003400"/>
            <a:ext cx="1952400" cy="15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View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587288" y="1154425"/>
            <a:ext cx="1952400" cy="1508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Controller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App.py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001775" y="3003400"/>
            <a:ext cx="1952400" cy="168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/>
              <a:t>Model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9"/>
          <p:cNvCxnSpPr>
            <a:stCxn id="107" idx="0"/>
            <a:endCxn id="108" idx="1"/>
          </p:cNvCxnSpPr>
          <p:nvPr/>
        </p:nvCxnSpPr>
        <p:spPr>
          <a:xfrm flipH="1" rot="10800000">
            <a:off x="2166038" y="1908400"/>
            <a:ext cx="1421400" cy="109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 flipH="1">
            <a:off x="2603588" y="2200400"/>
            <a:ext cx="983700" cy="80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9"/>
          <p:cNvSpPr txBox="1"/>
          <p:nvPr/>
        </p:nvSpPr>
        <p:spPr>
          <a:xfrm>
            <a:off x="1822663" y="2107675"/>
            <a:ext cx="11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action</a:t>
            </a:r>
            <a:endParaRPr/>
          </a:p>
        </p:txBody>
      </p:sp>
      <p:cxnSp>
        <p:nvCxnSpPr>
          <p:cNvPr id="113" name="Google Shape;113;p19"/>
          <p:cNvCxnSpPr>
            <a:stCxn id="108" idx="3"/>
            <a:endCxn id="109" idx="0"/>
          </p:cNvCxnSpPr>
          <p:nvPr/>
        </p:nvCxnSpPr>
        <p:spPr>
          <a:xfrm>
            <a:off x="5539688" y="1908475"/>
            <a:ext cx="1438200" cy="1095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 rot="10800000">
            <a:off x="5539688" y="2227400"/>
            <a:ext cx="982800" cy="75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9"/>
          <p:cNvSpPr txBox="1"/>
          <p:nvPr/>
        </p:nvSpPr>
        <p:spPr>
          <a:xfrm>
            <a:off x="5539688" y="2507875"/>
            <a:ext cx="11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119313" y="2107675"/>
            <a:ext cx="11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3007663" y="2555538"/>
            <a:ext cx="11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446950" y="3894350"/>
            <a:ext cx="1438200" cy="40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💗 </a:t>
            </a:r>
            <a:r>
              <a:rPr b="1" lang="en">
                <a:solidFill>
                  <a:schemeClr val="lt1"/>
                </a:solidFill>
              </a:rPr>
              <a:t>save it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966250" y="4075750"/>
            <a:ext cx="76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👆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6060350" y="37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{CADB4D87-FFFD-4E0A-BC4B-DFABF225CCB9}</a:tableStyleId>
              </a:tblPr>
              <a:tblGrid>
                <a:gridCol w="917625"/>
                <a:gridCol w="917625"/>
              </a:tblGrid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User ID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Favorites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RecipeID123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9"/>
          <p:cNvSpPr txBox="1"/>
          <p:nvPr/>
        </p:nvSpPr>
        <p:spPr>
          <a:xfrm>
            <a:off x="644675" y="3001013"/>
            <a:ext cx="15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Save success!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Security Design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70350"/>
            <a:ext cx="8520600" cy="20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Database: SQLite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UserID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Email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Password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Favorites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Pantries</a:t>
            </a:r>
            <a:endParaRPr sz="2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Security: Auth0 for password saving; HTTPS </a:t>
            </a:r>
            <a:r>
              <a:rPr lang="en" sz="2000"/>
              <a:t>request; Integrate cookies for session management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Wireframe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700" y="1017450"/>
            <a:ext cx="5014596" cy="382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3737175" y="709650"/>
            <a:ext cx="4036800" cy="3724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p21"/>
          <p:cNvSpPr/>
          <p:nvPr/>
        </p:nvSpPr>
        <p:spPr>
          <a:xfrm>
            <a:off x="1923325" y="2571750"/>
            <a:ext cx="2009100" cy="2415600"/>
          </a:xfrm>
          <a:prstGeom prst="ellipse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