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f5f91d3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f5f91d3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f5f91d3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f5f91d3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f5f91d33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f5f91d3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bd7e03ba8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bd7e03ba8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f5f91d3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f5f91d3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bd7e03ba8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bd7e03ba8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bd7e03ba8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bd7e03ba8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f5f91d3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f5f91d3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bd7e03ba8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bd7e03ba8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f5f91d3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f5f91d3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bd7e03ba8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bd7e03ba8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cheffy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59075" y="28861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Smart Recipe Aggregator App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4746200" y="43272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Sept. 12, 2021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673 O1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Plan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364700"/>
            <a:ext cx="7030500" cy="31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Standard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</a:t>
            </a:r>
            <a:r>
              <a:rPr lang="en"/>
              <a:t>ep8 for python and flask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 Testing - developers will run unit tests on core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Manual Testing - QA lead will run manual testing on features towards the end of each iteration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Defect Management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Defects will be graded on severity(major to trivial) to guide priority of attention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PivotalTracker or a spreadsheet will be used to track defects and progress made to remedy them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Management</a:t>
            </a:r>
            <a:r>
              <a:rPr lang="en"/>
              <a:t> Plan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1303800" y="1364700"/>
            <a:ext cx="7030500" cy="31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Items and Tools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 - VS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 tracker - Pivotal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 Control -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 - Slack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Defect Tracking - Pivotal/github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Environment Management - Heroku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Branch Management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Branch - where final code lives, for deployment to Heroku, not for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Branches - will be created for each feature being worked on, will serve to isolate bugs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Management Plan</a:t>
            </a:r>
            <a:endParaRPr/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1364700"/>
            <a:ext cx="7030500" cy="31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Commit Guidelines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Commit messages should concisely convey what was completed in that commit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Commits should be bug free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Commits should be reviewed by at least one other team member prior to merging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Integration and Deployment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Python/Flask - code/framework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Jinja (part of flask) - templating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 - frontend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Spoontacular API - recipe 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Heroku - deployment server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 Plan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 Assurance Plan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 Management Plan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Justin Fanning - Team leader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Kyle Mabry - Backup Team leader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Andrew Fish - Requirement leader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Jean Shalenkova - Design and Implementation leader; Configuration leader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Yanru Zhu - QA leader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Aidan Duffy - Security leader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460275"/>
            <a:ext cx="70305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Cheffy</a:t>
            </a:r>
            <a:r>
              <a:rPr lang="en"/>
              <a:t> is a web app that helps users find ways to use leftover ingredients they may have have in their kitchens. It can </a:t>
            </a:r>
            <a:r>
              <a:rPr lang="en"/>
              <a:t>recommend</a:t>
            </a:r>
            <a:r>
              <a:rPr lang="en"/>
              <a:t> </a:t>
            </a:r>
            <a:r>
              <a:rPr lang="en"/>
              <a:t>recipes</a:t>
            </a:r>
            <a:r>
              <a:rPr lang="en"/>
              <a:t> based on what the user has and ingredients they want to avoid. Users will be able to save </a:t>
            </a:r>
            <a:r>
              <a:rPr lang="en"/>
              <a:t>recipes</a:t>
            </a:r>
            <a:r>
              <a:rPr lang="en"/>
              <a:t> that they like for use later as well.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help </a:t>
            </a:r>
            <a:r>
              <a:rPr lang="en"/>
              <a:t>users find ways to utilize leftover ingredients and find recipes that meet their dietary needs(allergies, etc)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help </a:t>
            </a:r>
            <a:r>
              <a:rPr lang="en"/>
              <a:t>minimize</a:t>
            </a:r>
            <a:r>
              <a:rPr lang="en"/>
              <a:t> food waste by finding uses for things you might otherwise throw away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Anyone who cooks at home and who has ever thought: well, what can I do with this?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348775"/>
            <a:ext cx="7030500" cy="31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Features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Login - allows the user a place to store current ingredients on hand and a place to store saved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Ability - allows the user to search for recipes that conta</a:t>
            </a:r>
            <a:r>
              <a:rPr lang="en"/>
              <a:t>in ingredients they have on hand, but do not contain any undesired ingredients (health, allergy, preference)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Ability - allows the user the store a list of ingredients they have on had, and to save recipes of interest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navigate UI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311600"/>
            <a:ext cx="7030500" cy="32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Desirable</a:t>
            </a:r>
            <a:r>
              <a:rPr lang="en"/>
              <a:t> Features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Shopping List Generation - allows the user to export a shopping list based on </a:t>
            </a:r>
            <a:r>
              <a:rPr lang="en"/>
              <a:t>chosen</a:t>
            </a:r>
            <a:r>
              <a:rPr lang="en"/>
              <a:t> ingredients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Recipe Rating System - allows the user to remember their opinion of the recipes they have seen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Optional Features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Element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Suggest new </a:t>
            </a:r>
            <a:r>
              <a:rPr lang="en"/>
              <a:t>recipes</a:t>
            </a:r>
            <a:r>
              <a:rPr lang="en"/>
              <a:t> based on user ratings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Suggest alternative ingredients for </a:t>
            </a:r>
            <a:r>
              <a:rPr lang="en"/>
              <a:t>recipes</a:t>
            </a:r>
            <a:r>
              <a:rPr lang="en"/>
              <a:t> if they contain undesired ingredients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Plan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343450"/>
            <a:ext cx="70305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decided to use a Agile/Spiral Methodology - iterative and incremental nature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iteration will begin by reviewing the previous iteration and using that to plan out the next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week goals will be reviewed and tasks assigned to appropriate parties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the end of each iteration a review will assess the completed work to discuss / deal with any encountered problems or risks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Plan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396550"/>
            <a:ext cx="70305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risks identified during iteration 0: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Project completion - project is conducted over a short period of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Overestimating the amount of work that can get done in that time period was a worry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Establishing a MVP(minimum viable product) of essential features will allow us to complete the core functionality, and time </a:t>
            </a:r>
            <a:r>
              <a:rPr lang="en"/>
              <a:t>permitting</a:t>
            </a:r>
            <a:r>
              <a:rPr lang="en"/>
              <a:t> add bonus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Unfamiliarity</a:t>
            </a:r>
            <a:r>
              <a:rPr lang="en"/>
              <a:t> with Flask web framework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Majority of the team is largely </a:t>
            </a:r>
            <a:r>
              <a:rPr lang="en"/>
              <a:t>unfamiliar</a:t>
            </a:r>
            <a:r>
              <a:rPr lang="en"/>
              <a:t> with the framework, will require learning as we go to adapt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Lack of communication - due to geographic spread of team and reality of life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Mobile app of slack will be used to allow for ease of communication between team members around daily activities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Plan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364700"/>
            <a:ext cx="7030500" cy="31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Passing Rate - both with unit testing and </a:t>
            </a:r>
            <a:r>
              <a:rPr lang="en"/>
              <a:t>manual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Story Counts - using PivotalTracker to tally completed user stories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Product Complexity - LOC(lines of code), classes, methods,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Project Effort - number of hours spent on the project per iteration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Documentation - quality of documents produced during the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End of Iteration Reports - composed of the above metrics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