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c678e6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7c678e6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fb26c1d1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fb26c1d1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fb26c1d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fb26c1d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fb26c1d1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fb26c1d1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fb26c1d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fb26c1d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fb26c1d1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fb26c1d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c678e6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7c678e6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c678e6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7c678e6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cheffy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 673 Team 1 Iter 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/12/2021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125750" y="418475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00" y="220250"/>
            <a:ext cx="6572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Overview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Documented</a:t>
            </a:r>
            <a:r>
              <a:rPr lang="en"/>
              <a:t> testing strategy with unit, system, and manual testing. Ex: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Unit: searching for a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System: Display recipe after clicking on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Manual: Login to an </a:t>
            </a:r>
            <a:r>
              <a:rPr lang="en"/>
              <a:t>existing</a:t>
            </a:r>
            <a:r>
              <a:rPr lang="en"/>
              <a:t>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Passing 100% of unit and systems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Passing 83% of manual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Finished 7 of 8 user story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metrics: detected and fixed 100% of defects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113" y="1017450"/>
            <a:ext cx="6055772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(Another presentation)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372725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Overview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Software Architecture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Database Design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Security Design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Testing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User Stories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App Demo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300" y="1236575"/>
            <a:ext cx="2447923" cy="16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925" y="870350"/>
            <a:ext cx="3514375" cy="11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700" y="3020113"/>
            <a:ext cx="1997600" cy="79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4125" y="2656375"/>
            <a:ext cx="1093901" cy="140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4500" y="391350"/>
            <a:ext cx="3322000" cy="33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5277" y="3286575"/>
            <a:ext cx="1345269" cy="14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Maintainability 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Reusability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Security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Architecture: MVC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63" y="1337350"/>
            <a:ext cx="52482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Architecture: MVC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45550" y="2139700"/>
            <a:ext cx="6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View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1006275" y="2345825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/>
        </p:nvSpPr>
        <p:spPr>
          <a:xfrm>
            <a:off x="93920" y="4202075"/>
            <a:ext cx="105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Controller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>
            <a:off x="1045275" y="4408200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 txBox="1"/>
          <p:nvPr/>
        </p:nvSpPr>
        <p:spPr>
          <a:xfrm>
            <a:off x="7856600" y="2104800"/>
            <a:ext cx="105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One of our APIs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" name="Google Shape;109;p18"/>
          <p:cNvCxnSpPr>
            <a:stCxn id="108" idx="2"/>
          </p:cNvCxnSpPr>
          <p:nvPr/>
        </p:nvCxnSpPr>
        <p:spPr>
          <a:xfrm flipH="1">
            <a:off x="7379300" y="2720400"/>
            <a:ext cx="10050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50" y="1169850"/>
            <a:ext cx="5763174" cy="338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70350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Database: SQLite			</a:t>
            </a:r>
            <a:r>
              <a:rPr lang="en" sz="2000"/>
              <a:t>Example Pantry Entry: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UserID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Favorites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Pantries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User login stored with Auth0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1125" y="1649938"/>
            <a:ext cx="497205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Design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Auth0 stores: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username and password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authenticates HTTPS requests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Helps Flask-login package with session information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Operation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24" y="1017450"/>
            <a:ext cx="5735950" cy="40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