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9FD71D-9F0A-4550-A6A6-D12D3FA5EBE9}">
  <a:tblStyle styleId="{ED9FD71D-9F0A-4550-A6A6-D12D3FA5E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e507e6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e507e6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f7186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ff7186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7a58ae1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7a58ae1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ff71861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ff71861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f71861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f71861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97a58ae1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97a58ae1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ff71861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ff71861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f718619f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f718619f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f718619f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f718619f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f71861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f71861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bbd793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bbd793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97a58ae1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97a58ae1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bbd793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bbd793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dbbd793d5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dbbd793d5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000d2c2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000d2c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000d2c2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000d2c2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00d2c2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00d2c2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dbbd793d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dbbd793d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dbbd793d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dbbd793d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dbbd793d5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dbbd793d5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b10bc30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b10bc30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bbd793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bbd793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b10bc304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b10bc304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d56141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d56141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97a58ae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97a58ae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97a58ae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97a58ae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see, being overweight is a common problem for many Americans right now. The problem of being overweight can be linked to diet.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t</a:t>
            </a:r>
            <a:r>
              <a:rPr lang="en">
                <a:solidFill>
                  <a:schemeClr val="dk1"/>
                </a:solidFill>
              </a:rPr>
              <a:t>he purpose of our application which named MyDietHub is to allow a user to track their caloric intake and thereby regulate their diet.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MyDietHub is a full stack application built on modern frameworks that allows a user to compute the calories of a given food type and for an entire meal.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Any person hoping to regulate their caloric intake and track their diet.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97a58ae1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97a58ae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used B</a:t>
            </a:r>
            <a:r>
              <a:rPr lang="en"/>
              <a:t>alsamiq wireframes to do the UI design, As you can see, this is the home page, and it is a gateway to MyDietHub, you can see Home, About, Login/Register Logout on the navigation bar.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97a58ae1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97a58ae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f718619f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ff718619f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7a58ae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7a58ae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9166c6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9166c6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rive.google.com/drive/folders/1b7rD0_OYSKx40c97Q4FVX2_E8Hv1m-tY" TargetMode="External"/><Relationship Id="rId4" Type="http://schemas.openxmlformats.org/officeDocument/2006/relationships/hyperlink" Target="https://github.com/BUMETCS673/BUMETCS673OLSum21P4/tree/iteration2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441050"/>
            <a:ext cx="35052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460950" y="1788650"/>
            <a:ext cx="8222100" cy="27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</a:t>
            </a:r>
            <a:r>
              <a:rPr lang="en" sz="3400"/>
              <a:t>ET CS 673 - Software Engineering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Team 4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Iteration 2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Architecture, Refactoring &amp; Testing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Key Changes: Iteration 1 to Iteration 2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1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Iteration 1:</a:t>
            </a:r>
            <a:endParaRPr b="1">
              <a:solidFill>
                <a:srgbClr val="0000FF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1 - Key Outcomes: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Iteration 1, the team completed the initial code development for three (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distinct components: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Registration &amp; Login Module - Single User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USDA Module - Makes API call to USDA FoodCentral DB to obtain calories by food type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 Operations Module - Control code to process http requests &amp; response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three of these modules were built using a Python-Flask framework with simple interfaces and a SQLite database hosted locally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Iteration 2:</a:t>
            </a:r>
            <a:endParaRPr b="1">
              <a:solidFill>
                <a:srgbClr val="0000FF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2 - Key Outcomes: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Iteration 2, the team completed the following milestones: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Combined the Reg/Login, USDA API, &amp; CRUD modules into one (1) integrated system - MVP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Refactored these primary modules to eliminate key code smells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 a series of unit tests to test the primary functionality of each module and the system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detailed software &amp; system architectural design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System </a:t>
            </a:r>
            <a:r>
              <a:rPr b="1" lang="en" sz="2800"/>
              <a:t>Architecture - </a:t>
            </a:r>
            <a:r>
              <a:rPr b="1" lang="en" sz="2800"/>
              <a:t>Layered</a:t>
            </a:r>
            <a:r>
              <a:rPr b="1" lang="en" sz="2800"/>
              <a:t> Structure</a:t>
            </a:r>
            <a:endParaRPr b="1" sz="28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Goal 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Decompose system into smaller subsystems (components) to reduce system complexity and allow for change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Subsystems or components are structured or decomposed based on functions and data flow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 design includes frontend, backend and data layer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 system perspective, the design is based on a 2-tiered, layered structure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layer provides a related set of services to upper layers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diagram on the following page illustrates the layered system architecture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System Architecture - Layered Structure Diagram</a:t>
            </a:r>
            <a:endParaRPr b="1" sz="28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55925"/>
            <a:ext cx="59436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Software </a:t>
            </a:r>
            <a:r>
              <a:rPr b="1" lang="en" sz="2800"/>
              <a:t>Architecture - MVC Pattern</a:t>
            </a:r>
            <a:endParaRPr b="1" sz="2800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1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Model–view–controller (known as MVC) 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design pattern commonly used to develop user interfaces that divides related program logic into three interconnected elements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MVC architecture - Model is responsible for application-domain data, View displays the model and is templates to render HTML pages, Controller (logic) handles requests &amp; responses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MyDietHub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MVC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Layer (Model)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implemented using a SQLite relational database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Layer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interfaces developed using HTML5/CSS3 and Jinja2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built as a REST API using the Python-Flask framework that provides API endpoints to perform various CRUD (create-read-update-delete) operations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diagram on the following page illustrates the MVC software architecture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Software Architecture - MVC Pattern Diagram</a:t>
            </a:r>
            <a:endParaRPr b="1" sz="28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62" y="1141600"/>
            <a:ext cx="5339275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Database Design</a:t>
            </a:r>
            <a:endParaRPr b="1" sz="28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66275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SQLite chosen for simplicity and integration with python/flask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Two (2) primary database Schemas are used in the system: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Model Table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 database has 7 keys: id, firstname, lastname, email, username, password and role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Model Table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database has 6 keys: id, meal_type, food_item1, food_item2, calories, date_created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Database Schema Overview - User Model Table </a:t>
            </a:r>
            <a:endParaRPr b="1" sz="2800"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1600200" y="14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{ED9FD71D-9F0A-4550-A6A6-D12D3FA5EBE9}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Column name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Variable type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Unique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 (primary key)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firstname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lastname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email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password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Database Schema Overview - Meal Model Table </a:t>
            </a:r>
            <a:endParaRPr b="1" sz="2800"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1600200" y="161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{ED9FD71D-9F0A-4550-A6A6-D12D3FA5EBE9}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Column name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Variable type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Nullable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 (primary key)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Integer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meal_type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food_item1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food_item2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calories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Float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date_created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Datetime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Use Case Diagram</a:t>
            </a:r>
            <a:endParaRPr b="1" sz="28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16300"/>
            <a:ext cx="85206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 case diagram on the following page outlines how users will perform tasks on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MyDietHub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outlines from a user’s point of view, a system’s behavior as it responds to a request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the use case diagram, we have included the class diagram and database design schema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Use Case </a:t>
            </a:r>
            <a:r>
              <a:rPr b="1" lang="en" sz="2800"/>
              <a:t>Diagram</a:t>
            </a:r>
            <a:endParaRPr b="1" sz="2800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850" y="1017800"/>
            <a:ext cx="511829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Team 4 - Members Overview</a:t>
            </a:r>
            <a:endParaRPr b="1" sz="28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11575"/>
            <a:ext cx="85206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Ray Clark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Chen Zha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&amp; Implementation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Daniel Graziano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But Wing Han Josephine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Huimin Diao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Zixia Zhou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Class Diagram</a:t>
            </a:r>
            <a:endParaRPr b="1" sz="28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25" y="913750"/>
            <a:ext cx="5560550" cy="39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1</a:t>
            </a:r>
            <a:endParaRPr b="1" sz="2800"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66275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During Iteration 2, the team </a:t>
            </a:r>
            <a:r>
              <a:rPr lang="en" sz="1400"/>
              <a:t>completed</a:t>
            </a:r>
            <a:r>
              <a:rPr lang="en" sz="1400"/>
              <a:t> initial refactoring for each of the three (3) key modules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goal of the refactoring effort was to remove key code smells and employ a single </a:t>
            </a:r>
            <a:r>
              <a:rPr lang="en" sz="1400"/>
              <a:t>responsibility</a:t>
            </a:r>
            <a:r>
              <a:rPr lang="en" sz="1400"/>
              <a:t> principle by moving key functions to separate classes and files.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200"/>
              <a:t>Examples of the refactoring effort: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i="1" lang="en" sz="1200">
                <a:highlight>
                  <a:schemeClr val="lt1"/>
                </a:highlight>
              </a:rPr>
              <a:t>Login Function Before Refactoring :</a:t>
            </a:r>
            <a:endParaRPr b="1" i="1" sz="1200"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highlight>
                  <a:srgbClr val="FCE5CD"/>
                </a:highlight>
              </a:rPr>
              <a:t>	</a:t>
            </a:r>
            <a:endParaRPr b="1" i="1" sz="1200">
              <a:highlight>
                <a:srgbClr val="FCE5CD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500" y="2269675"/>
            <a:ext cx="3506775" cy="25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1</a:t>
            </a:r>
            <a:endParaRPr b="1" sz="2800"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0" y="1324625"/>
            <a:ext cx="4681049" cy="31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2</a:t>
            </a:r>
            <a:endParaRPr b="1" sz="2800"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66275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During Iteration 2, the team completed initial refactoring for each of the three (3) key modules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goal of the refactoring effort was to remove key code smells and employ a single responsibility principle by moving key functions to separate classes and files.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200"/>
              <a:t>Example 2 - </a:t>
            </a:r>
            <a:r>
              <a:rPr b="1" i="1" lang="en" sz="1200">
                <a:highlight>
                  <a:schemeClr val="lt1"/>
                </a:highlight>
              </a:rPr>
              <a:t>Organization:  Database code, control (route) code and Flask app instantiation code all in the same file, ‘app.py’.  Screen shots below of app.py before &amp; after refactoring show database code and routes</a:t>
            </a:r>
            <a:endParaRPr b="1" i="1" sz="1200"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highlight>
                  <a:srgbClr val="FCE5CD"/>
                </a:highlight>
              </a:rPr>
              <a:t>	</a:t>
            </a:r>
            <a:endParaRPr b="1" i="1" sz="1200">
              <a:highlight>
                <a:srgbClr val="FCE5CD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2</a:t>
            </a:r>
            <a:endParaRPr b="1" sz="2800"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017800"/>
            <a:ext cx="8520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❖"/>
            </a:pPr>
            <a:r>
              <a:rPr b="1" i="1" lang="en" sz="1220">
                <a:highlight>
                  <a:schemeClr val="lt1"/>
                </a:highlight>
              </a:rPr>
              <a:t>Database code included in app.py </a:t>
            </a:r>
            <a:r>
              <a:rPr b="1" i="1" lang="en" sz="1220" u="sng">
                <a:highlight>
                  <a:schemeClr val="lt1"/>
                </a:highlight>
              </a:rPr>
              <a:t>before </a:t>
            </a:r>
            <a:r>
              <a:rPr b="1" i="1" lang="en" sz="1220">
                <a:highlight>
                  <a:schemeClr val="lt1"/>
                </a:highlight>
              </a:rPr>
              <a:t>refactoring</a:t>
            </a:r>
            <a:endParaRPr b="1" i="1" sz="122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i="1" sz="1020">
              <a:highlight>
                <a:srgbClr val="FCE5CD"/>
              </a:highlight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1825"/>
            <a:ext cx="8520601" cy="304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2</a:t>
            </a:r>
            <a:endParaRPr b="1" sz="2800"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017800"/>
            <a:ext cx="8520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3880" lvl="0" marL="457200" rtl="0" algn="l">
              <a:spcBef>
                <a:spcPts val="0"/>
              </a:spcBef>
              <a:spcAft>
                <a:spcPts val="0"/>
              </a:spcAft>
              <a:buSzPct val="111637"/>
              <a:buChar char="❖"/>
            </a:pPr>
            <a:r>
              <a:rPr b="1" i="1" lang="en" sz="1718">
                <a:highlight>
                  <a:schemeClr val="lt1"/>
                </a:highlight>
              </a:rPr>
              <a:t>Database code included in models.py </a:t>
            </a:r>
            <a:r>
              <a:rPr b="1" i="1" lang="en" sz="1718" u="sng">
                <a:highlight>
                  <a:schemeClr val="lt1"/>
                </a:highlight>
              </a:rPr>
              <a:t>after </a:t>
            </a:r>
            <a:r>
              <a:rPr b="1" i="1" lang="en" sz="1718">
                <a:highlight>
                  <a:schemeClr val="lt1"/>
                </a:highlight>
              </a:rPr>
              <a:t>refactoring</a:t>
            </a:r>
            <a:endParaRPr b="1" i="1" sz="1718"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62" y="1403477"/>
            <a:ext cx="7913474" cy="32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357"/>
              <a:buFont typeface="Arial"/>
              <a:buNone/>
            </a:pPr>
            <a:r>
              <a:rPr b="1" lang="en" sz="2800"/>
              <a:t>Testing Plan &amp; Results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Framework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Python unittest for unit testing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Plan to use Selenium for automated system testing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Types of testing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UI Tests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Perform manually and use black box testing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Unit Tests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Perform automatically and use white box testing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System Test</a:t>
            </a:r>
            <a:endParaRPr/>
          </a:p>
          <a:p>
            <a:pPr indent="-304164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Will perform automatically and use black box testing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Manual UI Testing</a:t>
            </a:r>
            <a:endParaRPr b="1" sz="2800"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087000"/>
            <a:ext cx="56925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50"/>
              <a:buFont typeface="Arial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 Total Number of UI Testing = 13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Number of failures =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50"/>
              <a:buFont typeface="Arial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UI Testing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00" y="1992025"/>
            <a:ext cx="5183200" cy="29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Code Coverage Report</a:t>
            </a:r>
            <a:endParaRPr b="1" sz="2800"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unit tests cover approximately 80% of the application.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25" y="1912325"/>
            <a:ext cx="59436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Conclusion - Next Steps for Final Iteration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11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During this iteration 2, the team successfully completed the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following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tasks: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Successfully integrated three (3)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into a fully functional MVP system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Refactored all three modules to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eliminate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key code smells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Completed a series of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tests of the MVP code functionality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The team has the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following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key objectives for the final iteration 3: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Revise code to accept “multiple” food items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 able to query DB based on varying criteria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Additional exception handling and data validation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Iteration 2 - </a:t>
            </a:r>
            <a:r>
              <a:rPr b="1" lang="en" sz="2800"/>
              <a:t>Overview</a:t>
            </a:r>
            <a:endParaRPr b="1" sz="28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2105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❖"/>
            </a:pPr>
            <a:r>
              <a:rPr b="1"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Iteration 2 - Presenters:</a:t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Chen Zhao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Requirements Leader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Huimin Diao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Configuration Leader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❖"/>
            </a:pPr>
            <a:r>
              <a:rPr b="1"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Iteration 2 Presentation - Topics</a:t>
            </a:r>
            <a:r>
              <a:rPr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MyDietHub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Application Overview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Changes: Iteration 1 to Iteration 2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Refactoring - Examples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Plan &amp; Results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for Final Iteration 3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User Interface (UI) Designs</a:t>
            </a:r>
            <a:endParaRPr b="1" sz="2800"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11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following pages, we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wireframe designs for the application’s UIs: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Registration &amp; Login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Meal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Meal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Code Demo and Release Branch Link</a:t>
            </a:r>
            <a:endParaRPr b="1" sz="2800"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MyGitHub - software demo/code walk-through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https://drive.google.com/drive/folders/1b7rD0_OYSKx40c97Q4FVX2_E8Hv1m-tY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MyGitHub - Release branch link - 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Iteration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-87325"/>
            <a:ext cx="6057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MyDietHub - Application Overview</a:t>
            </a:r>
            <a:endParaRPr b="1" sz="28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1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Application</a:t>
            </a:r>
            <a:r>
              <a:rPr b="1" lang="en">
                <a:solidFill>
                  <a:srgbClr val="0000FF"/>
                </a:solidFill>
              </a:rPr>
              <a:t> Overview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ding to the National Health &amp; Nutrition Examination Survey (2013–2014), approximately 2 in 3 adults in the U.S. are either overweight or obese.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App: </a:t>
            </a:r>
            <a:r>
              <a:rPr b="1"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MyDietHub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full stack application built on modern frameworks that allows a user to compute the calories of a given food type and for an entire meal.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purpose of the application is to allow a user to track their caloric intake and thereby regulate their diet.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person hoping to regulate their caloric intake and track their diet.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386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204825" y="990525"/>
            <a:ext cx="2821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landing page (Home page).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gateway to MyDietHub’s content.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9275"/>
            <a:ext cx="4325119" cy="3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Registration/Login Page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28950" y="3861750"/>
            <a:ext cx="36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form for the user to do registration.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744125" y="1017800"/>
            <a:ext cx="36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form for the user to login into MyDietHub.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017800"/>
            <a:ext cx="3528500" cy="28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299" y="1633400"/>
            <a:ext cx="3609117" cy="32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Page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22293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page, we display more information about our project. Like</a:t>
            </a:r>
            <a:r>
              <a:rPr lang="en"/>
              <a:t> what it is this page and how this web page works.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100" y="710950"/>
            <a:ext cx="42985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 - </a:t>
            </a:r>
            <a:r>
              <a:rPr lang="en"/>
              <a:t>Create Meal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6263275" y="1229875"/>
            <a:ext cx="25689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will navigate to the user’s dashboard page after login successfully.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click the “Create A Meal” button to Create a new meal which contains Meal Type and Food Items.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input those informations, system will show the totally calories, and save this meal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246150" cy="36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Meal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6013400" y="1280725"/>
            <a:ext cx="281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view all past meals in this page, it contained with Meal Type, Food Items, Calories, Added-which is the date that user input this meal, Actions-user can update the meal information, or just delete this meal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803883" cy="32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