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10bc30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10bc30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7a58ae1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97a58ae1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b10bc304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b10bc304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b10bc304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b10bc304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b10bc304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b10bc304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b10bc304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b10bc304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97a58ae1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97a58ae1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97a58ae1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97a58ae1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97a58ae1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97a58ae1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d9166c6b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d9166c6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7a58ae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7a58ae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d56141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d56141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97a58ae1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97a58ae1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e507e6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e507e6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b10bc30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b10bc30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97a58ae1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97a58ae1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97a58ae1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97a58ae1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97a58ae1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97a58ae1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b10bc32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b10bc32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10bc30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b10bc30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ietf.org/rfc/rfc2898.tx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file/d/168Sagaas6p59Q_cNeIFf4KhiolF5iYS6/view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1 - Software Design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834125"/>
            <a:ext cx="8520600" cy="1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b="1" lang="en" sz="5100"/>
              <a:t>Team</a:t>
            </a:r>
            <a:r>
              <a:rPr lang="en" sz="5100"/>
              <a:t> : 4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</a:t>
            </a:r>
            <a:r>
              <a:rPr b="1" i="1" lang="en" sz="3600"/>
              <a:t>Team Leader</a:t>
            </a:r>
            <a:r>
              <a:rPr i="1" lang="en" sz="3600"/>
              <a:t>: </a:t>
            </a:r>
            <a:r>
              <a:rPr i="1" lang="en" sz="3600">
                <a:solidFill>
                  <a:srgbClr val="999999"/>
                </a:solidFill>
              </a:rPr>
              <a:t>Ray Clark</a:t>
            </a:r>
            <a:endParaRPr i="1" sz="3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i="1" lang="en" sz="3600"/>
              <a:t>      </a:t>
            </a:r>
            <a:r>
              <a:rPr b="1" i="1" lang="en" sz="3600"/>
              <a:t>Requirement Leader</a:t>
            </a:r>
            <a:r>
              <a:rPr i="1" lang="en" sz="3600"/>
              <a:t>: </a:t>
            </a:r>
            <a:r>
              <a:rPr i="1" lang="en" sz="3600">
                <a:solidFill>
                  <a:srgbClr val="999999"/>
                </a:solidFill>
              </a:rPr>
              <a:t>Chen Zhao</a:t>
            </a:r>
            <a:endParaRPr i="1" sz="3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i="1" lang="en" sz="3600"/>
              <a:t>      </a:t>
            </a:r>
            <a:r>
              <a:rPr b="1" i="1" lang="en" sz="3600"/>
              <a:t>Design and Implementation Leader</a:t>
            </a:r>
            <a:r>
              <a:rPr i="1" lang="en" sz="3600"/>
              <a:t>: </a:t>
            </a:r>
            <a:r>
              <a:rPr i="1" lang="en" sz="3600">
                <a:solidFill>
                  <a:srgbClr val="999999"/>
                </a:solidFill>
              </a:rPr>
              <a:t>Daniel Graziano</a:t>
            </a:r>
            <a:endParaRPr i="1" sz="3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i="1" lang="en" sz="3600"/>
              <a:t>      </a:t>
            </a:r>
            <a:r>
              <a:rPr b="1" i="1" lang="en" sz="3600"/>
              <a:t>QA Leader</a:t>
            </a:r>
            <a:r>
              <a:rPr i="1" lang="en" sz="3600"/>
              <a:t>: </a:t>
            </a:r>
            <a:r>
              <a:rPr i="1" lang="en" sz="3600">
                <a:solidFill>
                  <a:schemeClr val="lt2"/>
                </a:solidFill>
              </a:rPr>
              <a:t>But Wing Han Josephine</a:t>
            </a:r>
            <a:endParaRPr i="1" sz="3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i="1" lang="en" sz="3600"/>
              <a:t>      </a:t>
            </a:r>
            <a:r>
              <a:rPr b="1" i="1" lang="en" sz="3600"/>
              <a:t>Configuration Leader</a:t>
            </a:r>
            <a:r>
              <a:rPr i="1" lang="en" sz="3600"/>
              <a:t>: </a:t>
            </a:r>
            <a:r>
              <a:rPr i="1" lang="en" sz="3600">
                <a:solidFill>
                  <a:schemeClr val="lt2"/>
                </a:solidFill>
              </a:rPr>
              <a:t>Huimin Diao</a:t>
            </a:r>
            <a:endParaRPr i="1" sz="3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      </a:t>
            </a:r>
            <a:r>
              <a:rPr b="1" i="1" lang="en" sz="3600"/>
              <a:t>Security Leader</a:t>
            </a:r>
            <a:r>
              <a:rPr i="1" lang="en" sz="3600"/>
              <a:t>: </a:t>
            </a:r>
            <a:r>
              <a:rPr i="1" lang="en" sz="3600">
                <a:solidFill>
                  <a:schemeClr val="lt2"/>
                </a:solidFill>
              </a:rPr>
              <a:t>Zixia Zhou</a:t>
            </a:r>
            <a:endParaRPr i="1" sz="3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                      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Callback Functions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411" y="1017800"/>
            <a:ext cx="5653577" cy="412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88700" y="1950975"/>
            <a:ext cx="3261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create_connection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instantiate database with desired schema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et_calories_by_user_id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- query database to retrieve foods by unique user 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get_calories_by_daterange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query database by user ID over a specified date range.  This would be used for retrieving calorie data for CalorieReport class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Password Hashing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Flask-login, Werkzeug and we are going to use the method PBKDF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400">
                <a:solidFill>
                  <a:srgbClr val="3E43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method='pbkdf2:sha256')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do the password hashing.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PBKDF2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simple cryptographic key derivation function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PBKDF2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algorithm is described in the Internet standard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RFC 2898 (PKCS#5).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Keys Security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ensure that API keys we used to fetch the data from USDA are not exposed in our public code repository.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 Patterns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patterns can be broken down into 3 categories: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Creational patterns: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design patterns about class or object creation, including abstract factory, builder, factory method, prototype, singleton, etc.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 patterns: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patterns about class and object composition, including adapter, bridge, composite, decorator, facade, proxy, etc.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 patterns: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patterns about class or object communication, including command, interpreter, observer, state, strategy, template method, etc.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 Patterns - Specific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patterns can be broken down into 3 categories: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 Pattern: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 pattern, we create an object without exposing the creation logic to the client and refer to the newly created object using a common interface.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Factory Pattern will be used to create different types of meals for the user.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 Pattern: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pattern involves a single class which is responsible for creating an object.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Singleton Pattern will be used to instantiate a User Session.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Algorithms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 calculator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BMI = weight(kilogram) / height^2 (meter)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Calorie Calculator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Type Calorie = [weight(gram)/100] * calorie_per_100gram(for each kind of food)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 Calories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alories = sum(each food type calorie)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(UI) Designs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following pages, we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various preliminary UIs for the application: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Page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Registration &amp; Login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Meal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386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25" y="990525"/>
            <a:ext cx="6039300" cy="374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204825" y="990525"/>
            <a:ext cx="28218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 landing page (Home page).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 gateway to MyDietHub’s content.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Registration/Login Page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-114350" y="1155775"/>
            <a:ext cx="87459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5450"/>
            <a:ext cx="4244500" cy="25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500" y="1603725"/>
            <a:ext cx="4370551" cy="29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128950" y="3861750"/>
            <a:ext cx="362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form for the user to do registration.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4698200" y="1114575"/>
            <a:ext cx="366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form for the user to login into MyDietHub.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Dashboard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6607725" cy="36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6607725" y="1229875"/>
            <a:ext cx="20994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will navigate to the user’s dashboard page after login successfully.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can click the “Create A Meal” button to navigate to the “Create A Meal/Calculate Calories”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Meal/Calculate Calories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5961050" cy="3650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/>
        </p:nvSpPr>
        <p:spPr>
          <a:xfrm>
            <a:off x="6013400" y="1280725"/>
            <a:ext cx="2818800" cy="3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can enter the input food type and food quantity and click the “Calculate Calories” button.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system will calculate the calories for each food type and total calories for the meal and display it on the right side column of the form.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can click the “Revist List” button to review the food list.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 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Application</a:t>
            </a:r>
            <a:r>
              <a:rPr b="1" lang="en">
                <a:solidFill>
                  <a:srgbClr val="0000FF"/>
                </a:solidFill>
              </a:rPr>
              <a:t> Overview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ding to the National Health &amp; Nutrition Examination Survey (2013–2014), approximately 2 in 3 adults in the U.S. are either overweight or obese.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App: </a:t>
            </a:r>
            <a:r>
              <a:rPr b="1"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MyDietHub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full stack application built on modern frameworks that allows a user to compute the calories of a given food type and for an entire meal.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purpose of the application is to allow a user to track their caloric intake and thereby regulate their diet.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person hoping to regulate their caloric intake and track their diet.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code walk through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Registration and Login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watch the code walk through and demo here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https://drive.google.com/file/d/168Sagaas6p59Q_cNeIFf4KhiolF5iYS6/view?usp=sharing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-87325"/>
            <a:ext cx="6057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 Goals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Design Goals Overview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First, we will focus on an architectural structure that will satisfy the stated system </a:t>
            </a: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Second, we will attempt to implement a design that will be flexible and enable us to </a:t>
            </a: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easily make changes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necessary.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Lastly, we will integrate various </a:t>
            </a: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qualities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as usability, reliability, scalability and security.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 Goals - Specific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22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Quality Characteristics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 – Measured by response time and throughput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Reliability - Measured in terms of mean time failure, i.e., up-time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– Integrating measures to protect against malicious attacks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Quality Characteristics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Maintainability – Ease of revising and/or enhancing the system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Re-usability – Use OOD to ensure reuse of code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Portability - Accessible across different platforms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Overriding Goal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Decompose the software system into smaller subsystems (components) to </a:t>
            </a: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system complexity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allowing for change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Subsystems (components) are structured or decomposed based on functions and data flow.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User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classes will be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grouped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into a User Package with similar functionality.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2: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system will feature both “FoodItem” and “Meal” classes, each of which will maintain data about the food or meal. These are grouped in a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package based on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functionality.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725" y="913750"/>
            <a:ext cx="5560550" cy="39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66275"/>
            <a:ext cx="8520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SQLite chosen for simplicity and integration with python/flask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Schema Highlights: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 database has 9 keys: id, firstname, lastname, email, username, password, gender, weight and height. Will be used for the calculation of BMI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can make sure the MyDietHub could find the calorie for each kind of food. And “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Counter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can calculate the calorie for each meal with given data.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“Nutrition”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database has the following keys: userID, food, portion, calories, dateAdded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925075"/>
            <a:ext cx="5097525" cy="39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Callback Functions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3795"/>
            <a:ext cx="9143999" cy="299970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137950" y="1133150"/>
            <a:ext cx="828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Extract_avg_calorie_data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Access USDA API and search for food via formatted query, also load user config file to get USDA API keys and email account.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