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f7fd742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f7fd742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13833ea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13833ea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12f9329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12f9329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f7fd742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f7fd742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179f3c9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179f3c9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12f9329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12f9329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12f9329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12f9329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12f9329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12f9329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12f9329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12f9329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12f9329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12f9329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f7fd742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f7fd742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f7fd742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f7fd742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12f9329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12f9329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f7fd742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f7fd742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13833ea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13833ea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13833ea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13833ea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2f9329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12f9329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7fd742c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7fd742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13833ea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13833ea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2</a:t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Presenter: Qi Chen, </a:t>
            </a:r>
            <a:r>
              <a:rPr lang="en" sz="3100"/>
              <a:t>Pedro Ramirez</a:t>
            </a:r>
            <a:endParaRPr sz="31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Frontend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async function saveJob(jobId: number, token: string)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const res = await fetch(`${BASE_URL}/api/jobs/${jobId}/save`,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method: 'POST',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headers: { 'Content-Type': 'application/json', Authorization: `Bearer ${token}` 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});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if (!res.ok) throw new Error('Save failed');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return res.json();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#3 Backend Architecture</a:t>
            </a:r>
            <a:endParaRPr sz="31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Architecture</a:t>
            </a:r>
            <a:endParaRPr/>
          </a:p>
        </p:txBody>
      </p:sp>
      <p:pic>
        <p:nvPicPr>
          <p:cNvPr id="128" name="Google Shape;128;p24" title="backend arch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25" y="110375"/>
            <a:ext cx="6978299" cy="49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#5 Backend example requirement</a:t>
            </a:r>
            <a:endParaRPr sz="31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Backend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5" y="1114413"/>
            <a:ext cx="74771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#4 Current progress</a:t>
            </a:r>
            <a:endParaRPr sz="31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625" y="1077850"/>
            <a:ext cx="71548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912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6578525" y="1484325"/>
            <a:ext cx="18201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 PRs during this week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#5 Plan for the next iteration</a:t>
            </a:r>
            <a:endParaRPr sz="31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next iteration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REST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Save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Applied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 jobs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Delete job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database persistence for saved/applied jobs.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“My Jobs” dashboard (saved + applied jobs).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Hook UI to real backend.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login/logout integration with JWT.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example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example requirement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for the next iteration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#1 Frontend Architecture</a:t>
            </a:r>
            <a:endParaRPr sz="3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Architecture - Client            Server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React + TypeScript frontend is organized into pages and reusable components. 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API client centralizes the base URL, JSON handling, and JWT auth headers. 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 page uses another external API to fetch job listings; 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Login/Register pages use it to obtain a JWT, which we store and attach to all subsequent requests. From then on, every job action—browse, save, apply, and delete—runs through this client.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Listings view uses a three-panel layout: a job list (left), selected job details (center), and filters with a theme toggle (right).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228575" y="661475"/>
            <a:ext cx="7899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Architecture - Client            Server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React 18 + TypeScript, Vite, Bootstrap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 (React-Routing):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Register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(Job Listings),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MyJobs</a:t>
            </a:r>
            <a:endParaRPr sz="1267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Components:</a:t>
            </a:r>
            <a:endParaRPr b="1"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0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7"/>
              <a:buFont typeface="Arial"/>
              <a:buChar char="●"/>
            </a:pP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JobsViewList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(left list) +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JobCard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(details panel)</a:t>
            </a:r>
            <a:b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7"/>
              <a:buFont typeface="Arial"/>
              <a:buChar char="●"/>
            </a:pP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Aside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filters (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Field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7"/>
              <a:buFont typeface="Arial"/>
              <a:buChar char="●"/>
            </a:pP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endParaRPr sz="1267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&amp; Theming: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ThemeContext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(light/dark), local UI state per component</a:t>
            </a:r>
            <a:b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Client: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 api to fetch the jobs, and connect with the back end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 Flow: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login/register → store JWT → attach </a:t>
            </a:r>
            <a:r>
              <a:rPr lang="en" sz="1267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Authorization: Bearer &lt;token&gt;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requests</a:t>
            </a:r>
            <a:b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Flow:</a:t>
            </a:r>
            <a:r>
              <a:rPr lang="en" sz="12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➜ API Client ➜ Spring controllers ➜ responses hydrate UI</a:t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  <p:sp>
        <p:nvSpPr>
          <p:cNvPr id="86" name="Google Shape;86;p17"/>
          <p:cNvSpPr/>
          <p:nvPr/>
        </p:nvSpPr>
        <p:spPr>
          <a:xfrm>
            <a:off x="4228575" y="661475"/>
            <a:ext cx="7899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 title="Untitled diagram _ Mermaid Chart-2025-09-19-1923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659" y="0"/>
            <a:ext cx="25566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#2 Frontend example requirement</a:t>
            </a:r>
            <a:endParaRPr sz="31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Requirement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4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b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an authenticated user, I want to </a:t>
            </a: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 job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listings so I can review it later in </a:t>
            </a: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Jobs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Acceptance Test (Gherkin)</a:t>
            </a:r>
            <a:endParaRPr b="1"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I’m logged in and on the Job Listings page</a:t>
            </a:r>
            <a:b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click </a:t>
            </a: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job card</a:t>
            </a:r>
            <a:b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see a success message and the job appears in </a:t>
            </a: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Jobs → Saved</a:t>
            </a:r>
            <a:b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saving the same job again does </a:t>
            </a: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duplicates</a:t>
            </a:r>
            <a:b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 /api/users/me/saved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the saved job</a:t>
            </a:r>
            <a:endParaRPr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Contract</a:t>
            </a:r>
            <a:endParaRPr b="1" sz="1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POST /api/jobs/:id/save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(JWT required) → </a:t>
            </a: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201 Created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SavedJob</a:t>
            </a:r>
            <a:b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72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1"/>
              <a:buFont typeface="Arial"/>
              <a:buChar char="●"/>
            </a:pP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 /api/users/me/saved</a:t>
            </a:r>
            <a:r>
              <a:rPr lang="en" sz="1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(JWT required) → </a:t>
            </a:r>
            <a:r>
              <a:rPr lang="en" sz="108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[SavedJob]</a:t>
            </a:r>
            <a:endParaRPr sz="108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74775"/>
            <a:ext cx="85206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and Data flow diagrams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 title="Untitled diagram _ Mermaid Chart-2025-09-19-2026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5296"/>
            <a:ext cx="9144003" cy="422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