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verage"/>
      <p:regular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Average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f7fd742c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f7fd742c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12f9329b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12f9329b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4f25fdab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4f25fda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8b9d87c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8b9d87c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12f9329b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12f9329b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9324b96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9324b96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12f9329b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12f9329b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f7fd742c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f7fd742c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f7fd742c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f7fd742c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12f9329b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12f9329b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f7fd742c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f7fd742c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13833ea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13833ea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13833ea5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13833ea5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cb5f2580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8cb5f2580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12f9329b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12f9329b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f7fd742c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f7fd742c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Team 2</a:t>
            </a:r>
            <a:endParaRPr sz="3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100"/>
              <a:t>Presenters: James Rose, Yongxiang Chen</a:t>
            </a:r>
            <a:endParaRPr sz="31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212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Test Coverage: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311700" y="1017725"/>
            <a:ext cx="89808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</a:rPr>
              <a:t>Unit Tests (118 total):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Entities: User, Job, ApplicationTracking, Benefits, Values, LocationCoordinates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Security: JwtUtil token generation/validation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Services: UserServiceImpl with mocks</a:t>
            </a:r>
            <a:endParaRPr sz="18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</a:rPr>
              <a:t>Integration Tests:</a:t>
            </a:r>
            <a:endParaRPr b="1" sz="18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Authentication, registration, JWT workflows</a:t>
            </a:r>
            <a:endParaRPr sz="1800">
              <a:solidFill>
                <a:schemeClr val="accent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>
                <a:solidFill>
                  <a:schemeClr val="accent3"/>
                </a:solidFill>
              </a:rPr>
              <a:t>Postman API tests for endpoints</a:t>
            </a:r>
            <a:endParaRPr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24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&amp; Metrics: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970225"/>
            <a:ext cx="5429100" cy="3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Regression: unit tests double as regression checks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Passing rate: ~86% (16 failures to fix)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testing: planned, not complete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Acceptance testing: Selenium login test created, workflows in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3" title="Selenium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900" y="1244200"/>
            <a:ext cx="2485976" cy="25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Testing Flowchart:</a:t>
            </a:r>
            <a:endParaRPr/>
          </a:p>
        </p:txBody>
      </p:sp>
      <p:pic>
        <p:nvPicPr>
          <p:cNvPr id="128" name="Google Shape;128;p24" title="Untitled diagram _ Mermaid Chart-2025-10-06-1554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25" y="1488375"/>
            <a:ext cx="8704952" cy="24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#3 Current Functionality</a:t>
            </a:r>
            <a:endParaRPr sz="3100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Functionality: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250850"/>
            <a:ext cx="8520600" cy="30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8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User Authentication</a:t>
            </a:r>
            <a:endParaRPr sz="1829"/>
          </a:p>
          <a:p>
            <a:pPr indent="-3448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Theme Mode</a:t>
            </a:r>
            <a:endParaRPr sz="1829"/>
          </a:p>
          <a:p>
            <a:pPr indent="-3448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Job Application</a:t>
            </a:r>
            <a:endParaRPr sz="1829"/>
          </a:p>
          <a:p>
            <a:pPr indent="-3448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Job Filtering</a:t>
            </a:r>
            <a:endParaRPr sz="1829"/>
          </a:p>
          <a:p>
            <a:pPr indent="-34480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30"/>
              <a:buChar char="●"/>
            </a:pPr>
            <a:r>
              <a:rPr lang="en" sz="1829"/>
              <a:t>Error Handling</a:t>
            </a:r>
            <a:endParaRPr sz="1829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#4 Hopes for CareerForge</a:t>
            </a:r>
            <a:endParaRPr sz="3100"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Hopes</a:t>
            </a:r>
            <a:r>
              <a:rPr lang="en"/>
              <a:t> for CareerForge: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314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More filters (salary, education, experience minimums)</a:t>
            </a:r>
            <a:endParaRPr sz="1825"/>
          </a:p>
          <a:p>
            <a:pPr indent="-34448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Smart resume/cover tailoring</a:t>
            </a:r>
            <a:endParaRPr sz="1825"/>
          </a:p>
          <a:p>
            <a:pPr indent="-34448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Email &amp; phone notifications + reminders</a:t>
            </a:r>
            <a:endParaRPr sz="1825"/>
          </a:p>
          <a:p>
            <a:pPr indent="-34448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Application progress tracking</a:t>
            </a:r>
            <a:endParaRPr sz="1825"/>
          </a:p>
          <a:p>
            <a:pPr indent="-344487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825"/>
              <a:buChar char="●"/>
            </a:pPr>
            <a:r>
              <a:rPr lang="en" sz="1825"/>
              <a:t>AI-powered matching &amp; semantic search (auto-extract skills from resumes/JDs)</a:t>
            </a:r>
            <a:endParaRPr sz="1825"/>
          </a:p>
          <a:p>
            <a:pPr indent="0" lvl="0" marL="457200" rtl="0" algn="l">
              <a:lnSpc>
                <a:spcPct val="1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Outline: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Frontend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Backend Testing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Functionality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Hopes for CareerForge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#1 Frontend Testing  </a:t>
            </a:r>
            <a:endParaRPr sz="310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Testing Approach: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Frameworks: Jest, React Testing Library(RTL), @testing-library/user-event, MemoryRouter, ThemeProvider, jest.mock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Automation: CI pipeline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Techniques: Mock APIs/localStorage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/>
              <a:t>Focus: Component rendering, routing, form validation, user interactions, utilities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Test Coverage: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Unit Tests (8 total):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Components: Aside, Field, MyJobsButton, Login Form, Registration 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Utilities: API Client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b="1" sz="12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7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242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 &amp; Metrics: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214350" y="1327650"/>
            <a:ext cx="8715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 Coverage: 6 unit test files; 8 total test cases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Test Pass Rate: All frontend tests pass locally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13" y="323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Testing Sequence Diagram:</a:t>
            </a:r>
            <a:endParaRPr/>
          </a:p>
        </p:txBody>
      </p:sp>
      <p:pic>
        <p:nvPicPr>
          <p:cNvPr id="96" name="Google Shape;96;p19" title="Untitled diagram _ Mermaid Chart-2025-10-06-15573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638" y="1306125"/>
            <a:ext cx="7834726" cy="320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720761" y="2858275"/>
            <a:ext cx="7702500" cy="16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#2 Backend Testing  </a:t>
            </a:r>
            <a:endParaRPr sz="3100"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813" y="238400"/>
            <a:ext cx="45243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Testing Approach: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546750" y="1063125"/>
            <a:ext cx="6864900" cy="34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Frameworks: JUnit5, Mockito, Spring Boot Test, Spring Test (MockMvc)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Automated in Maven build &amp; CI/CD pipeline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Selenium WebDriver for acceptance/UI testing</a:t>
            </a:r>
            <a:b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Focus: Entities, services, security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9" name="Google Shape;109;p21" title="Apache_Maven_logo.svg_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125" y="3619673"/>
            <a:ext cx="5184000" cy="13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