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6327"/>
  </p:normalViewPr>
  <p:slideViewPr>
    <p:cSldViewPr snapToGrid="0">
      <p:cViewPr>
        <p:scale>
          <a:sx n="107" d="100"/>
          <a:sy n="107" d="100"/>
        </p:scale>
        <p:origin x="110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7D071-2B4B-AF49-9D25-BCD3B4BC75F0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699F-87FD-4741-99ED-43319A67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F978-5CB2-4458-369F-7FAD613D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1EFCF-14A9-1B23-E0CE-961A68E70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8DBD0-C310-77E5-B3A2-95512D93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6F59-700C-7368-0794-218D8A20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1D10-8F6A-A0C8-E472-EFD0E9B9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F91E-693E-F6CC-8AFC-73B49BD5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6A00B-21FA-4D2B-5967-2E1CAA8C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47003-1EEB-028A-3BEB-E84597DF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E27E-D7CA-75D4-14FB-30D209C6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6BC-07F2-8216-7EE9-4BF68FA1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C3F93-A1AE-4434-49AD-1840F3DA2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87DCA-6E2B-78A1-18B5-F9D7436B3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7867E-1BB9-8CD8-7A89-10DCFA75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2CA9-BC71-100D-99BB-CCBBDE8F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5D9A-D373-F85C-F570-75DF19DC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753D-A27A-D60E-32E5-FE408612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377F-7063-7B08-7C22-CAA87217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38AE4-137F-F446-5EB9-5148E2FA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9FC0-1DFC-C983-3064-8EC4F8B4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A9B8-333B-E49F-5A95-5D5104DF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E6CB-6203-DF93-FE12-1E9D103F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0106B-EE50-BFA6-E940-4C1657EE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B8C1E-72A0-C7C5-6CEC-D3D620A5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4CEB-B560-A5EE-6B01-F99E3285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B2FF-FFEA-4D0F-F5E6-A28C7EB3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52A9-3380-6F77-EB44-BA7CFDBB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1F21-C50D-E1A9-6849-E3370F835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C698C-D82F-482D-44CE-B9B5613EF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5623B-152A-92E3-6104-E25AFDD9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9804C-7916-EE11-EDFE-04CBC3C6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59B5A-F91D-30CC-4E4C-9D36623C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A45D-EA25-84DA-BE7B-2209AF24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6876-1D2B-4FBF-B4FA-911FAEE7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0D269-E54B-89D7-81C0-CBFF5169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EBF95-6A7E-A37D-B9D1-47807473F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82F85-D083-2111-7C0D-92194DAE4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996A6-5674-7CE2-A548-FD41BA95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E3C6C-4EC1-BEAD-7B7B-546D9CCE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608E7-2AFD-03C3-5F3C-B778E364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1790-45F6-4819-190A-0CA6DE8F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3126B-7DEE-866C-9D1C-548D2FCE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66997-B9CF-F3C4-F5BD-264EF635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9AB6B-0874-2B7B-0F9E-284040DA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37783-9759-650B-60A1-B5CAD3A0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C013E-48FB-5CB6-3E1E-0D53E9BD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B1A62-F210-38AE-5AC3-8AFC072E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5399-26BD-F0C9-C3F7-03806741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650B-9620-4CC1-B63C-C7058AB3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37240-9B84-400F-771E-2FEEB75F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13309-B7EF-FBFF-FC0B-3B7794ED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83B9-2DEF-61A8-CE4E-CF510A9A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08BB-A25B-ECA0-6DFA-3D5EBACE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4948-934A-663B-23CA-9626C74E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39496-F19F-7FE2-260D-049BA6BA8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58427-9ED6-E75E-DDA5-21A5987F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6F258-ACE0-C00F-8236-2D13A73C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522F8-5820-9E2A-FA5D-705FE025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254BF-2752-0CDC-9CA3-56BB88CE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E2132-31A8-D6D0-09EB-03241D62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1A1A-4A36-71E3-A79B-77F7227D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6BAE-D9C1-D2EE-DBD1-EC615B598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C4DE-B153-314A-9B5E-B4E2611E9C5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5FAE9-26A8-072D-D7B3-EACEA742F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5641-8421-4D24-1EAE-45017EF32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FCF8-819E-EA44-85E0-F8036B292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9FBE2-4910-2BD5-5B71-1272D9A8A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Team-3</a:t>
            </a:r>
            <a:br>
              <a:rPr lang="en-US" sz="5400" dirty="0"/>
            </a:br>
            <a:r>
              <a:rPr lang="en-US" sz="5400" dirty="0" err="1"/>
              <a:t>CalorieTracker</a:t>
            </a:r>
            <a:endParaRPr lang="en-US" sz="54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B2E3-876A-E076-D1A4-6DB9D8C08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670097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dirty="0"/>
              <a:t>Team members</a:t>
            </a:r>
            <a:r>
              <a:rPr lang="en-US" sz="17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u="none" strike="noStrike" dirty="0" err="1">
                <a:effectLst/>
              </a:rPr>
              <a:t>Edara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Umamaheswar</a:t>
            </a:r>
            <a:r>
              <a:rPr lang="en-US" sz="1700" b="0" i="0" u="none" strike="noStrike" dirty="0">
                <a:effectLst/>
              </a:rPr>
              <a:t> – </a:t>
            </a:r>
            <a:r>
              <a:rPr lang="en-US" sz="1700" dirty="0"/>
              <a:t>T</a:t>
            </a:r>
            <a:r>
              <a:rPr lang="en-US" sz="1700" b="0" i="0" u="none" strike="noStrike" dirty="0">
                <a:effectLst/>
              </a:rPr>
              <a:t>eam Leader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u="none" strike="noStrike" dirty="0" err="1">
                <a:effectLst/>
              </a:rPr>
              <a:t>Alekhya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Koppineni</a:t>
            </a:r>
            <a:r>
              <a:rPr lang="en-US" sz="1700" b="0" i="0" u="none" strike="noStrike" dirty="0">
                <a:effectLst/>
              </a:rPr>
              <a:t> – Requirement Leader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Corydon Wood - Configuration Leader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Adithya Prakash - Design and Implementation Leader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Jasmine Hughes -  QA Leader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u="none" strike="noStrike" dirty="0" err="1">
                <a:effectLst/>
              </a:rPr>
              <a:t>Zuowen</a:t>
            </a:r>
            <a:r>
              <a:rPr lang="en-US" sz="1700" b="0" i="0" u="none" strike="noStrike" dirty="0">
                <a:effectLst/>
              </a:rPr>
              <a:t> Tang - Security Leader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0" i="0" u="none" strike="noStrike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Picture 6" descr="Hands holding each other's wrists and interlinked to form a circle">
            <a:extLst>
              <a:ext uri="{FF2B5EF4-FFF2-40B4-BE49-F238E27FC236}">
                <a16:creationId xmlns:a16="http://schemas.microsoft.com/office/drawing/2014/main" id="{C6937F13-7F90-7679-D415-21ABEA962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1" r="1470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D5BCD-FFD8-A095-A12D-56075E98C6BE}"/>
              </a:ext>
            </a:extLst>
          </p:cNvPr>
          <p:cNvSpPr txBox="1"/>
          <p:nvPr/>
        </p:nvSpPr>
        <p:spPr>
          <a:xfrm>
            <a:off x="7205870" y="4383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2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C1F0-68AC-69F2-2AC3-FF095C1D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EB38-8268-9ECE-15E3-69709E22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Problem :  Many individuals struggle to effectively track and manage their calorie intake, hindering their ability to maintain a healthy lifestyle and achieve their fitness goals.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Challenges Faced: People often find it difficult to accurately log their food consumption, access nutritional information, plan meals, and monitor their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Impact on Health: Inadequate calorie tracking can lead to imbalanced diets, overeating, or undernourishment, negatively impacting overall health and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Need for a Solution: There is a clear need for a user-friendly and efficient calorie tracking application that simplifies the process, provides valuable insights, and promotes healthier habits.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CalorieTracker</a:t>
            </a:r>
            <a:r>
              <a:rPr lang="en-US" sz="2000" b="0" i="0" dirty="0">
                <a:effectLst/>
              </a:rPr>
              <a:t>: Our project aims to address these challenges by developing a comprehensive and intuitive calorie tracking application, empowering users to take control of their nutrition and achieve their health goals.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902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667F-0B04-914B-1F06-0A5CCBE5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F0D8-A5AE-053C-8770-E7D8CC163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Introducing </a:t>
            </a:r>
            <a:r>
              <a:rPr lang="en-US" sz="1400" b="0" i="0" dirty="0" err="1">
                <a:effectLst/>
              </a:rPr>
              <a:t>CalorieTracker</a:t>
            </a:r>
            <a:r>
              <a:rPr lang="en-US" sz="1400" b="0" i="0" dirty="0">
                <a:effectLst/>
              </a:rPr>
              <a:t>: </a:t>
            </a:r>
            <a:r>
              <a:rPr lang="en-US" sz="1400" b="0" i="0" dirty="0" err="1">
                <a:effectLst/>
              </a:rPr>
              <a:t>CalorieTracker</a:t>
            </a:r>
            <a:r>
              <a:rPr lang="en-US" sz="1400" b="0" i="0" dirty="0">
                <a:effectLst/>
              </a:rPr>
              <a:t> is a powerful and user-friendly application designed to simplify calorie tracking and support users in achieving their health and fitness goals.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Key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User Registration and Authentication: Allows users to create accounts, securely log in, and personalize their calorie tracking experience.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Calorie Logging and Tracking: Provides an intuitive interface for users to easily log their food intake, track calorie consumption, and view their progress.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Food Database Management: Offers a comprehensive database of food items with nutritional information, enabling users to search, select, and add foods to their daily intake.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Meal Planning and Goal Setting: Assists users in planning their meals, setting calorie intake goals, and monitoring their progress towards achieving those goals.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Social Features: Enables users to connect with others, share progress, and provide support, fostering a sense of community and motivation.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Technology Stack: </a:t>
            </a:r>
            <a:r>
              <a:rPr lang="en-US" sz="1400" b="0" i="0" dirty="0" err="1">
                <a:effectLst/>
              </a:rPr>
              <a:t>CalorieTracker</a:t>
            </a:r>
            <a:r>
              <a:rPr lang="en-US" sz="1400" b="0" i="0" dirty="0">
                <a:effectLst/>
              </a:rPr>
              <a:t> is developed using Python and Django framework, ensuring a robust and scalable solution. Additional technologies include HTML/CSS for the user interface and a backend database for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264785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6DEC-5143-6898-3C9A-6811DA70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A595-2697-4EF6-72A6-4920E61F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1306" cy="435133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Backend Development: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Programming Language: Python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Web Framework: Django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Database Management System: PostgreSQL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Frontend Development: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Markup Language: HTML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Stylesheet Language: CSS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Client-Side Scripting: JavaScript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Version Control and Collaboration: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Version Control System: Git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Code Repository Hosting: GitHub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Continuous Integration and Deployment: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CI/CD Tool: GitHub Actions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Testing: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Unit Testing: </a:t>
            </a:r>
            <a:r>
              <a:rPr lang="en-US" sz="1200" b="0" i="0" dirty="0" err="1">
                <a:effectLst/>
              </a:rPr>
              <a:t>Pytest</a:t>
            </a:r>
            <a:endParaRPr lang="en-US" sz="1200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Code Linting: Flake8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3B6C7-7F7C-6FFD-97EF-0076DF5C610E}"/>
              </a:ext>
            </a:extLst>
          </p:cNvPr>
          <p:cNvSpPr txBox="1"/>
          <p:nvPr/>
        </p:nvSpPr>
        <p:spPr>
          <a:xfrm>
            <a:off x="4809506" y="1834325"/>
            <a:ext cx="351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effectLst/>
              </a:rPr>
              <a:t>6 . Project Management: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dirty="0">
                <a:effectLst/>
              </a:rPr>
              <a:t>Requirement Tracking and Task Management: Jira</a:t>
            </a:r>
          </a:p>
        </p:txBody>
      </p:sp>
    </p:spTree>
    <p:extLst>
      <p:ext uri="{BB962C8B-B14F-4D97-AF65-F5344CB8AC3E}">
        <p14:creationId xmlns:p14="http://schemas.microsoft.com/office/powerpoint/2010/main" val="360090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563E-9E6A-0F54-E4DB-1BF47A91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C6CD-8B81-BD8A-AA72-00171F43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37017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Development Delays: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Conduct thorough research and planning in the early stages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Allocate sufficient time for testing and bug fixing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Technical Challenges: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Conduct a comprehensive technical analysis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Ensure suitability of chosen technology stack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Allocate resources for learning and skill development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Team Member Availability: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Maintain open communication channels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Address scheduling conflicts promptly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Cross-train team members as a contingency plan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Scope Creep: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Define and document project scope clearly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Evaluate proposed changes against project goals and priorities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Implement a formal change control process</a:t>
            </a:r>
          </a:p>
          <a:p>
            <a:pPr marL="457200" lvl="1" indent="0" algn="l">
              <a:buNone/>
            </a:pPr>
            <a:endParaRPr lang="en-US" sz="1400" b="0" i="0" dirty="0">
              <a:effectLst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Testing: QA leader will try to arrange sufficient test cases after each iteration.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Design: Design leader will make sure we are using latest libraries for our project.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/>
              <a:t>Tools/Configuration: Git/Configuration leader will make sure team members has correct tools/environments.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239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1D19-5A8A-A7C1-1132-5B472E6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27EA-9B69-101D-0414-131E34C4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Diagramming: </a:t>
            </a:r>
            <a:r>
              <a:rPr lang="en-US" sz="1800" b="0" i="0" dirty="0" err="1">
                <a:effectLst/>
              </a:rPr>
              <a:t>Lucidchart</a:t>
            </a:r>
            <a:endParaRPr lang="en-US" sz="1800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Virtual Whiteboard: Miro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Video Meetings: Zoom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Chat: Discord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Containerization: Docker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Container Image Repository: Docker Hub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Hosting: Heroku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Code Documentation: GitHub Pages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API Documentation: </a:t>
            </a:r>
            <a:r>
              <a:rPr lang="en-US" sz="1800" b="0" i="0" dirty="0" err="1">
                <a:effectLst/>
              </a:rPr>
              <a:t>OpenAPI</a:t>
            </a:r>
            <a:endParaRPr lang="en-US" sz="1800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API Testing: Postman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</a:rPr>
              <a:t>Integrated Development Environment (IDE): Developer's preference (PyCharm, VS Code, etc.)</a:t>
            </a:r>
          </a:p>
        </p:txBody>
      </p:sp>
    </p:spTree>
    <p:extLst>
      <p:ext uri="{BB962C8B-B14F-4D97-AF65-F5344CB8AC3E}">
        <p14:creationId xmlns:p14="http://schemas.microsoft.com/office/powerpoint/2010/main" val="370827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660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Team-3 CalorieTracker</vt:lpstr>
      <vt:lpstr>Project Problem Statement</vt:lpstr>
      <vt:lpstr>Main Features </vt:lpstr>
      <vt:lpstr>Tech Stack</vt:lpstr>
      <vt:lpstr>Risk Management</vt:lpstr>
      <vt:lpstr>Tools and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Team-3 CalorieTracker</dc:title>
  <dc:creator>Edara, Umamaheswar</dc:creator>
  <cp:lastModifiedBy>Edara, Umamaheswar</cp:lastModifiedBy>
  <cp:revision>3</cp:revision>
  <dcterms:created xsi:type="dcterms:W3CDTF">2023-05-17T10:19:26Z</dcterms:created>
  <dcterms:modified xsi:type="dcterms:W3CDTF">2023-05-17T10:48:35Z</dcterms:modified>
</cp:coreProperties>
</file>