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aven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d54086070_2_26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35d54086070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d54086070_2_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35d54086070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d54086070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35d54086070_2_27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d54086070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35d54086070_2_28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d54086070_2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JWT tokens were used to allow </a:t>
            </a:r>
            <a:endParaRPr/>
          </a:p>
        </p:txBody>
      </p:sp>
      <p:sp>
        <p:nvSpPr>
          <p:cNvPr id="343" name="Google Shape;343;g35d54086070_2_28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d54086070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35d54086070_2_29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d5408607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d5408607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d54086070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35d54086070_2_29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6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103" name="Google Shape;103;p1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04" name="Google Shape;104;p1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16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7" name="Google Shape;107;p1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p1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11" name="Google Shape;111;p1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5" name="Google Shape;115;p16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116" name="Google Shape;116;p1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7" name="Google Shape;117;p1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" name="Google Shape;119;p1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20" name="Google Shape;120;p1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1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24" name="Google Shape;124;p1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1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9" name="Google Shape;129;p1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4" name="Google Shape;134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18.219.48.189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GetActive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Iteration 1 Overview</a:t>
            </a:r>
            <a:endParaRPr/>
          </a:p>
        </p:txBody>
      </p:sp>
      <p:sp>
        <p:nvSpPr>
          <p:cNvPr id="328" name="Google Shape;328;p26"/>
          <p:cNvSpPr txBox="1"/>
          <p:nvPr>
            <p:ph idx="1" type="body"/>
          </p:nvPr>
        </p:nvSpPr>
        <p:spPr>
          <a:xfrm>
            <a:off x="1348525" y="1597875"/>
            <a:ext cx="6646200" cy="3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In this Iteration, we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Setup CI/CD workflow.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Implemented Register/Login functionality.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Implemented Activity functionality.(codes of frontend haven’t be merged)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production server: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http://18.219.48.189/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CI Workflow</a:t>
            </a:r>
            <a:endParaRPr/>
          </a:p>
        </p:txBody>
      </p:sp>
      <p:sp>
        <p:nvSpPr>
          <p:cNvPr id="334" name="Google Shape;334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setup and initialize database.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backend unit tests.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and start backend service.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E2E tests for frontend.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save the test reports for downloading.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CD Workflow</a:t>
            </a:r>
            <a:endParaRPr/>
          </a:p>
        </p:txBody>
      </p:sp>
      <p:sp>
        <p:nvSpPr>
          <p:cNvPr id="340" name="Google Shape;340;p28"/>
          <p:cNvSpPr txBox="1"/>
          <p:nvPr>
            <p:ph idx="1" type="body"/>
          </p:nvPr>
        </p:nvSpPr>
        <p:spPr>
          <a:xfrm>
            <a:off x="1241725" y="203597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docker images: database, backend, nginx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Upload images into Github Container Registry.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 into production instance to download and deploy.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Security: two separated network, secrete credentials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100" y="1146850"/>
            <a:ext cx="3523898" cy="18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9"/>
          <p:cNvSpPr txBox="1"/>
          <p:nvPr>
            <p:ph idx="1" type="body"/>
          </p:nvPr>
        </p:nvSpPr>
        <p:spPr>
          <a:xfrm>
            <a:off x="73525" y="13009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Available </a:t>
            </a:r>
            <a:r>
              <a:rPr lang="en"/>
              <a:t>REST APIs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Restricted APIs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“/v1/login”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“/v1/activity”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“/v1/activies”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Unrestricted API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“/v1/register”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“/v1/health”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REST APIs are secured using JWT tokens for a stateless </a:t>
            </a:r>
            <a:r>
              <a:rPr lang="en"/>
              <a:t>application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Authenticated users have access to restricted APIs.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Authenticated users are those who have registered with the application.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Authorized users are those who have verified their email address after registration.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unified success and error response.</a:t>
            </a:r>
            <a:endParaRPr/>
          </a:p>
        </p:txBody>
      </p:sp>
      <p:sp>
        <p:nvSpPr>
          <p:cNvPr id="347" name="Google Shape;347;p29"/>
          <p:cNvSpPr txBox="1"/>
          <p:nvPr>
            <p:ph type="title"/>
          </p:nvPr>
        </p:nvSpPr>
        <p:spPr>
          <a:xfrm>
            <a:off x="1303800" y="598575"/>
            <a:ext cx="70305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Register &amp; Login (backend)</a:t>
            </a:r>
            <a:endParaRPr/>
          </a:p>
        </p:txBody>
      </p:sp>
      <p:pic>
        <p:nvPicPr>
          <p:cNvPr id="348" name="Google Shape;348;p29"/>
          <p:cNvPicPr preferRelativeResize="0"/>
          <p:nvPr/>
        </p:nvPicPr>
        <p:blipFill rotWithShape="1">
          <a:blip r:embed="rId4">
            <a:alphaModFix/>
          </a:blip>
          <a:srcRect b="44577" l="596" r="73479" t="19238"/>
          <a:stretch/>
        </p:blipFill>
        <p:spPr>
          <a:xfrm>
            <a:off x="5620100" y="3656850"/>
            <a:ext cx="1698875" cy="10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Register &amp; Login (frontend)</a:t>
            </a:r>
            <a:endParaRPr/>
          </a:p>
        </p:txBody>
      </p:sp>
      <p:sp>
        <p:nvSpPr>
          <p:cNvPr id="354" name="Google Shape;354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React Context mechanism to store authentication information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ProtectedRoute to protect components/pages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Interceptor Pattern provided by Axios library to add token automatically.</a:t>
            </a:r>
            <a:endParaRPr/>
          </a:p>
        </p:txBody>
      </p:sp>
      <p:pic>
        <p:nvPicPr>
          <p:cNvPr descr="A screen shot of a computer&#10;&#10;AI-generated content may be incorrect." id="355" name="Google Shape;3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252" y="3126141"/>
            <a:ext cx="8405495" cy="1405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(backend)</a:t>
            </a:r>
            <a:endParaRPr/>
          </a:p>
        </p:txBody>
      </p:sp>
      <p:sp>
        <p:nvSpPr>
          <p:cNvPr id="361" name="Google Shape;361;p31"/>
          <p:cNvSpPr txBox="1"/>
          <p:nvPr>
            <p:ph idx="1" type="body"/>
          </p:nvPr>
        </p:nvSpPr>
        <p:spPr>
          <a:xfrm>
            <a:off x="1303800" y="2003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API to create an activity with the following fields: name, location, description, start and end datetime.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POST /v1/activity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API to return all list activities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GET /v1/activities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API to search and return all activities containing similar names.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GET /v1/activity/{name}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QA</a:t>
            </a:r>
            <a:endParaRPr/>
          </a:p>
        </p:txBody>
      </p:sp>
      <p:sp>
        <p:nvSpPr>
          <p:cNvPr id="367" name="Google Shape;367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 unit test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frontend E2E test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