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d54086070_2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5d54086070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d54086070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5d5408607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d54086070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5d54086070_2_2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d54086070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5d54086070_2_2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d54086070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tokens were used to allow </a:t>
            </a:r>
            <a:endParaRPr/>
          </a:p>
        </p:txBody>
      </p:sp>
      <p:sp>
        <p:nvSpPr>
          <p:cNvPr id="343" name="Google Shape;343;g35d54086070_2_2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d54086070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5d54086070_2_2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d540860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d540860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d54086070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5d54086070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" name="Google Shape;104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11" name="Google Shape;111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8.219.48.189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GetActive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Iteration 1 Overview</a:t>
            </a:r>
            <a:endParaRPr/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348525" y="1597875"/>
            <a:ext cx="66462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 this Iteration, we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Setup CI/CD workflow.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Register/Login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Activity functionality.(codes of frontend haven’t be merged)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production server: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http://18.219.48.189/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CI Workflow</a:t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and initialize database.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backend unit tests.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and start backend service.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E2E tests for frontend.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test reports for downloading.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CD Workflow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1241725" y="20359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docker images: database, backend, nginx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images into Github Container Registry.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into production instance to download and deploy.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Security: two separated network, secrete credentials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100" y="1146850"/>
            <a:ext cx="3523898" cy="1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73525" y="13009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Available </a:t>
            </a:r>
            <a:r>
              <a:rPr lang="en"/>
              <a:t>REST APIs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Restricted APIs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“/v1/login”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“/v1/activity”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“/v1/activies”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Unrestricted API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“/v1/register”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“/v1/health”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 APIs are secured using JWT tokens for a stateless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Authenticated users have access to restricted APIs.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Authenticated users are those who have registered with the application.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Authorized users are those who have verified their email address after registration.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unified success and error response.</a:t>
            </a:r>
            <a:endParaRPr/>
          </a:p>
        </p:txBody>
      </p:sp>
      <p:sp>
        <p:nvSpPr>
          <p:cNvPr id="347" name="Google Shape;347;p29"/>
          <p:cNvSpPr txBox="1"/>
          <p:nvPr>
            <p:ph type="title"/>
          </p:nvPr>
        </p:nvSpPr>
        <p:spPr>
          <a:xfrm>
            <a:off x="1303800" y="598575"/>
            <a:ext cx="7030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Register &amp; Login (backend)</a:t>
            </a:r>
            <a:endParaRPr/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4">
            <a:alphaModFix/>
          </a:blip>
          <a:srcRect b="44577" l="596" r="73479" t="19238"/>
          <a:stretch/>
        </p:blipFill>
        <p:spPr>
          <a:xfrm>
            <a:off x="5620100" y="3656850"/>
            <a:ext cx="1698875" cy="1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Register &amp; Login (frontend)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React Context mechanism to store authentication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ProtectedRoute to protect components/pages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Interceptor Pattern provided by Axios library to add token automatically.</a:t>
            </a:r>
            <a:endParaRPr/>
          </a:p>
        </p:txBody>
      </p:sp>
      <p:pic>
        <p:nvPicPr>
          <p:cNvPr descr="A screen shot of a computer&#10;&#10;AI-generated content may be incorrect." id="355" name="Google Shape;3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52" y="3126141"/>
            <a:ext cx="8405495" cy="140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(backend)</a:t>
            </a:r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1303800" y="2003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create an activity with the following fields: name, location, description, start and end datetime.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POST /v1/activity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return all list activities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GET /v1/activities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API to search and return all activities containing similar names.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GET /v1/activity/{name}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unit test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E2E test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