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Nunito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584f89d3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584f89d3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584f89d3d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584f89d3d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584f89d3d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584f89d3d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84f89d3d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84f89d3d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84f89d3d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84f89d3d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584f89d3d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584f89d3d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ode.visualstudio.com/docs/devcontainers/containers" TargetMode="External"/><Relationship Id="rId4" Type="http://schemas.openxmlformats.org/officeDocument/2006/relationships/hyperlink" Target="https://docker-curriculum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GetActive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283" name="Google Shape;283;p14"/>
          <p:cNvSpPr txBox="1"/>
          <p:nvPr>
            <p:ph idx="1" type="body"/>
          </p:nvPr>
        </p:nvSpPr>
        <p:spPr>
          <a:xfrm>
            <a:off x="1348525" y="1597875"/>
            <a:ext cx="6646200" cy="34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GetActive</a:t>
            </a:r>
            <a:r>
              <a:rPr lang="en"/>
              <a:t> application </a:t>
            </a:r>
            <a:r>
              <a:rPr lang="en"/>
              <a:t>aims to bridge this gap by offering a dedicated space for students to discover, create, and join various on-campus activities, ultimately helping them make new friends and foster a stronger sense of community.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High Level Requirements</a:t>
            </a:r>
            <a:endParaRPr/>
          </a:p>
        </p:txBody>
      </p:sp>
      <p:sp>
        <p:nvSpPr>
          <p:cNvPr id="289" name="Google Shape;289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Account Registration                                    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Secure Login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Activity Discovery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Create Activity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Join/Leave Activity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Roster Display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Admin Edit/Save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Delete Activity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Management Plan</a:t>
            </a:r>
            <a:endParaRPr/>
          </a:p>
        </p:txBody>
      </p:sp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plan to execute the work.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Developer environment is built and ready for usage.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Our goal is to </a:t>
            </a:r>
            <a:r>
              <a:rPr lang="en"/>
              <a:t>complete all proposed essential features.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Have little or no known bugs.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Software is deployable successfully to production.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If time permits, desirable and optional features are completed.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Configuration Management Plan</a:t>
            </a:r>
            <a:endParaRPr/>
          </a:p>
        </p:txBody>
      </p:sp>
      <p:sp>
        <p:nvSpPr>
          <p:cNvPr id="301" name="Google Shape;301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Tools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Git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VSCode IDE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VSCode Devcontainer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Github Actions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Docker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Code Commit Guidelines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Commit message: &lt;type&gt;(&lt;scope&gt;): &lt;subject&gt;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Quality Assurance Plan</a:t>
            </a:r>
            <a:endParaRPr/>
          </a:p>
        </p:txBody>
      </p:sp>
      <p:sp>
        <p:nvSpPr>
          <p:cNvPr id="307" name="Google Shape;307;p18"/>
          <p:cNvSpPr txBox="1"/>
          <p:nvPr>
            <p:ph idx="1" type="body"/>
          </p:nvPr>
        </p:nvSpPr>
        <p:spPr>
          <a:xfrm>
            <a:off x="1423825" y="1597875"/>
            <a:ext cx="4124100" cy="3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How Quality Of Code Will be Measured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Lines of Codes (LOC)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Test Case Pass Rate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Number of User Stories Completed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Defect Density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Testing Methods 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Manual Testing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Unit Testing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Integration Testing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Testing Tools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Backend: JUnit, Mockito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Frontend: Jest, React Testing Library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08" name="Google Shape;308;p18"/>
          <p:cNvSpPr txBox="1"/>
          <p:nvPr/>
        </p:nvSpPr>
        <p:spPr>
          <a:xfrm>
            <a:off x="5326800" y="1597875"/>
            <a:ext cx="38589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Coding Standard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Frontend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○"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Follow Airbnb JavaScript Style Guide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○"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Use ESLint and Prettier for formatting and linting.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Backend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○"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Follow Google Java Style Guide, 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○"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Follow the proper naming conventions for classes, methods, and variables.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○"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Proper use of annotations and dependency injection.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References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 u="sng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https://code.visualstudio.com/docs/devcontainers/containers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 u="sng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https://docker-curriculum.com/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19"/>
          <p:cNvSpPr txBox="1"/>
          <p:nvPr/>
        </p:nvSpPr>
        <p:spPr>
          <a:xfrm>
            <a:off x="1718200" y="2602325"/>
            <a:ext cx="400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