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Nunito"/>
      <p:regular r:id="rId15"/>
      <p:bold r:id="rId16"/>
      <p:italic r:id="rId17"/>
      <p:boldItalic r:id="rId18"/>
    </p:embeddedFont>
    <p:embeddedFont>
      <p:font typeface="Maven Pro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Nunito-regular.fntdata"/><Relationship Id="rId14" Type="http://schemas.openxmlformats.org/officeDocument/2006/relationships/slide" Target="slides/slide8.xml"/><Relationship Id="rId17" Type="http://schemas.openxmlformats.org/officeDocument/2006/relationships/font" Target="fonts/Nunito-italic.fntdata"/><Relationship Id="rId16" Type="http://schemas.openxmlformats.org/officeDocument/2006/relationships/font" Target="fonts/Nunito-bold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MavenPr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5d54086070_2_26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0" name="Google Shape;320;g35d54086070_2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d54086070_2_2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5" name="Google Shape;325;g35d54086070_2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5d54086070_2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g35d54086070_2_27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5d54086070_2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g35d54086070_2_28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d54086070_2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JWT tokens were used to allow </a:t>
            </a:r>
            <a:endParaRPr/>
          </a:p>
        </p:txBody>
      </p:sp>
      <p:sp>
        <p:nvSpPr>
          <p:cNvPr id="343" name="Google Shape;343;g35d54086070_2_288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d54086070_2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35d54086070_2_29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d54086070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d54086070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5d54086070_2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g35d54086070_2_299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57" name="Google Shape;57;p14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" name="Google Shape;59;p14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60" name="Google Shape;60;p14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" name="Google Shape;61;p14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" name="Google Shape;62;p14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3" name="Google Shape;63;p14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64" name="Google Shape;64;p14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" name="Google Shape;65;p14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14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4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8" name="Google Shape;68;p14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69" name="Google Shape;69;p14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14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14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14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4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4" name="Google Shape;74;p14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75" name="Google Shape;75;p14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" name="Google Shape;77;p14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78" name="Google Shape;78;p14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14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4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1" name="Google Shape;81;p14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2" name="Google Shape;82;p14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83" name="Google Shape;83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5" name="Google Shape;85;p14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" name="Google Shape;91;p14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14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6" name="Google Shape;96;p1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1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" name="Google Shape;9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6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103" name="Google Shape;103;p16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04" name="Google Shape;104;p16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5" name="Google Shape;105;p16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6" name="Google Shape;106;p16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07" name="Google Shape;107;p16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8" name="Google Shape;108;p16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9" name="Google Shape;109;p16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0" name="Google Shape;110;p16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11" name="Google Shape;111;p16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" name="Google Shape;112;p16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15" name="Google Shape;115;p16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116" name="Google Shape;116;p16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17" name="Google Shape;117;p16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16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9" name="Google Shape;119;p16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20" name="Google Shape;120;p16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6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16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3" name="Google Shape;123;p16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24" name="Google Shape;124;p16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16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16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16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8" name="Google Shape;128;p16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29" name="Google Shape;129;p16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16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16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16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16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4" name="Google Shape;134;p16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5" name="Google Shape;135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1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38" name="Google Shape;138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" name="Google Shape;14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43" name="Google Shape;143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46" name="Google Shape;146;p18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8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" name="Google Shape;148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52" name="Google Shape;152;p1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" name="Google Shape;154;p19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0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59" name="Google Shape;159;p20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60" name="Google Shape;160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20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20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20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64" name="Google Shape;164;p20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20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7" name="Google Shape;167;p20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68" name="Google Shape;168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" name="Google Shape;169;p20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0" name="Google Shape;170;p20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1" name="Google Shape;171;p2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21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74" name="Google Shape;174;p21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" name="Google Shape;176;p21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8" name="Google Shape;178;p21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79" name="Google Shape;179;p2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" name="Google Shape;181;p22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82" name="Google Shape;182;p2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2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156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" name="Google Shape;184;p22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85" name="Google Shape;185;p2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23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88" name="Google Shape;188;p23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89" name="Google Shape;189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" name="Google Shape;190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3" name="Google Shape;193;p23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94" name="Google Shape;194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5" name="Google Shape;195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23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8" name="Google Shape;198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9" name="Google Shape;199;p23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200" name="Google Shape;200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23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3" name="Google Shape;203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4" name="Google Shape;204;p23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205" name="Google Shape;205;p23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23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23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23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209" name="Google Shape;209;p23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23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23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23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23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23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215" name="Google Shape;215;p23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3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3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3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23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220" name="Google Shape;220;p23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3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3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23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224" name="Google Shape;224;p23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3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3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3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3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23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230" name="Google Shape;230;p23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3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3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23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23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235" name="Google Shape;235;p23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23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23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23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23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240" name="Google Shape;240;p23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23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23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23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244" name="Google Shape;244;p23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23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23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23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8" name="Google Shape;248;p23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49" name="Google Shape;249;p23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" name="Google Shape;250;p23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23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23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3" name="Google Shape;253;p23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54" name="Google Shape;254;p23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23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23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23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23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23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60" name="Google Shape;260;p23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23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23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4" name="Google Shape;264;p23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65" name="Google Shape;265;p23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23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23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8" name="Google Shape;268;p23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69" name="Google Shape;269;p23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0" name="Google Shape;270;p23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1" name="Google Shape;271;p23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2" name="Google Shape;272;p23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3" name="Google Shape;273;p23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74" name="Google Shape;274;p23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5" name="Google Shape;275;p23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6" name="Google Shape;276;p23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7" name="Google Shape;277;p23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8" name="Google Shape;278;p23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79" name="Google Shape;279;p23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80" name="Google Shape;280;p23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1" name="Google Shape;281;p23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23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23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" name="Google Shape;284;p23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85" name="Google Shape;285;p23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23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7" name="Google Shape;287;p23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8" name="Google Shape;288;p23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89" name="Google Shape;289;p23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0" name="Google Shape;290;p23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1" name="Google Shape;291;p23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2" name="Google Shape;292;p23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3" name="Google Shape;293;p23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4" name="Google Shape;294;p23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95" name="Google Shape;295;p23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99" name="Google Shape;299;p23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300" name="Google Shape;300;p23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4" name="Google Shape;304;p23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305" name="Google Shape;305;p23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08" name="Google Shape;308;p23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309" name="Google Shape;309;p23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" name="Google Shape;310;p23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" name="Google Shape;312;p23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19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13" name="Google Shape;313;p23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14" name="Google Shape;314;p23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5" name="Google Shape;315;p2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18.219.48.189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5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GetActive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Iteration 1 Overview</a:t>
            </a:r>
            <a:endParaRPr/>
          </a:p>
        </p:txBody>
      </p:sp>
      <p:sp>
        <p:nvSpPr>
          <p:cNvPr id="328" name="Google Shape;328;p26"/>
          <p:cNvSpPr txBox="1"/>
          <p:nvPr>
            <p:ph idx="1" type="body"/>
          </p:nvPr>
        </p:nvSpPr>
        <p:spPr>
          <a:xfrm>
            <a:off x="1348525" y="1597875"/>
            <a:ext cx="6646200" cy="34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/>
              <a:t>In this Iteration, we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Setup CI/CD workflow.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Implemented Register/Login functionality.</a:t>
            </a:r>
            <a:endParaRPr/>
          </a:p>
          <a:p>
            <a:pPr indent="-342900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Implemented Activity functionality.(codes of frontend haven’t be merged)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 to production server: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http://18.219.48.189/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CI Workflow</a:t>
            </a:r>
            <a:endParaRPr/>
          </a:p>
        </p:txBody>
      </p:sp>
      <p:sp>
        <p:nvSpPr>
          <p:cNvPr id="334" name="Google Shape;334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setup and initialize database.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backend unit tests.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build and start backend service.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run E2E tests for frontend.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save the test reports for downloading.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CD Workflow</a:t>
            </a:r>
            <a:endParaRPr/>
          </a:p>
        </p:txBody>
      </p:sp>
      <p:sp>
        <p:nvSpPr>
          <p:cNvPr id="340" name="Google Shape;340;p28"/>
          <p:cNvSpPr txBox="1"/>
          <p:nvPr>
            <p:ph idx="1" type="body"/>
          </p:nvPr>
        </p:nvSpPr>
        <p:spPr>
          <a:xfrm>
            <a:off x="1241725" y="2035975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Create docker images: database, backend, nginx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Upload images into Github Container Registry.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Log into production instance to download and deploy.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Security: two separated network, secrete credentials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Google Shape;34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0100" y="1146850"/>
            <a:ext cx="3523898" cy="182802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9"/>
          <p:cNvSpPr txBox="1"/>
          <p:nvPr>
            <p:ph idx="1" type="body"/>
          </p:nvPr>
        </p:nvSpPr>
        <p:spPr>
          <a:xfrm>
            <a:off x="73525" y="13009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Available </a:t>
            </a:r>
            <a:r>
              <a:rPr lang="en"/>
              <a:t>REST APIs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Restricted APIs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“/v1/login”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“/v1/activity”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“/v1/activies”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Unrestricted API</a:t>
            </a:r>
            <a:endParaRPr/>
          </a:p>
          <a:p>
            <a:pPr indent="-2984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“/v1/register”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n"/>
              <a:t>“/v1/health”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REST APIs are secured using JWT tokens for a stateless </a:t>
            </a:r>
            <a:r>
              <a:rPr lang="en"/>
              <a:t>application</a:t>
            </a:r>
            <a:r>
              <a:rPr lang="en"/>
              <a:t>.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Authenticated users have access to restricted APIs.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Authenticated users are those who have registered with the application.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"/>
              <a:t>Authorized users are those who have verified their email address after registration.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Implemented unified success and error response.</a:t>
            </a:r>
            <a:endParaRPr/>
          </a:p>
        </p:txBody>
      </p:sp>
      <p:sp>
        <p:nvSpPr>
          <p:cNvPr id="347" name="Google Shape;347;p29"/>
          <p:cNvSpPr txBox="1"/>
          <p:nvPr>
            <p:ph type="title"/>
          </p:nvPr>
        </p:nvSpPr>
        <p:spPr>
          <a:xfrm>
            <a:off x="1303800" y="598575"/>
            <a:ext cx="7030500" cy="10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Register &amp; Login (backend)</a:t>
            </a:r>
            <a:endParaRPr/>
          </a:p>
        </p:txBody>
      </p:sp>
      <p:pic>
        <p:nvPicPr>
          <p:cNvPr id="348" name="Google Shape;348;p29"/>
          <p:cNvPicPr preferRelativeResize="0"/>
          <p:nvPr/>
        </p:nvPicPr>
        <p:blipFill rotWithShape="1">
          <a:blip r:embed="rId4">
            <a:alphaModFix/>
          </a:blip>
          <a:srcRect b="44577" l="596" r="73479" t="19238"/>
          <a:stretch/>
        </p:blipFill>
        <p:spPr>
          <a:xfrm>
            <a:off x="5620100" y="3656850"/>
            <a:ext cx="1698875" cy="10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Register &amp; Login (frontend)</a:t>
            </a:r>
            <a:endParaRPr/>
          </a:p>
        </p:txBody>
      </p:sp>
      <p:sp>
        <p:nvSpPr>
          <p:cNvPr id="354" name="Google Shape;354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React Context mechanism to store authentication information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implement ProtectedRoute to protect components/pages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Interceptor Pattern provided by Axios library to add token automatically.</a:t>
            </a:r>
            <a:endParaRPr/>
          </a:p>
        </p:txBody>
      </p:sp>
      <p:pic>
        <p:nvPicPr>
          <p:cNvPr descr="A screen shot of a computer&#10;&#10;AI-generated content may be incorrect." id="355" name="Google Shape;355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252" y="3126141"/>
            <a:ext cx="8405495" cy="1405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(backend)</a:t>
            </a:r>
            <a:endParaRPr/>
          </a:p>
        </p:txBody>
      </p:sp>
      <p:sp>
        <p:nvSpPr>
          <p:cNvPr id="361" name="Google Shape;361;p31"/>
          <p:cNvSpPr txBox="1"/>
          <p:nvPr>
            <p:ph idx="1" type="body"/>
          </p:nvPr>
        </p:nvSpPr>
        <p:spPr>
          <a:xfrm>
            <a:off x="1303800" y="200390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API to create an activity with the following fields: name, location, description, start and end datetime.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POST /v1/activity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API to return all list activities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GET /v1/activities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n"/>
              <a:t> API to search and return all activities containing similar names.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GET /v1/activity/{name}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QA</a:t>
            </a:r>
            <a:endParaRPr/>
          </a:p>
        </p:txBody>
      </p:sp>
      <p:sp>
        <p:nvSpPr>
          <p:cNvPr id="367" name="Google Shape;367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backend unit test</a:t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frontend E2E test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