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d54086070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5d54086070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088822961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6088822961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d54086070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5d54086070_2_2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d5408607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5d5408607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085a31c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085a31c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d54086070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5d54086070_2_2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d54086070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tokens were used to allow </a:t>
            </a:r>
            <a:endParaRPr/>
          </a:p>
        </p:txBody>
      </p:sp>
      <p:sp>
        <p:nvSpPr>
          <p:cNvPr id="349" name="Google Shape;349;g35d54086070_2_2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d540860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d540860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088822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088822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d54086070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5d54086070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" name="Google Shape;104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1" name="Google Shape;111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GetActive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5642" l="0" r="10522" t="0"/>
          <a:stretch/>
        </p:blipFill>
        <p:spPr>
          <a:xfrm>
            <a:off x="481050" y="1550650"/>
            <a:ext cx="8181898" cy="2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</a:t>
            </a:r>
            <a:r>
              <a:rPr lang="en"/>
              <a:t>Vision</a:t>
            </a:r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270375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Many students struggle to make new friends due to a lack of simple tools for social engagement. GetActive is a platform designed to help students stay socially active by discovering and participating in group activities. Our goal is to enhance student life and build a stronger campus community.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Iteration 2 Overview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1348525" y="1597875"/>
            <a:ext cx="6646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this Iteration, we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 the </a:t>
            </a:r>
            <a:r>
              <a:rPr lang="en"/>
              <a:t>homepage</a:t>
            </a:r>
            <a:r>
              <a:rPr lang="en"/>
              <a:t> of the app. (still in process)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the Create Activity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the Join/Leave Activity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the Activity Discovery functionality. (still In process)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the registration verification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the </a:t>
            </a:r>
            <a:r>
              <a:rPr lang="en"/>
              <a:t>backend API to update and delete an activity.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(Frontend)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a search bar to search for a specific activity.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a sort to sort activities by date: newest first or oldest first.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</a:t>
            </a: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"Create Activity" button that navigates to the create activity page.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two tabs: Recent Activities and Participated Activities.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Displayed each activity with its name, description, start date/time, end date/time, and location.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"Join Activity" and "Leave Activity" buttons for each activity.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Added User info section with username and email address.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Development Plan</a:t>
            </a:r>
            <a:endParaRPr/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1215000" y="1597875"/>
            <a:ext cx="70305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Timeline for iteration 3 (</a:t>
            </a:r>
            <a:r>
              <a:rPr lang="en"/>
              <a:t>final iteration Jun 10- Jun 16</a:t>
            </a:r>
            <a:r>
              <a:rPr lang="en"/>
              <a:t>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Jun 10 - Jun 13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</a:t>
            </a:r>
            <a:r>
              <a:rPr lang="en"/>
              <a:t>ontinue to implement the remaining features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Admin Edit &amp; Save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Roster Display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Delete Activity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Jun 14 - Jun 15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Test the features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Final testing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Jun 16 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Finalize the document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Final presentation and </a:t>
            </a:r>
            <a:r>
              <a:rPr lang="en"/>
              <a:t>demo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Submit the final project </a:t>
            </a:r>
            <a:r>
              <a:rPr lang="en"/>
              <a:t>deliverable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Milestones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Minimum viable product deployment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Roles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Everyone in our team will choose the part they are best at in a new iteration.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Assign the testing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Risks and Mitigation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Feature incomplete by deadline</a:t>
            </a:r>
            <a:endParaRPr/>
          </a:p>
          <a:p>
            <a:pPr indent="-28797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Prioritize core </a:t>
            </a:r>
            <a:r>
              <a:rPr lang="en"/>
              <a:t>features, make sure minimum viable product works perfectly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303800" y="598575"/>
            <a:ext cx="7030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Registration Verification</a:t>
            </a:r>
            <a:r>
              <a:rPr lang="en"/>
              <a:t>(backend)</a:t>
            </a:r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1263700" y="1601475"/>
            <a:ext cx="2887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Upon registration, an email is sent to the user which includes a verification token that the user must enter in the UI in order to access secured REST APIs.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/v1/register/confirmation POST endpoint is created that verifies the registration token.</a:t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50"/>
              <a:buFont typeface="Arial"/>
              <a:buChar char="●"/>
            </a:pPr>
            <a:r>
              <a:rPr i="1"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/v1/register/confirmation/resend </a:t>
            </a:r>
            <a:r>
              <a:rPr i="1" lang="en" sz="105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0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API is created that allows to resend the registration email.  </a:t>
            </a:r>
            <a:endParaRPr sz="1050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75" y="1283377"/>
            <a:ext cx="3111575" cy="37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Delete and Update API (backend)</a:t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1303800" y="2003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update an activity</a:t>
            </a:r>
            <a:r>
              <a:rPr lang="en"/>
              <a:t> with the following fields: name, location, description, start and end datetime.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PUT /v1/activity/{id}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delete an activity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DELETE /v1/activities/{id}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Join/Leave Activity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all activities that the user has participated in.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v1/activity/participants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if the user has already participated in the activity; otherwise, return an error.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v1/activity/participants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if the user has already participated in the activity. If so, delete the record.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v1/activity/participants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the ActivityService to connect to backend.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unit test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E2E test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571825" y="2862700"/>
            <a:ext cx="6000348" cy="2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