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ef560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ef560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ef560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5ef560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ef560b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ef560b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560b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560b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ode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4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Magical Bedtime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bedtime story generator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Hongjie “Zack” Zhang - Design and Implementation Lead &amp; Security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Tetiana Korchynska - Requirement &amp; Design and Implementation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Thomas Iliev - QA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Grant Hovey - Configuration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Xuelin Min - Security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Iqra Chaudhary - Team Lead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Details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Magical Bedtime is a bedtime story generator for preschool aged children (3 - 5 years old)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parents who need a little help in creating new stories every night for their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age appropriate stories that foster language development, emotional intelligence, and creativity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Children can interact with the app alongside adults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Functionality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Read-along feature with text highlighting and audio narration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Parental controls enable parents to set desired restrictions on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stories with customizable </a:t>
            </a:r>
            <a:r>
              <a:rPr lang="en"/>
              <a:t>character, settings and themes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Child-friendly interface with minimal text input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 saving capabilities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Frontend: React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Backend: </a:t>
            </a:r>
            <a:r>
              <a:rPr lang="en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"/>
              <a:t> with 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Processing: GPT-based API for story generation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