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jdxq4Z1BtA7K+7WMYwfA2vW4B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f4d9822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f4d9822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f4d9822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ff4d9822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Basic user authentication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Set dietary and fitness goals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Input data related to your progress on those goals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See progress on a dashboard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f4d9822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f4d9822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f5959cf2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f5959cf2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still determining what data to </a:t>
            </a:r>
            <a:r>
              <a:rPr lang="en"/>
              <a:t>track</a:t>
            </a:r>
            <a:r>
              <a:rPr lang="en"/>
              <a:t>.  This will need to be determined early in order to build </a:t>
            </a:r>
            <a:r>
              <a:rPr lang="en"/>
              <a:t>database</a:t>
            </a:r>
            <a:r>
              <a:rPr lang="en"/>
              <a:t> schema and create various features of the application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f5959cf2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f5959cf2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fitness form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f5959cf2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f5959cf2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have an intermediary dev branch to review/test new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protection rules will require pull request 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automate deployment when pushes are made to main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e5fad10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e5fad10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eprojects-cs673olf24team3.atlassian.net/jira/software/projects/HW/boards/1/timeline?selectedIssue=HW-43&amp;shared=&amp;atlOrigin=eyJpIjoiMjY0MzBiZTA4YzY4NGI2ZTljM2QyMTA4YTliZDc5OWMiLCJwIjoiaiJ9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Team 3</a:t>
            </a:r>
            <a:endParaRPr b="1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Presentation 0: Project Proposal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475" y="666300"/>
            <a:ext cx="1066400" cy="10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f4d9822d9_0_0"/>
          <p:cNvSpPr txBox="1"/>
          <p:nvPr>
            <p:ph type="title"/>
          </p:nvPr>
        </p:nvSpPr>
        <p:spPr>
          <a:xfrm>
            <a:off x="311700" y="21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13" name="Google Shape;113;g2ff4d9822d9_0_0"/>
          <p:cNvSpPr txBox="1"/>
          <p:nvPr>
            <p:ph idx="1" type="body"/>
          </p:nvPr>
        </p:nvSpPr>
        <p:spPr>
          <a:xfrm>
            <a:off x="311700" y="909050"/>
            <a:ext cx="8520600" cy="4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62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60"/>
              <a:t>Application will implement login with </a:t>
            </a:r>
            <a:r>
              <a:rPr lang="en" sz="2460"/>
              <a:t>username and password</a:t>
            </a:r>
            <a:endParaRPr sz="2460"/>
          </a:p>
          <a:p>
            <a:pPr indent="-31039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60"/>
              <a:t>We will implement strong password policies and password encryption</a:t>
            </a:r>
            <a:r>
              <a:rPr lang="en" sz="2060"/>
              <a:t>(Hash Functions)</a:t>
            </a:r>
            <a:endParaRPr sz="206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60"/>
          </a:p>
          <a:p>
            <a:pPr indent="-32687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76"/>
              <a:t>Minimize data collection and avoid collecting unnecessary data</a:t>
            </a:r>
            <a:endParaRPr sz="2476"/>
          </a:p>
          <a:p>
            <a:pPr indent="-311544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89"/>
              <a:t>Avoid collecting sensitive information unless absolutely necessary</a:t>
            </a:r>
            <a:endParaRPr sz="208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89"/>
          </a:p>
          <a:p>
            <a:pPr indent="-32687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76"/>
              <a:t>Use strong password requirements</a:t>
            </a:r>
            <a:endParaRPr sz="2976"/>
          </a:p>
          <a:p>
            <a:pPr indent="-312642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17"/>
              <a:t>To ensure that passwords created by users have sufficient complexity to improve security</a:t>
            </a:r>
            <a:endParaRPr sz="2117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7"/>
          </a:p>
          <a:p>
            <a:pPr indent="-32906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31"/>
              <a:t>Use HTTPS</a:t>
            </a:r>
            <a:endParaRPr sz="2531"/>
          </a:p>
          <a:p>
            <a:pPr indent="-312642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17"/>
              <a:t>Using HTTPS ensures that all data exchanges between users and websites are encrypted, protecting sensitive information</a:t>
            </a:r>
            <a:endParaRPr sz="2117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17"/>
          </a:p>
          <a:p>
            <a:pPr indent="-3325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8"/>
              <a:t>“Sanitize” form input data to prevent cross site scripting (XSS) attacks</a:t>
            </a:r>
            <a:endParaRPr sz="2618"/>
          </a:p>
          <a:p>
            <a:pPr indent="-313057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28"/>
              <a:t>XSS attacks affect users' browsing experience or steal user information by injecting malicious scripts into web pages.</a:t>
            </a:r>
            <a:endParaRPr sz="2128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28"/>
          </a:p>
          <a:p>
            <a:pPr indent="-3347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74"/>
              <a:t>Manage user access if implementing multiple roles</a:t>
            </a:r>
            <a:endParaRPr sz="2674"/>
          </a:p>
          <a:p>
            <a:pPr indent="-311508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89"/>
              <a:t>In a system with multiple user roles, effective access control management must be implemented</a:t>
            </a:r>
            <a:endParaRPr sz="19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f4d9822d9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62" name="Google Shape;62;g2ff4d9822d9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Team Lead:</a:t>
            </a:r>
            <a:r>
              <a:rPr lang="en"/>
              <a:t> Chris for Iteration 0, most likely Kenny moving forward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Requirements Lead: </a:t>
            </a:r>
            <a:r>
              <a:rPr lang="en"/>
              <a:t>Chris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project management </a:t>
            </a:r>
            <a:r>
              <a:rPr lang="en"/>
              <a:t>experience</a:t>
            </a:r>
            <a:r>
              <a:rPr lang="en"/>
              <a:t> in prior role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Design and Implementation Lead:</a:t>
            </a:r>
            <a:r>
              <a:rPr lang="en"/>
              <a:t> Abbie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Abbie specializes in front-end development and will leverage Figma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Configuration Lead:</a:t>
            </a:r>
            <a:r>
              <a:rPr lang="en"/>
              <a:t> Eddie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Eddie has done this for 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QA Lead:</a:t>
            </a:r>
            <a:r>
              <a:rPr lang="en"/>
              <a:t> Amanda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Amanda has done this for 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Security Lead:</a:t>
            </a:r>
            <a:r>
              <a:rPr lang="en"/>
              <a:t> Alex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Alex has an interest in expanding his cybersecurity knowledge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Health and Wellness Manager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271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Problem:</a:t>
            </a:r>
            <a:r>
              <a:rPr lang="en"/>
              <a:t> It can be easy to lose track of our own diet, exercise, and wellness routines when life gets busy.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Solution: </a:t>
            </a:r>
            <a:r>
              <a:rPr lang="en"/>
              <a:t>This project seeks to provide a straightforward and user-friendly system that helps users stay accountable, motivated and on track.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Features Overview  |  </a:t>
            </a:r>
            <a:r>
              <a:rPr lang="en" u="sng">
                <a:solidFill>
                  <a:schemeClr val="hlink"/>
                </a:solidFill>
                <a:hlinkClick r:id="rId3"/>
              </a:rPr>
              <a:t>On Jira</a:t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00" y="1109875"/>
            <a:ext cx="8266976" cy="34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f4d9822d9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 Mockup - Login</a:t>
            </a:r>
            <a:endParaRPr/>
          </a:p>
        </p:txBody>
      </p:sp>
      <p:pic>
        <p:nvPicPr>
          <p:cNvPr id="80" name="Google Shape;80;g2ff4d9822d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50" y="1174149"/>
            <a:ext cx="5455048" cy="351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2ff4d9822d9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6450" y="1174150"/>
            <a:ext cx="1484300" cy="29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f5959cf23_1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 Mockup - Main Page</a:t>
            </a:r>
            <a:endParaRPr/>
          </a:p>
        </p:txBody>
      </p:sp>
      <p:pic>
        <p:nvPicPr>
          <p:cNvPr id="87" name="Google Shape;87;g2ff5959cf23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98" y="1170100"/>
            <a:ext cx="5608475" cy="36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5959cf23_1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 Mockup - Calendar</a:t>
            </a:r>
            <a:endParaRPr/>
          </a:p>
        </p:txBody>
      </p:sp>
      <p:pic>
        <p:nvPicPr>
          <p:cNvPr id="93" name="Google Shape;93;g2ff5959cf23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75" y="1107175"/>
            <a:ext cx="5896324" cy="383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ff5959cf23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4950" y="1168488"/>
            <a:ext cx="1126550" cy="305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f5959cf23_4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100" name="Google Shape;100;g2ff5959cf23_4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will be two main branches: dev and 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features will be pushed to the dev branch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Branches will have the Jira ticket within the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Tested features ready for release will be pushed to 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feature -&gt; dev -&gt; release/hotfix -&gt; main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 protection rules will be put in place to require</a:t>
            </a:r>
            <a:br>
              <a:rPr lang="en"/>
            </a:br>
            <a:r>
              <a:rPr b="1" lang="en"/>
              <a:t>pull request</a:t>
            </a:r>
            <a:r>
              <a:rPr lang="en"/>
              <a:t>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GitHub actions will be used to trigger when pushes are</a:t>
            </a:r>
            <a:br>
              <a:rPr lang="en"/>
            </a:br>
            <a:r>
              <a:rPr lang="en"/>
              <a:t>m</a:t>
            </a:r>
            <a:r>
              <a:rPr lang="en"/>
              <a:t>ade to main. Updates will then be automatically deployed</a:t>
            </a:r>
            <a:br>
              <a:rPr lang="en"/>
            </a:br>
            <a:r>
              <a:rPr lang="en"/>
              <a:t>t</a:t>
            </a:r>
            <a:r>
              <a:rPr lang="en"/>
              <a:t>o a hosting service</a:t>
            </a:r>
            <a:endParaRPr/>
          </a:p>
        </p:txBody>
      </p:sp>
      <p:pic>
        <p:nvPicPr>
          <p:cNvPr id="101" name="Google Shape;101;g2ff5959cf23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350" y="1152474"/>
            <a:ext cx="2778950" cy="2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e5fad10b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7" name="Google Shape;107;g2fe5fad10b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planning to use Jest for JavaScript unit testing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QA Leader will research and set this up for the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team members are responsible for writing unit tests for any classes and methods that they create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QA leader will be responsible for integration testing before each project iteration release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objective is to oversee the interaction between components and ensure the application as a whole is running as expected e.g. data from back end is flowing into front end as expected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