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1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70" r:id="rId12"/>
    <p:sldId id="267" r:id="rId13"/>
    <p:sldId id="269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63" r:id="rId22"/>
  </p:sldIdLst>
  <p:sldSz cx="9144000" cy="5143500" type="screen16x9"/>
  <p:notesSz cx="6858000" cy="9144000"/>
  <p:embeddedFontLs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Wingdings 3" pitchFamily="2" charset="2"/>
      <p:regular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9"/>
    <p:restoredTop sz="94030"/>
  </p:normalViewPr>
  <p:slideViewPr>
    <p:cSldViewPr snapToGrid="0">
      <p:cViewPr varScale="1">
        <p:scale>
          <a:sx n="99" d="100"/>
          <a:sy n="99" d="100"/>
        </p:scale>
        <p:origin x="80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62553-0B67-49B0-A8E2-95F285BD2B7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9DD925-24C6-4767-AF6C-81E612ADB975}">
      <dgm:prSet/>
      <dgm:spPr/>
      <dgm:t>
        <a:bodyPr/>
        <a:lstStyle/>
        <a:p>
          <a:r>
            <a:rPr lang="en-US" b="1"/>
            <a:t>Refine requirements </a:t>
          </a:r>
          <a:endParaRPr lang="en-US"/>
        </a:p>
      </dgm:t>
    </dgm:pt>
    <dgm:pt modelId="{1B53E5E5-C84F-49E4-A636-A00C7C97C2ED}" type="parTrans" cxnId="{668B5921-D05B-4F98-93F2-A4BC695E2B29}">
      <dgm:prSet/>
      <dgm:spPr/>
      <dgm:t>
        <a:bodyPr/>
        <a:lstStyle/>
        <a:p>
          <a:endParaRPr lang="en-US"/>
        </a:p>
      </dgm:t>
    </dgm:pt>
    <dgm:pt modelId="{41A68752-3F58-42FB-9F76-A344430E26C9}" type="sibTrans" cxnId="{668B5921-D05B-4F98-93F2-A4BC695E2B29}">
      <dgm:prSet/>
      <dgm:spPr/>
      <dgm:t>
        <a:bodyPr/>
        <a:lstStyle/>
        <a:p>
          <a:endParaRPr lang="en-US"/>
        </a:p>
      </dgm:t>
    </dgm:pt>
    <dgm:pt modelId="{EE4F1905-3707-48BE-A3DD-AEDAE02840CB}">
      <dgm:prSet/>
      <dgm:spPr/>
      <dgm:t>
        <a:bodyPr/>
        <a:lstStyle/>
        <a:p>
          <a:r>
            <a:rPr lang="en-US" b="1"/>
            <a:t>DB Design</a:t>
          </a:r>
          <a:endParaRPr lang="en-US"/>
        </a:p>
      </dgm:t>
    </dgm:pt>
    <dgm:pt modelId="{186FC660-BA14-457E-98A8-E63C3842C784}" type="parTrans" cxnId="{DCEFEFCF-A694-4D58-AC69-1F8D709646EA}">
      <dgm:prSet/>
      <dgm:spPr/>
      <dgm:t>
        <a:bodyPr/>
        <a:lstStyle/>
        <a:p>
          <a:endParaRPr lang="en-US"/>
        </a:p>
      </dgm:t>
    </dgm:pt>
    <dgm:pt modelId="{EADCD6CF-3117-4734-9B70-6EF4A7E928C6}" type="sibTrans" cxnId="{DCEFEFCF-A694-4D58-AC69-1F8D709646EA}">
      <dgm:prSet/>
      <dgm:spPr/>
      <dgm:t>
        <a:bodyPr/>
        <a:lstStyle/>
        <a:p>
          <a:endParaRPr lang="en-US"/>
        </a:p>
      </dgm:t>
    </dgm:pt>
    <dgm:pt modelId="{F77CE79A-8036-4556-957A-B1834B559307}">
      <dgm:prSet/>
      <dgm:spPr/>
      <dgm:t>
        <a:bodyPr/>
        <a:lstStyle/>
        <a:p>
          <a:r>
            <a:rPr lang="en-US" b="1"/>
            <a:t>Building out User Registration and User Login including unit tests</a:t>
          </a:r>
          <a:endParaRPr lang="en-US"/>
        </a:p>
      </dgm:t>
    </dgm:pt>
    <dgm:pt modelId="{7A622C08-95C6-4320-8DA6-C903DDFE9CDA}" type="parTrans" cxnId="{6CBD9008-C412-4DCC-B85B-76608FE60691}">
      <dgm:prSet/>
      <dgm:spPr/>
      <dgm:t>
        <a:bodyPr/>
        <a:lstStyle/>
        <a:p>
          <a:endParaRPr lang="en-US"/>
        </a:p>
      </dgm:t>
    </dgm:pt>
    <dgm:pt modelId="{80714671-5766-43C9-A2C1-21E3AD1027F8}" type="sibTrans" cxnId="{6CBD9008-C412-4DCC-B85B-76608FE60691}">
      <dgm:prSet/>
      <dgm:spPr/>
      <dgm:t>
        <a:bodyPr/>
        <a:lstStyle/>
        <a:p>
          <a:endParaRPr lang="en-US"/>
        </a:p>
      </dgm:t>
    </dgm:pt>
    <dgm:pt modelId="{72D1E2C0-CFFC-44ED-A0E0-7CD76563D04F}">
      <dgm:prSet/>
      <dgm:spPr/>
      <dgm:t>
        <a:bodyPr/>
        <a:lstStyle/>
        <a:p>
          <a:r>
            <a:rPr lang="en-US" b="1"/>
            <a:t>SQLlite3 testing of services</a:t>
          </a:r>
          <a:endParaRPr lang="en-US"/>
        </a:p>
      </dgm:t>
    </dgm:pt>
    <dgm:pt modelId="{EE814938-32C2-416D-BD78-38771FBE61B2}" type="parTrans" cxnId="{F2578CD9-F59A-463C-9808-9932D4CC0633}">
      <dgm:prSet/>
      <dgm:spPr/>
      <dgm:t>
        <a:bodyPr/>
        <a:lstStyle/>
        <a:p>
          <a:endParaRPr lang="en-US"/>
        </a:p>
      </dgm:t>
    </dgm:pt>
    <dgm:pt modelId="{B40B1EA2-934E-4742-BB04-F26140B744A2}" type="sibTrans" cxnId="{F2578CD9-F59A-463C-9808-9932D4CC0633}">
      <dgm:prSet/>
      <dgm:spPr/>
      <dgm:t>
        <a:bodyPr/>
        <a:lstStyle/>
        <a:p>
          <a:endParaRPr lang="en-US"/>
        </a:p>
      </dgm:t>
    </dgm:pt>
    <dgm:pt modelId="{E1D7FEAC-CC7C-894F-A333-2456F2ACBA02}" type="pres">
      <dgm:prSet presAssocID="{06A62553-0B67-49B0-A8E2-95F285BD2B7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AACC7F-66C5-3D43-8714-CDFD9809ABFC}" type="pres">
      <dgm:prSet presAssocID="{809DD925-24C6-4767-AF6C-81E612ADB975}" presName="hierRoot1" presStyleCnt="0"/>
      <dgm:spPr/>
    </dgm:pt>
    <dgm:pt modelId="{E184B2F7-1809-AA42-A4B1-887910F41944}" type="pres">
      <dgm:prSet presAssocID="{809DD925-24C6-4767-AF6C-81E612ADB975}" presName="composite" presStyleCnt="0"/>
      <dgm:spPr/>
    </dgm:pt>
    <dgm:pt modelId="{7B059DDD-6C9B-524E-B4A9-66EA16ADD6E9}" type="pres">
      <dgm:prSet presAssocID="{809DD925-24C6-4767-AF6C-81E612ADB975}" presName="background" presStyleLbl="node0" presStyleIdx="0" presStyleCnt="4"/>
      <dgm:spPr/>
    </dgm:pt>
    <dgm:pt modelId="{2CBF75A4-A8ED-6447-88CE-315B57C4C749}" type="pres">
      <dgm:prSet presAssocID="{809DD925-24C6-4767-AF6C-81E612ADB975}" presName="text" presStyleLbl="fgAcc0" presStyleIdx="0" presStyleCnt="4">
        <dgm:presLayoutVars>
          <dgm:chPref val="3"/>
        </dgm:presLayoutVars>
      </dgm:prSet>
      <dgm:spPr/>
    </dgm:pt>
    <dgm:pt modelId="{CCC7813D-B1DD-6548-87D0-B203B18FBEA2}" type="pres">
      <dgm:prSet presAssocID="{809DD925-24C6-4767-AF6C-81E612ADB975}" presName="hierChild2" presStyleCnt="0"/>
      <dgm:spPr/>
    </dgm:pt>
    <dgm:pt modelId="{A105B074-0A01-AE40-8D4C-E29334C71D75}" type="pres">
      <dgm:prSet presAssocID="{EE4F1905-3707-48BE-A3DD-AEDAE02840CB}" presName="hierRoot1" presStyleCnt="0"/>
      <dgm:spPr/>
    </dgm:pt>
    <dgm:pt modelId="{2AFB0CF6-E439-EE40-83F3-9DB3012D5CFC}" type="pres">
      <dgm:prSet presAssocID="{EE4F1905-3707-48BE-A3DD-AEDAE02840CB}" presName="composite" presStyleCnt="0"/>
      <dgm:spPr/>
    </dgm:pt>
    <dgm:pt modelId="{EAACE7D5-EE5A-8B4B-A2DB-657EF9F5D872}" type="pres">
      <dgm:prSet presAssocID="{EE4F1905-3707-48BE-A3DD-AEDAE02840CB}" presName="background" presStyleLbl="node0" presStyleIdx="1" presStyleCnt="4"/>
      <dgm:spPr/>
    </dgm:pt>
    <dgm:pt modelId="{58F79C6E-75F5-3B4D-8F43-39EA551CB026}" type="pres">
      <dgm:prSet presAssocID="{EE4F1905-3707-48BE-A3DD-AEDAE02840CB}" presName="text" presStyleLbl="fgAcc0" presStyleIdx="1" presStyleCnt="4">
        <dgm:presLayoutVars>
          <dgm:chPref val="3"/>
        </dgm:presLayoutVars>
      </dgm:prSet>
      <dgm:spPr/>
    </dgm:pt>
    <dgm:pt modelId="{8AE8443C-E36D-604F-A7DC-6CF0DABB6514}" type="pres">
      <dgm:prSet presAssocID="{EE4F1905-3707-48BE-A3DD-AEDAE02840CB}" presName="hierChild2" presStyleCnt="0"/>
      <dgm:spPr/>
    </dgm:pt>
    <dgm:pt modelId="{CA04AA3D-C988-794B-8DB3-76637435DD99}" type="pres">
      <dgm:prSet presAssocID="{F77CE79A-8036-4556-957A-B1834B559307}" presName="hierRoot1" presStyleCnt="0"/>
      <dgm:spPr/>
    </dgm:pt>
    <dgm:pt modelId="{3C6D7922-9F30-D746-8F4B-A8B3903F2F0D}" type="pres">
      <dgm:prSet presAssocID="{F77CE79A-8036-4556-957A-B1834B559307}" presName="composite" presStyleCnt="0"/>
      <dgm:spPr/>
    </dgm:pt>
    <dgm:pt modelId="{12CDF8DE-323C-4C42-B55C-87D971F4A0CC}" type="pres">
      <dgm:prSet presAssocID="{F77CE79A-8036-4556-957A-B1834B559307}" presName="background" presStyleLbl="node0" presStyleIdx="2" presStyleCnt="4"/>
      <dgm:spPr/>
    </dgm:pt>
    <dgm:pt modelId="{5F4A92DE-F54E-5D41-9DE6-5FD59E7CD2A2}" type="pres">
      <dgm:prSet presAssocID="{F77CE79A-8036-4556-957A-B1834B559307}" presName="text" presStyleLbl="fgAcc0" presStyleIdx="2" presStyleCnt="4">
        <dgm:presLayoutVars>
          <dgm:chPref val="3"/>
        </dgm:presLayoutVars>
      </dgm:prSet>
      <dgm:spPr/>
    </dgm:pt>
    <dgm:pt modelId="{50EA063C-9575-2741-85A8-9DB8602F7AF2}" type="pres">
      <dgm:prSet presAssocID="{F77CE79A-8036-4556-957A-B1834B559307}" presName="hierChild2" presStyleCnt="0"/>
      <dgm:spPr/>
    </dgm:pt>
    <dgm:pt modelId="{A2C6EEB7-A955-BD40-81F6-3337D3A8909F}" type="pres">
      <dgm:prSet presAssocID="{72D1E2C0-CFFC-44ED-A0E0-7CD76563D04F}" presName="hierRoot1" presStyleCnt="0"/>
      <dgm:spPr/>
    </dgm:pt>
    <dgm:pt modelId="{171D8F06-0177-5240-9581-1126284DBEAE}" type="pres">
      <dgm:prSet presAssocID="{72D1E2C0-CFFC-44ED-A0E0-7CD76563D04F}" presName="composite" presStyleCnt="0"/>
      <dgm:spPr/>
    </dgm:pt>
    <dgm:pt modelId="{5D185FCE-64FC-7A48-BAA3-6B2BB75E543D}" type="pres">
      <dgm:prSet presAssocID="{72D1E2C0-CFFC-44ED-A0E0-7CD76563D04F}" presName="background" presStyleLbl="node0" presStyleIdx="3" presStyleCnt="4"/>
      <dgm:spPr/>
    </dgm:pt>
    <dgm:pt modelId="{333DEE91-608D-8C43-8180-D6E9783740B6}" type="pres">
      <dgm:prSet presAssocID="{72D1E2C0-CFFC-44ED-A0E0-7CD76563D04F}" presName="text" presStyleLbl="fgAcc0" presStyleIdx="3" presStyleCnt="4">
        <dgm:presLayoutVars>
          <dgm:chPref val="3"/>
        </dgm:presLayoutVars>
      </dgm:prSet>
      <dgm:spPr/>
    </dgm:pt>
    <dgm:pt modelId="{ED5E10E1-B5DA-4E44-BA15-AF8F6CF6BF84}" type="pres">
      <dgm:prSet presAssocID="{72D1E2C0-CFFC-44ED-A0E0-7CD76563D04F}" presName="hierChild2" presStyleCnt="0"/>
      <dgm:spPr/>
    </dgm:pt>
  </dgm:ptLst>
  <dgm:cxnLst>
    <dgm:cxn modelId="{6CBD9008-C412-4DCC-B85B-76608FE60691}" srcId="{06A62553-0B67-49B0-A8E2-95F285BD2B74}" destId="{F77CE79A-8036-4556-957A-B1834B559307}" srcOrd="2" destOrd="0" parTransId="{7A622C08-95C6-4320-8DA6-C903DDFE9CDA}" sibTransId="{80714671-5766-43C9-A2C1-21E3AD1027F8}"/>
    <dgm:cxn modelId="{668B5921-D05B-4F98-93F2-A4BC695E2B29}" srcId="{06A62553-0B67-49B0-A8E2-95F285BD2B74}" destId="{809DD925-24C6-4767-AF6C-81E612ADB975}" srcOrd="0" destOrd="0" parTransId="{1B53E5E5-C84F-49E4-A636-A00C7C97C2ED}" sibTransId="{41A68752-3F58-42FB-9F76-A344430E26C9}"/>
    <dgm:cxn modelId="{0E074741-9AE9-134A-AF66-B8C3DC018096}" type="presOf" srcId="{06A62553-0B67-49B0-A8E2-95F285BD2B74}" destId="{E1D7FEAC-CC7C-894F-A333-2456F2ACBA02}" srcOrd="0" destOrd="0" presId="urn:microsoft.com/office/officeart/2005/8/layout/hierarchy1"/>
    <dgm:cxn modelId="{1FB81542-E6DC-6A4D-88E9-963F3C1BFA22}" type="presOf" srcId="{72D1E2C0-CFFC-44ED-A0E0-7CD76563D04F}" destId="{333DEE91-608D-8C43-8180-D6E9783740B6}" srcOrd="0" destOrd="0" presId="urn:microsoft.com/office/officeart/2005/8/layout/hierarchy1"/>
    <dgm:cxn modelId="{FE8F695E-818A-FC41-B2BF-F09ECC5CC679}" type="presOf" srcId="{EE4F1905-3707-48BE-A3DD-AEDAE02840CB}" destId="{58F79C6E-75F5-3B4D-8F43-39EA551CB026}" srcOrd="0" destOrd="0" presId="urn:microsoft.com/office/officeart/2005/8/layout/hierarchy1"/>
    <dgm:cxn modelId="{F964E791-AEC2-4043-A1B9-65260134C5A2}" type="presOf" srcId="{809DD925-24C6-4767-AF6C-81E612ADB975}" destId="{2CBF75A4-A8ED-6447-88CE-315B57C4C749}" srcOrd="0" destOrd="0" presId="urn:microsoft.com/office/officeart/2005/8/layout/hierarchy1"/>
    <dgm:cxn modelId="{452B9FBF-4171-0C47-B519-2718547CF07A}" type="presOf" srcId="{F77CE79A-8036-4556-957A-B1834B559307}" destId="{5F4A92DE-F54E-5D41-9DE6-5FD59E7CD2A2}" srcOrd="0" destOrd="0" presId="urn:microsoft.com/office/officeart/2005/8/layout/hierarchy1"/>
    <dgm:cxn modelId="{DCEFEFCF-A694-4D58-AC69-1F8D709646EA}" srcId="{06A62553-0B67-49B0-A8E2-95F285BD2B74}" destId="{EE4F1905-3707-48BE-A3DD-AEDAE02840CB}" srcOrd="1" destOrd="0" parTransId="{186FC660-BA14-457E-98A8-E63C3842C784}" sibTransId="{EADCD6CF-3117-4734-9B70-6EF4A7E928C6}"/>
    <dgm:cxn modelId="{F2578CD9-F59A-463C-9808-9932D4CC0633}" srcId="{06A62553-0B67-49B0-A8E2-95F285BD2B74}" destId="{72D1E2C0-CFFC-44ED-A0E0-7CD76563D04F}" srcOrd="3" destOrd="0" parTransId="{EE814938-32C2-416D-BD78-38771FBE61B2}" sibTransId="{B40B1EA2-934E-4742-BB04-F26140B744A2}"/>
    <dgm:cxn modelId="{DA108A20-BE70-2043-8090-4D6EB28DC092}" type="presParOf" srcId="{E1D7FEAC-CC7C-894F-A333-2456F2ACBA02}" destId="{3DAACC7F-66C5-3D43-8714-CDFD9809ABFC}" srcOrd="0" destOrd="0" presId="urn:microsoft.com/office/officeart/2005/8/layout/hierarchy1"/>
    <dgm:cxn modelId="{8C445322-AA93-7142-BA65-7914F9FAF912}" type="presParOf" srcId="{3DAACC7F-66C5-3D43-8714-CDFD9809ABFC}" destId="{E184B2F7-1809-AA42-A4B1-887910F41944}" srcOrd="0" destOrd="0" presId="urn:microsoft.com/office/officeart/2005/8/layout/hierarchy1"/>
    <dgm:cxn modelId="{32EA168E-0BD8-0741-BD29-C527DDE7BD49}" type="presParOf" srcId="{E184B2F7-1809-AA42-A4B1-887910F41944}" destId="{7B059DDD-6C9B-524E-B4A9-66EA16ADD6E9}" srcOrd="0" destOrd="0" presId="urn:microsoft.com/office/officeart/2005/8/layout/hierarchy1"/>
    <dgm:cxn modelId="{E1464851-615D-7040-842C-AB71D848BAF4}" type="presParOf" srcId="{E184B2F7-1809-AA42-A4B1-887910F41944}" destId="{2CBF75A4-A8ED-6447-88CE-315B57C4C749}" srcOrd="1" destOrd="0" presId="urn:microsoft.com/office/officeart/2005/8/layout/hierarchy1"/>
    <dgm:cxn modelId="{AD71AF42-505F-EA40-86BA-73D968EA304D}" type="presParOf" srcId="{3DAACC7F-66C5-3D43-8714-CDFD9809ABFC}" destId="{CCC7813D-B1DD-6548-87D0-B203B18FBEA2}" srcOrd="1" destOrd="0" presId="urn:microsoft.com/office/officeart/2005/8/layout/hierarchy1"/>
    <dgm:cxn modelId="{B8D86386-7052-5C49-A0EC-832048652688}" type="presParOf" srcId="{E1D7FEAC-CC7C-894F-A333-2456F2ACBA02}" destId="{A105B074-0A01-AE40-8D4C-E29334C71D75}" srcOrd="1" destOrd="0" presId="urn:microsoft.com/office/officeart/2005/8/layout/hierarchy1"/>
    <dgm:cxn modelId="{A105F20F-F72B-8E48-8215-79B159029F99}" type="presParOf" srcId="{A105B074-0A01-AE40-8D4C-E29334C71D75}" destId="{2AFB0CF6-E439-EE40-83F3-9DB3012D5CFC}" srcOrd="0" destOrd="0" presId="urn:microsoft.com/office/officeart/2005/8/layout/hierarchy1"/>
    <dgm:cxn modelId="{DA5218D2-CEB3-DA41-85A7-E39B1A6708D3}" type="presParOf" srcId="{2AFB0CF6-E439-EE40-83F3-9DB3012D5CFC}" destId="{EAACE7D5-EE5A-8B4B-A2DB-657EF9F5D872}" srcOrd="0" destOrd="0" presId="urn:microsoft.com/office/officeart/2005/8/layout/hierarchy1"/>
    <dgm:cxn modelId="{B090E686-002A-9347-8DB5-DD452B5B18ED}" type="presParOf" srcId="{2AFB0CF6-E439-EE40-83F3-9DB3012D5CFC}" destId="{58F79C6E-75F5-3B4D-8F43-39EA551CB026}" srcOrd="1" destOrd="0" presId="urn:microsoft.com/office/officeart/2005/8/layout/hierarchy1"/>
    <dgm:cxn modelId="{973FDC33-F6B1-4545-AA0E-A6DAF85EE597}" type="presParOf" srcId="{A105B074-0A01-AE40-8D4C-E29334C71D75}" destId="{8AE8443C-E36D-604F-A7DC-6CF0DABB6514}" srcOrd="1" destOrd="0" presId="urn:microsoft.com/office/officeart/2005/8/layout/hierarchy1"/>
    <dgm:cxn modelId="{CA8F34F0-3589-6F42-BB42-C05D341DDCDE}" type="presParOf" srcId="{E1D7FEAC-CC7C-894F-A333-2456F2ACBA02}" destId="{CA04AA3D-C988-794B-8DB3-76637435DD99}" srcOrd="2" destOrd="0" presId="urn:microsoft.com/office/officeart/2005/8/layout/hierarchy1"/>
    <dgm:cxn modelId="{5897B1FC-5023-A343-AD70-77A3DB19281D}" type="presParOf" srcId="{CA04AA3D-C988-794B-8DB3-76637435DD99}" destId="{3C6D7922-9F30-D746-8F4B-A8B3903F2F0D}" srcOrd="0" destOrd="0" presId="urn:microsoft.com/office/officeart/2005/8/layout/hierarchy1"/>
    <dgm:cxn modelId="{B8BD004B-7A2A-2E4C-BE41-1B02F65B7B6A}" type="presParOf" srcId="{3C6D7922-9F30-D746-8F4B-A8B3903F2F0D}" destId="{12CDF8DE-323C-4C42-B55C-87D971F4A0CC}" srcOrd="0" destOrd="0" presId="urn:microsoft.com/office/officeart/2005/8/layout/hierarchy1"/>
    <dgm:cxn modelId="{5E407D5F-A534-CA46-B50E-01B71BE2294B}" type="presParOf" srcId="{3C6D7922-9F30-D746-8F4B-A8B3903F2F0D}" destId="{5F4A92DE-F54E-5D41-9DE6-5FD59E7CD2A2}" srcOrd="1" destOrd="0" presId="urn:microsoft.com/office/officeart/2005/8/layout/hierarchy1"/>
    <dgm:cxn modelId="{41F4A88D-AF99-A045-AF02-2E3D186CBB61}" type="presParOf" srcId="{CA04AA3D-C988-794B-8DB3-76637435DD99}" destId="{50EA063C-9575-2741-85A8-9DB8602F7AF2}" srcOrd="1" destOrd="0" presId="urn:microsoft.com/office/officeart/2005/8/layout/hierarchy1"/>
    <dgm:cxn modelId="{4C5EBBAD-1CA3-B548-B2F4-03835F05BEB5}" type="presParOf" srcId="{E1D7FEAC-CC7C-894F-A333-2456F2ACBA02}" destId="{A2C6EEB7-A955-BD40-81F6-3337D3A8909F}" srcOrd="3" destOrd="0" presId="urn:microsoft.com/office/officeart/2005/8/layout/hierarchy1"/>
    <dgm:cxn modelId="{2B2F9171-842A-4D4A-9F1B-67BED251BC53}" type="presParOf" srcId="{A2C6EEB7-A955-BD40-81F6-3337D3A8909F}" destId="{171D8F06-0177-5240-9581-1126284DBEAE}" srcOrd="0" destOrd="0" presId="urn:microsoft.com/office/officeart/2005/8/layout/hierarchy1"/>
    <dgm:cxn modelId="{4C689015-1F38-B948-9464-6A7E75D966CA}" type="presParOf" srcId="{171D8F06-0177-5240-9581-1126284DBEAE}" destId="{5D185FCE-64FC-7A48-BAA3-6B2BB75E543D}" srcOrd="0" destOrd="0" presId="urn:microsoft.com/office/officeart/2005/8/layout/hierarchy1"/>
    <dgm:cxn modelId="{6EC6B022-D25A-0448-B4D5-D87B229F75C7}" type="presParOf" srcId="{171D8F06-0177-5240-9581-1126284DBEAE}" destId="{333DEE91-608D-8C43-8180-D6E9783740B6}" srcOrd="1" destOrd="0" presId="urn:microsoft.com/office/officeart/2005/8/layout/hierarchy1"/>
    <dgm:cxn modelId="{2407C42C-36C1-614E-B459-58FD0D6006F4}" type="presParOf" srcId="{A2C6EEB7-A955-BD40-81F6-3337D3A8909F}" destId="{ED5E10E1-B5DA-4E44-BA15-AF8F6CF6BF8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59DDD-6C9B-524E-B4A9-66EA16ADD6E9}">
      <dsp:nvSpPr>
        <dsp:cNvPr id="0" name=""/>
        <dsp:cNvSpPr/>
      </dsp:nvSpPr>
      <dsp:spPr>
        <a:xfrm>
          <a:off x="1748" y="800255"/>
          <a:ext cx="1248540" cy="792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F75A4-A8ED-6447-88CE-315B57C4C749}">
      <dsp:nvSpPr>
        <dsp:cNvPr id="0" name=""/>
        <dsp:cNvSpPr/>
      </dsp:nvSpPr>
      <dsp:spPr>
        <a:xfrm>
          <a:off x="140475" y="932045"/>
          <a:ext cx="1248540" cy="7928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Refine requirements </a:t>
          </a:r>
          <a:endParaRPr lang="en-US" sz="1000" kern="1200"/>
        </a:p>
      </dsp:txBody>
      <dsp:txXfrm>
        <a:off x="163696" y="955266"/>
        <a:ext cx="1202098" cy="746381"/>
      </dsp:txXfrm>
    </dsp:sp>
    <dsp:sp modelId="{EAACE7D5-EE5A-8B4B-A2DB-657EF9F5D872}">
      <dsp:nvSpPr>
        <dsp:cNvPr id="0" name=""/>
        <dsp:cNvSpPr/>
      </dsp:nvSpPr>
      <dsp:spPr>
        <a:xfrm>
          <a:off x="1527743" y="800255"/>
          <a:ext cx="1248540" cy="792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79C6E-75F5-3B4D-8F43-39EA551CB026}">
      <dsp:nvSpPr>
        <dsp:cNvPr id="0" name=""/>
        <dsp:cNvSpPr/>
      </dsp:nvSpPr>
      <dsp:spPr>
        <a:xfrm>
          <a:off x="1666469" y="932045"/>
          <a:ext cx="1248540" cy="7928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DB Design</a:t>
          </a:r>
          <a:endParaRPr lang="en-US" sz="1000" kern="1200"/>
        </a:p>
      </dsp:txBody>
      <dsp:txXfrm>
        <a:off x="1689690" y="955266"/>
        <a:ext cx="1202098" cy="746381"/>
      </dsp:txXfrm>
    </dsp:sp>
    <dsp:sp modelId="{12CDF8DE-323C-4C42-B55C-87D971F4A0CC}">
      <dsp:nvSpPr>
        <dsp:cNvPr id="0" name=""/>
        <dsp:cNvSpPr/>
      </dsp:nvSpPr>
      <dsp:spPr>
        <a:xfrm>
          <a:off x="3053737" y="800255"/>
          <a:ext cx="1248540" cy="792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A92DE-F54E-5D41-9DE6-5FD59E7CD2A2}">
      <dsp:nvSpPr>
        <dsp:cNvPr id="0" name=""/>
        <dsp:cNvSpPr/>
      </dsp:nvSpPr>
      <dsp:spPr>
        <a:xfrm>
          <a:off x="3192464" y="932045"/>
          <a:ext cx="1248540" cy="7928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Building out User Registration and User Login including unit tests</a:t>
          </a:r>
          <a:endParaRPr lang="en-US" sz="1000" kern="1200"/>
        </a:p>
      </dsp:txBody>
      <dsp:txXfrm>
        <a:off x="3215685" y="955266"/>
        <a:ext cx="1202098" cy="746381"/>
      </dsp:txXfrm>
    </dsp:sp>
    <dsp:sp modelId="{5D185FCE-64FC-7A48-BAA3-6B2BB75E543D}">
      <dsp:nvSpPr>
        <dsp:cNvPr id="0" name=""/>
        <dsp:cNvSpPr/>
      </dsp:nvSpPr>
      <dsp:spPr>
        <a:xfrm>
          <a:off x="4579731" y="800255"/>
          <a:ext cx="1248540" cy="792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DEE91-608D-8C43-8180-D6E9783740B6}">
      <dsp:nvSpPr>
        <dsp:cNvPr id="0" name=""/>
        <dsp:cNvSpPr/>
      </dsp:nvSpPr>
      <dsp:spPr>
        <a:xfrm>
          <a:off x="4718458" y="932045"/>
          <a:ext cx="1248540" cy="7928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SQLlite3 testing of services</a:t>
          </a:r>
          <a:endParaRPr lang="en-US" sz="1000" kern="1200"/>
        </a:p>
      </dsp:txBody>
      <dsp:txXfrm>
        <a:off x="4741679" y="955266"/>
        <a:ext cx="1202098" cy="746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74d5d7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274d5d7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108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74d5d7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274d5d7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903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74d5d7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274d5d7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648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74d5d7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274d5d7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773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74d5d7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274d5d7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09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74d5d7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274d5d7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66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74d5d7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274d5d7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011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74d5d7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274d5d7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2509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74d5d7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274d5d7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858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74d5d7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274d5d7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12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2d6fbe14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2d6fbe14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0e131872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0e131872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12a8d91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12a8d91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dc687e31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dc687e31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dc687e31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dc687e31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dc687e31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dc687e31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74d5d7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274d5d7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74d5d7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274d5d7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415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74d5d7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274d5d7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83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5650" y="0"/>
            <a:ext cx="5950761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706411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2571749"/>
            <a:ext cx="4138550" cy="1701419"/>
          </a:xfrm>
        </p:spPr>
        <p:txBody>
          <a:bodyPr anchor="t">
            <a:normAutofit/>
          </a:bodyPr>
          <a:lstStyle>
            <a:lvl1pPr algn="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9206" y="1701590"/>
            <a:ext cx="4018200" cy="870160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35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TextBox 12"/>
          <p:cNvSpPr txBox="1"/>
          <p:nvPr/>
        </p:nvSpPr>
        <p:spPr>
          <a:xfrm>
            <a:off x="1643462" y="2447139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8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7586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1645677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606042"/>
            <a:ext cx="5965568" cy="807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91345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7752856" y="300504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9536" y="604363"/>
            <a:ext cx="994889" cy="393309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6564" y="727807"/>
            <a:ext cx="4850177" cy="3809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10293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720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1646207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420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1643882" y="222193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2360440"/>
            <a:ext cx="5967420" cy="1068560"/>
          </a:xfrm>
        </p:spPr>
        <p:txBody>
          <a:bodyPr anchor="t">
            <a:normAutofit/>
          </a:bodyPr>
          <a:lstStyle>
            <a:lvl1pPr algn="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477" y="1701590"/>
            <a:ext cx="5843948" cy="658851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6848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604363"/>
            <a:ext cx="5963238" cy="8112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4031" y="1539087"/>
            <a:ext cx="2918970" cy="2998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9977" y="1539086"/>
            <a:ext cx="2920667" cy="2998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extBox 9"/>
          <p:cNvSpPr txBox="1"/>
          <p:nvPr/>
        </p:nvSpPr>
        <p:spPr>
          <a:xfrm>
            <a:off x="1647129" y="480917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3122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1645238" y="477318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604364"/>
            <a:ext cx="5967420" cy="8087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6964" y="1539086"/>
            <a:ext cx="2922350" cy="535364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6964" y="2138498"/>
            <a:ext cx="2920217" cy="2303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9975" y="1539086"/>
            <a:ext cx="2924849" cy="535364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9976" y="2138498"/>
            <a:ext cx="2924849" cy="2303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91580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extBox 7"/>
          <p:cNvSpPr txBox="1"/>
          <p:nvPr/>
        </p:nvSpPr>
        <p:spPr>
          <a:xfrm>
            <a:off x="1647129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58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6/10/24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989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165616" y="845662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743" y="961839"/>
            <a:ext cx="1998271" cy="1427431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115" y="604363"/>
            <a:ext cx="4084709" cy="39330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7742" y="2389616"/>
            <a:ext cx="1998271" cy="1789798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0920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60296" y="2422"/>
            <a:ext cx="3472301" cy="51435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66015" y="845662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430" y="961839"/>
            <a:ext cx="2978240" cy="142535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7741" y="2387196"/>
            <a:ext cx="2978906" cy="1789796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01606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6" y="1578901"/>
            <a:ext cx="7020154" cy="35645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2400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723131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199" y="1539087"/>
            <a:ext cx="5847405" cy="299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6/10/24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806" y="123445"/>
            <a:ext cx="477545" cy="242138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7" name="Rectangle 56"/>
          <p:cNvSpPr/>
          <p:nvPr/>
        </p:nvSpPr>
        <p:spPr>
          <a:xfrm>
            <a:off x="721532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2502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55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81962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31720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81478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31236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METCS673/cs673se_sum1_24_team_3/tree/ma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606308" y="1078337"/>
            <a:ext cx="5931384" cy="1871288"/>
          </a:xfrm>
          <a:prstGeom prst="rect">
            <a:avLst/>
          </a:prstGeom>
        </p:spPr>
        <p:txBody>
          <a:bodyPr spcFirstLastPara="1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Team 3 - </a:t>
            </a:r>
            <a:r>
              <a:rPr lang="en-US" sz="5000" dirty="0" err="1"/>
              <a:t>Rhettoric</a:t>
            </a:r>
            <a:endParaRPr lang="en-US" sz="5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50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562099" y="3015109"/>
            <a:ext cx="4018200" cy="870160"/>
          </a:xfrm>
          <a:prstGeom prst="rect">
            <a:avLst/>
          </a:prstGeom>
        </p:spPr>
        <p:txBody>
          <a:bodyPr spcFirstLastPara="1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/>
              <a:t>Team 3 Rhett Iteration 2 – Adrian, Xi, Magnus, Jack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/>
              <a:t>Refer: Go to </a:t>
            </a:r>
            <a:r>
              <a:rPr lang="en-US" sz="1000">
                <a:hlinkClick r:id="rId3"/>
              </a:rPr>
              <a:t>BUMETCS673/cs673se_sum1_24_team_3/</a:t>
            </a:r>
            <a:r>
              <a:rPr lang="en-US" sz="1000"/>
              <a:t> our latest files and minutes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477353" y="2571748"/>
            <a:ext cx="1994142" cy="170141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200"/>
              <a:t>DB now persists created data (Part 1 – Registration)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063C094-1066-3194-ACD8-61763EA14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243" y="1120243"/>
            <a:ext cx="3963157" cy="2903012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938837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477353" y="2571748"/>
            <a:ext cx="2001359" cy="170141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/>
              <a:t>Redirects to ”Home” Page (UI)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2BD4FF1-F021-EAFD-E994-0E88CCC0F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560" y="1424799"/>
            <a:ext cx="3972991" cy="229440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2517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480690" y="3874815"/>
            <a:ext cx="6334018" cy="66264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300"/>
              <a:t>DB now persists created data (Part 2 – Login)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CAFEA9D-AD8D-C2CF-1302-B28456B24D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32762"/>
          <a:stretch/>
        </p:blipFill>
        <p:spPr>
          <a:xfrm>
            <a:off x="754050" y="10"/>
            <a:ext cx="7785100" cy="3022998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62936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477353" y="2571748"/>
            <a:ext cx="2001359" cy="170141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/>
              <a:t>Redirects to ”Home” Page (UI)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2BD4FF1-F021-EAFD-E994-0E88CCC0F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560" y="1424799"/>
            <a:ext cx="3972991" cy="229440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06265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477353" y="2571748"/>
            <a:ext cx="2114792" cy="208685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300"/>
              <a:t>DB now persists created data (Part3a  – Admin verification)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7CD9F1A-A277-8A34-DEEB-4E28FA1AA9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36" r="22585" b="1"/>
          <a:stretch/>
        </p:blipFill>
        <p:spPr>
          <a:xfrm>
            <a:off x="4083560" y="485393"/>
            <a:ext cx="3972991" cy="417321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1878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480690" y="3874815"/>
            <a:ext cx="6334018" cy="66264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000"/>
              <a:t>DB now persists created data (Part3b  – Admin verification)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6FD1877-A11F-FF55-6829-18960C0819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845" r="1" b="5917"/>
          <a:stretch/>
        </p:blipFill>
        <p:spPr>
          <a:xfrm>
            <a:off x="754050" y="10"/>
            <a:ext cx="7785100" cy="3022998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81056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480690" y="3874815"/>
            <a:ext cx="6334018" cy="66264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000"/>
              <a:t>DB now persists created data (Part3c  – Admin verification)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28EC61E-B45B-624D-F8C7-A033CDA2BF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231" r="1" b="16531"/>
          <a:stretch/>
        </p:blipFill>
        <p:spPr>
          <a:xfrm>
            <a:off x="754050" y="10"/>
            <a:ext cx="7785100" cy="3022998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55338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480690" y="3874815"/>
            <a:ext cx="6334018" cy="66264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000"/>
              <a:t>DB now persists created data (Part3d  – Admin verification)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059A11E-4C47-247D-6069-65B2283532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141" r="1" b="7621"/>
          <a:stretch/>
        </p:blipFill>
        <p:spPr>
          <a:xfrm>
            <a:off x="754050" y="10"/>
            <a:ext cx="7785100" cy="3022998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89286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477353" y="2571748"/>
            <a:ext cx="2114792" cy="208685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300"/>
              <a:t>Admin Flag “Is staff” set (UI Verification pt1 - Checked)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A00F72D-CC6A-0167-66D6-97017A5E03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60" r="36161" b="1"/>
          <a:stretch/>
        </p:blipFill>
        <p:spPr>
          <a:xfrm>
            <a:off x="4083560" y="485393"/>
            <a:ext cx="3972991" cy="417321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653387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477353" y="2571748"/>
            <a:ext cx="2114792" cy="208685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300"/>
              <a:t>Admin Flag “Is staff” set (UI Verification pt2 - Unchecked)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E69E44E-D480-C3FD-7A30-7E30635363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021" b="1"/>
          <a:stretch/>
        </p:blipFill>
        <p:spPr>
          <a:xfrm>
            <a:off x="4083560" y="485393"/>
            <a:ext cx="3972991" cy="417321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3863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1958856" y="606042"/>
            <a:ext cx="5968748" cy="80792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3400"/>
              <a:t>Iteration 2 Overview </a:t>
            </a:r>
          </a:p>
        </p:txBody>
      </p:sp>
      <p:graphicFrame>
        <p:nvGraphicFramePr>
          <p:cNvPr id="96" name="Google Shape;94;p14">
            <a:extLst>
              <a:ext uri="{FF2B5EF4-FFF2-40B4-BE49-F238E27FC236}">
                <a16:creationId xmlns:a16="http://schemas.microsoft.com/office/drawing/2014/main" id="{14B64679-07BE-E583-D7C0-0B495E914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0688815"/>
              </p:ext>
            </p:extLst>
          </p:nvPr>
        </p:nvGraphicFramePr>
        <p:xfrm>
          <a:off x="1958855" y="1775912"/>
          <a:ext cx="5968748" cy="252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B1EE-E9E1-3832-3D80-D1C7B419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8713" y="1837018"/>
            <a:ext cx="7688700" cy="535200"/>
          </a:xfrm>
        </p:spPr>
        <p:txBody>
          <a:bodyPr>
            <a:noAutofit/>
          </a:bodyPr>
          <a:lstStyle/>
          <a:p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DEMO!!!</a:t>
            </a:r>
          </a:p>
        </p:txBody>
      </p:sp>
    </p:spTree>
    <p:extLst>
      <p:ext uri="{BB962C8B-B14F-4D97-AF65-F5344CB8AC3E}">
        <p14:creationId xmlns:p14="http://schemas.microsoft.com/office/powerpoint/2010/main" val="1036687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4923D72-7E69-464B-94C5-B2530008D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00CCC86-7A88-4DFF-A0D0-6604606A2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1F8ABFD-155B-4386-AE33-6E13057C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6207" y="480918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43BBAF34-367D-4E18-A62E-4602BD908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74" y="-2038"/>
            <a:ext cx="9142400" cy="5141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9A4CF08-858A-49E4-B707-4E7585D1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6938E62-910D-4D69-AA09-567AAAC3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74E54C6-D084-4BC8-B3F9-8B9EC22A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51" y="0"/>
            <a:ext cx="4895112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1481053" y="606042"/>
            <a:ext cx="3740216" cy="80792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3400"/>
              <a:t>Next Steps：</a:t>
            </a: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2710077" y="1493508"/>
            <a:ext cx="3060271" cy="29983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700" b="1" dirty="0">
                <a:sym typeface="Arial"/>
              </a:rPr>
              <a:t>Tasks：</a:t>
            </a:r>
          </a:p>
          <a:p>
            <a:pPr marL="0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700" b="1" dirty="0">
              <a:sym typeface="Arial"/>
            </a:endParaRPr>
          </a:p>
          <a:p>
            <a:pPr marL="457200" lvl="0" indent="-31462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700" dirty="0">
                <a:sym typeface="Arial"/>
              </a:rPr>
              <a:t>Build out database and run queries to verify DB (CRUD)</a:t>
            </a:r>
          </a:p>
          <a:p>
            <a:pPr marL="457200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700" dirty="0">
              <a:sym typeface="Arial"/>
            </a:endParaRPr>
          </a:p>
          <a:p>
            <a:pPr marL="457200" lvl="0" indent="-31462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700" dirty="0">
                <a:sym typeface="Arial"/>
              </a:rPr>
              <a:t>Integrate Survey Logic into UI</a:t>
            </a:r>
          </a:p>
          <a:p>
            <a:pPr marL="457200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700" dirty="0">
              <a:sym typeface="Arial"/>
            </a:endParaRPr>
          </a:p>
          <a:p>
            <a:pPr marL="457200" lvl="0" indent="-31462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700" dirty="0">
                <a:sym typeface="Arial"/>
              </a:rPr>
              <a:t>Implement backend logic for storing data in PostgreSQL</a:t>
            </a:r>
          </a:p>
          <a:p>
            <a:pPr indent="-314622" defTabSz="914400">
              <a:lnSpc>
                <a:spcPct val="11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700" dirty="0">
                <a:sym typeface="Arial"/>
              </a:rPr>
              <a:t>Store data in PostgreSQL (used sqllite3 for staging)</a:t>
            </a:r>
          </a:p>
          <a:p>
            <a:pPr marL="457200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700" dirty="0">
              <a:sym typeface="Arial"/>
            </a:endParaRPr>
          </a:p>
          <a:p>
            <a:pPr marL="457200" lvl="0" indent="-31462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700" dirty="0">
                <a:sym typeface="Arial"/>
              </a:rPr>
              <a:t>Integrate group feature with notification service</a:t>
            </a:r>
          </a:p>
          <a:p>
            <a:pPr marL="457200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700" dirty="0">
              <a:sym typeface="Arial"/>
            </a:endParaRPr>
          </a:p>
          <a:p>
            <a:pPr marL="457200" lvl="0" indent="-31462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700" dirty="0">
                <a:sym typeface="Arial"/>
              </a:rPr>
              <a:t>Run unit tests</a:t>
            </a:r>
          </a:p>
          <a:p>
            <a:pPr marL="457200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700" dirty="0">
              <a:sym typeface="Arial"/>
            </a:endParaRPr>
          </a:p>
          <a:p>
            <a:pPr marL="457200" lvl="0" indent="-31462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700" dirty="0">
                <a:sym typeface="Arial"/>
              </a:rPr>
              <a:t>Test end-to-end functionality.</a:t>
            </a:r>
          </a:p>
          <a:p>
            <a:pPr marL="0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700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77713DB-A0B1-4507-9991-B6DCAE43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0477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" name="Picture 135" descr="Sticky notes on a wall">
            <a:extLst>
              <a:ext uri="{FF2B5EF4-FFF2-40B4-BE49-F238E27FC236}">
                <a16:creationId xmlns:a16="http://schemas.microsoft.com/office/drawing/2014/main" id="{BF847BED-77CA-E3A1-7BFC-CB03F6BC01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187" r="26447" b="-3"/>
          <a:stretch/>
        </p:blipFill>
        <p:spPr>
          <a:xfrm>
            <a:off x="5650992" y="170"/>
            <a:ext cx="3492779" cy="5143500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A9A96FF2-ACD7-48C4-BCE1-FC7F42108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779" y="0"/>
            <a:ext cx="3487221" cy="5143500"/>
          </a:xfrm>
          <a:prstGeom prst="rect">
            <a:avLst/>
          </a:prstGeom>
        </p:spPr>
      </p:pic>
      <p:sp>
        <p:nvSpPr>
          <p:cNvPr id="134" name="Google Shape;134;p20"/>
          <p:cNvSpPr txBox="1"/>
          <p:nvPr/>
        </p:nvSpPr>
        <p:spPr>
          <a:xfrm>
            <a:off x="-20746" y="1413963"/>
            <a:ext cx="3060271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1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Key Implementations：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lang="en-US" sz="11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100" dirty="0"/>
              <a:t>Build out </a:t>
            </a:r>
            <a:r>
              <a:rPr lang="en-US" sz="1100" dirty="0"/>
              <a:t>Database</a:t>
            </a:r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-US" sz="1100" dirty="0"/>
              <a:t>Update User Reg/Login accordingly</a:t>
            </a:r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-US" sz="1100" dirty="0"/>
              <a:t>Implement Survey Logic </a:t>
            </a:r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100" dirty="0"/>
              <a:t>Test code and refactor</a:t>
            </a:r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-US" sz="1100" dirty="0"/>
              <a:t>Run finished product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lang="en-US" sz="11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5950761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6410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3461" y="2447139"/>
            <a:ext cx="311727" cy="34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847489EB-355C-4170-8C70-5CDD42EFD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400" cy="5141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521CC0F3-7B68-4C9C-999A-74F8925C3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3EB18ECF-1C11-48BB-8C2B-DC5532A90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160" name="Rectangle 159">
            <a:extLst>
              <a:ext uri="{FF2B5EF4-FFF2-40B4-BE49-F238E27FC236}">
                <a16:creationId xmlns:a16="http://schemas.microsoft.com/office/drawing/2014/main" id="{D8887E40-5A0B-4897-80F0-0BAFAAB61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2E3B1B6-DAAA-408B-A99C-2A7EE0409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A72B882-D016-4849-AF04-88E39D13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7783501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1482298" y="3874815"/>
            <a:ext cx="6330423" cy="78378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300"/>
              <a:t>Database Design – Initial Design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1FF9E96-6955-4599-A2D0-1FF57939C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37898" y="485391"/>
            <a:ext cx="6818653" cy="24729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F39D05-872E-242B-B0EB-3F804AD70F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4679" y="729484"/>
            <a:ext cx="6256021" cy="1986287"/>
          </a:xfrm>
          <a:prstGeom prst="rect">
            <a:avLst/>
          </a:prstGeom>
          <a:ln>
            <a:noFill/>
          </a:ln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A15CFF31-2A56-4E24-9263-DC4342144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2224" y="666701"/>
            <a:ext cx="6459807" cy="211391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F8907EB-52AA-4516-BC6A-7861CE077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0749" y="-2038"/>
            <a:ext cx="20574" cy="51434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5950761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6410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3461" y="2447139"/>
            <a:ext cx="311727" cy="34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847489EB-355C-4170-8C70-5CDD42EFD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400" cy="5141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521CC0F3-7B68-4C9C-999A-74F8925C3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3EB18ECF-1C11-48BB-8C2B-DC5532A90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D8887E40-5A0B-4897-80F0-0BAFAAB61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2E3B1B6-DAAA-408B-A99C-2A7EE0409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A72B882-D016-4849-AF04-88E39D13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7783501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1482298" y="3874815"/>
            <a:ext cx="6330423" cy="78378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800"/>
              <a:t>Database Design – Refined Design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1FF9E96-6955-4599-A2D0-1FF57939C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37898" y="485391"/>
            <a:ext cx="6818653" cy="24729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1B2BA-1626-B2B7-7735-7289E85C9A5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359601" y="757942"/>
            <a:ext cx="4566177" cy="1929370"/>
          </a:xfrm>
          <a:prstGeom prst="rect">
            <a:avLst/>
          </a:prstGeom>
          <a:ln>
            <a:noFill/>
          </a:ln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A15CFF31-2A56-4E24-9263-DC4342144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2224" y="666701"/>
            <a:ext cx="6459807" cy="211391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F8907EB-52AA-4516-BC6A-7861CE077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0749" y="-2038"/>
            <a:ext cx="20574" cy="51434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1477353" y="2571748"/>
            <a:ext cx="1994142" cy="170141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000"/>
              <a:t>Coding Example: myapp/forms.py</a:t>
            </a:r>
            <a:br>
              <a:rPr lang="en-US" sz="2000"/>
            </a:br>
            <a:endParaRPr lang="en-US" sz="2000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8BEEEAC8-68E6-8B1C-11A6-EB6B3636D0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9" r="49790" b="1"/>
          <a:stretch/>
        </p:blipFill>
        <p:spPr>
          <a:xfrm>
            <a:off x="4076894" y="170"/>
            <a:ext cx="4461796" cy="51435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1477353" y="2571748"/>
            <a:ext cx="2114792" cy="208685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/>
              <a:t>Creation of simple ”Home” Page (Code)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3DFAE4F-19C5-B3E3-1E97-8863494067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" r="42312" b="-2"/>
          <a:stretch/>
        </p:blipFill>
        <p:spPr>
          <a:xfrm>
            <a:off x="4083560" y="485393"/>
            <a:ext cx="3972991" cy="417321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480690" y="3874815"/>
            <a:ext cx="6334018" cy="66264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800"/>
              <a:t>Creation of simple ”Home” Page (UI)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2BD4FF1-F021-EAFD-E994-0E88CCC0F7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32762"/>
          <a:stretch/>
        </p:blipFill>
        <p:spPr>
          <a:xfrm>
            <a:off x="754050" y="10"/>
            <a:ext cx="7785100" cy="3022998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477353" y="2571748"/>
            <a:ext cx="2114792" cy="208685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/>
              <a:t>Register Page (UI) - Redesigned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E6CAF9A-21C5-3D22-1078-C8E3E54C6B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021" b="1"/>
          <a:stretch/>
        </p:blipFill>
        <p:spPr>
          <a:xfrm>
            <a:off x="4083560" y="485393"/>
            <a:ext cx="3972991" cy="417321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4971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477353" y="2571748"/>
            <a:ext cx="2114792" cy="208685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/>
              <a:t>Login Page (UI)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FE55330-A307-D941-789F-F29361C095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021" b="1"/>
          <a:stretch/>
        </p:blipFill>
        <p:spPr>
          <a:xfrm>
            <a:off x="4083560" y="485393"/>
            <a:ext cx="3972991" cy="417321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9580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65</TotalTime>
  <Words>298</Words>
  <Application>Microsoft Office PowerPoint</Application>
  <PresentationFormat>On-screen Show (16:9)</PresentationFormat>
  <Paragraphs>50</Paragraphs>
  <Slides>21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Madison</vt:lpstr>
      <vt:lpstr>Team 3 - Rhettoric </vt:lpstr>
      <vt:lpstr>Iteration 2 Overview </vt:lpstr>
      <vt:lpstr>Database Design – Initial Design</vt:lpstr>
      <vt:lpstr>Database Design – Refined Design</vt:lpstr>
      <vt:lpstr>Coding Example: myapp/forms.py </vt:lpstr>
      <vt:lpstr>Creation of simple ”Home” Page (Code)</vt:lpstr>
      <vt:lpstr>Creation of simple ”Home” Page (UI)</vt:lpstr>
      <vt:lpstr>Register Page (UI) - Redesigned</vt:lpstr>
      <vt:lpstr>Login Page (UI)</vt:lpstr>
      <vt:lpstr>DB now persists created data (Part 1 – Registration)</vt:lpstr>
      <vt:lpstr>Redirects to ”Home” Page (UI)</vt:lpstr>
      <vt:lpstr>DB now persists created data (Part 2 – Login)</vt:lpstr>
      <vt:lpstr>Redirects to ”Home” Page (UI)</vt:lpstr>
      <vt:lpstr>DB now persists created data (Part3a  – Admin verification)</vt:lpstr>
      <vt:lpstr>DB now persists created data (Part3b  – Admin verification)</vt:lpstr>
      <vt:lpstr>DB now persists created data (Part3c  – Admin verification)</vt:lpstr>
      <vt:lpstr>DB now persists created data (Part3d  – Admin verification)</vt:lpstr>
      <vt:lpstr>Admin Flag “Is staff” set (UI Verification pt1 - Checked)</vt:lpstr>
      <vt:lpstr>Admin Flag “Is staff” set (UI Verification pt2 - Unchecked)</vt:lpstr>
      <vt:lpstr>DEMO!!!</vt:lpstr>
      <vt:lpstr>Next Steps：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3 - Rhettoric </dc:title>
  <cp:lastModifiedBy>Ortiz, Adrian</cp:lastModifiedBy>
  <cp:revision>36</cp:revision>
  <dcterms:modified xsi:type="dcterms:W3CDTF">2024-06-10T19:57:11Z</dcterms:modified>
</cp:coreProperties>
</file>