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90FC8C-FBAD-41EF-9D29-01C9BB48E97C}">
  <a:tblStyle styleId="{4A90FC8C-FBAD-41EF-9D29-01C9BB48E9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5d6a40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d5d6a40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d5d6a40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d5d6a40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d5d6a40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d5d6a40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5d6a3b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5d6a3b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5d6a3b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5d6a3b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d5d6a40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d5d6a40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5d6a4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d5d6a4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d5d6a40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d5d6a40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d5d6a40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d5d6a40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d5d6a40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d5d6a40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Rhettoric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Rhett - Iteration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Magnus, Adrian, Xi, Jack, Jianing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Plan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{4A90FC8C-FBAD-41EF-9D29-01C9BB48E97C}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Metric Name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Lines of Code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lines of code in project total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files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How many files are in the project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classes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classes in project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overall goal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online learning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assess learning?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older models of scoring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Rhettoric?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Rhettoric is a Rasch-based assessment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takes in user exam data and grades exam performance and relays that information to the examinee and professor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PearsonVUE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this for?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Self-learners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Python, Django, PyIRT, Pandas, 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and 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exams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and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metrics - Scoreboards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Depreciated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Needing other languages, 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IRT model and Test Cases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backend stats 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hours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data from FE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 needs with FE team and cooperate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hours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data and information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with FE team to see how to publish results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hours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