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65cf74367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65cf74367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65cf74367_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65cf74367_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65cf74367_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65cf74367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625a8c9e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625a8c9e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62377170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62377170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625a8c9e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625a8c9e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625a8c9e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625a8c9e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625a8c9e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625a8c9e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62377170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62377170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62377170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62377170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62377170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62377170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62377170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62377170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625a8c9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625a8c9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62377170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62377170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62377170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62377170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62377170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62377170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65cf74367_7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65cf74367_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Rhettoric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8"/>
              <a:t>Iteration 3 - Final Presentation</a:t>
            </a:r>
            <a:endParaRPr sz="1288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Magnus, Adrian, Jack, Xi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/>
        </p:nvSpPr>
        <p:spPr>
          <a:xfrm>
            <a:off x="274875" y="0"/>
            <a:ext cx="61644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Security Section (Continued) - Step 5A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5. Implementation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- Enable HTTPS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- Ensure the server is configured to serve the application over HTTPS.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- Authentication and Authorization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- Implement Django’s authentication and permission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- 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```python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settings.py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AUTHENTICATION_BACKENDS =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'django.contrib.auth.backends.ModelBackend',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'allauth.account.auth_backends.AuthenticationBackend',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views.py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from django.contrib.auth.decorators import login_required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from django.http import HttpResponse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@login_required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def my_view(request):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return HttpResponse("Hello, authenticated user!")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274875" y="0"/>
            <a:ext cx="61644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Security Section (Continued) - Step 5B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- Data Encryption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- Ensure sensitive data is encrypted.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- Example: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```python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from django.db import models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from cryptography.fernet import Fernet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</a:t>
            </a:r>
            <a:r>
              <a:rPr lang="en" sz="1300"/>
              <a:t>  </a:t>
            </a:r>
            <a:r>
              <a:rPr lang="en" sz="1300"/>
              <a:t>key = Fernet.generate_key()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cipher_suite = Fernet(key)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class SensitiveData(models.Model):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    encrypted_data = models.BinaryField()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    def save(self, args, kwargs):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        self.encrypted_data = cipher_suite.encrypt(self.encrypted_data.encode())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        super().save(args, kwargs)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- Input Validation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- Use Django’s form validation features.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- Example: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```python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from django import forms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class SurveyForm(forms.Form):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    question = forms.CharField(max_length=200)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    answer = forms.CharField(widget=forms.Textarea)</a:t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/>
        </p:nvSpPr>
        <p:spPr>
          <a:xfrm>
            <a:off x="137425" y="451525"/>
            <a:ext cx="6419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Security Section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6. Testing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- Automated Security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- Use tools like OWASP ZAP or Burp Suite for automated security testing.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- Penetration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- Conduct regular penetration testing to identify vulnerabilities.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- Unit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- Implement unit tests to ensure security features work as expected.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- 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```python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from django.test import TestCase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from django.urls import reverse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class SecurityTests(TestCase):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def test_login_required(self):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response = self.client.get(reverse('my_view'))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self.assertRedirects(response, '/accounts/login/?next=/my_view/')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- Roles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Magnus - Team Leader / Design and Implementation Leader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Adrian - Configuration Leader / Security Leader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Xi - QA Leader / Design and Implementation Leader (Data Base)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Jack - Requirement Leader / Design and Implementation Leader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Smaller team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Sharing roles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800" y="2027649"/>
            <a:ext cx="2452542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- Achievements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Magnus - Initial code base and team management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Jack - Initial Django models and continued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Adrian - User </a:t>
            </a:r>
            <a:r>
              <a:rPr lang="en"/>
              <a:t>login</a:t>
            </a:r>
            <a:r>
              <a:rPr lang="en"/>
              <a:t> and </a:t>
            </a:r>
            <a:r>
              <a:rPr lang="en"/>
              <a:t>code refactoring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Xi - Completion of survey implementation and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Everyone played a vital role 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900" y="2078876"/>
            <a:ext cx="3586075" cy="18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- Risk and Quality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Risks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Working on wrong components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Improper planning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Lack of motivation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Quality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Code reviews as team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Manual testing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Automated testing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- 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9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8"/>
              <a:buChar char="●"/>
            </a:pPr>
            <a:r>
              <a:rPr lang="en" sz="1107"/>
              <a:t>Initial challenges</a:t>
            </a:r>
            <a:endParaRPr sz="1107"/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○"/>
            </a:pPr>
            <a:r>
              <a:rPr lang="en" sz="952"/>
              <a:t>Lost a group member</a:t>
            </a:r>
            <a:endParaRPr sz="952"/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○"/>
            </a:pPr>
            <a:r>
              <a:rPr lang="en" sz="952"/>
              <a:t>Tight deadline</a:t>
            </a:r>
            <a:endParaRPr sz="952"/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○"/>
            </a:pPr>
            <a:r>
              <a:rPr lang="en" sz="952"/>
              <a:t>Slow start</a:t>
            </a:r>
            <a:endParaRPr sz="952"/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○"/>
            </a:pPr>
            <a:r>
              <a:rPr lang="en" sz="952"/>
              <a:t>Improving collaboration</a:t>
            </a:r>
            <a:endParaRPr sz="952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/>
          </a:p>
          <a:p>
            <a:pPr indent="-29892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8"/>
              <a:buChar char="●"/>
            </a:pPr>
            <a:r>
              <a:rPr lang="en" sz="1107"/>
              <a:t>O</a:t>
            </a:r>
            <a:r>
              <a:rPr lang="en" sz="1107"/>
              <a:t>vercoming</a:t>
            </a:r>
            <a:r>
              <a:rPr lang="en" sz="1107"/>
              <a:t> challenges</a:t>
            </a:r>
            <a:endParaRPr sz="1107"/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○"/>
            </a:pPr>
            <a:r>
              <a:rPr lang="en" sz="952"/>
              <a:t>Sharing responsibilities</a:t>
            </a:r>
            <a:endParaRPr sz="952"/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○"/>
            </a:pPr>
            <a:r>
              <a:rPr lang="en" sz="952"/>
              <a:t>Being proactive</a:t>
            </a:r>
            <a:endParaRPr sz="952"/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○"/>
            </a:pPr>
            <a:r>
              <a:rPr lang="en" sz="952"/>
              <a:t>Gained momentum</a:t>
            </a:r>
            <a:endParaRPr sz="952"/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Char char="○"/>
            </a:pPr>
            <a:r>
              <a:rPr lang="en" sz="952"/>
              <a:t>Improved communications</a:t>
            </a:r>
            <a:endParaRPr sz="95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107"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150" y="1962725"/>
            <a:ext cx="4110000" cy="24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- Lessons Learned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Communication is vital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Divide and conquer tasks as a group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Play into everyone’s strengths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realistic goals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Approach every challenge with enthusiasm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050" y="1919325"/>
            <a:ext cx="3906100" cy="28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Rhettoric?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Theme of all projects - Online project based E - 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Backend survey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facilitators to </a:t>
            </a:r>
            <a:r>
              <a:rPr lang="en"/>
              <a:t>receive</a:t>
            </a:r>
            <a:r>
              <a:rPr lang="en"/>
              <a:t> feedback from users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 products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Survey monkey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Google forms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675" y="1947250"/>
            <a:ext cx="3404450" cy="23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Analysis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Surveys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Complete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View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Facilitator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550" y="1415176"/>
            <a:ext cx="4552850" cy="327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3369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Survey implementation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Django’s Object-Relational Mapping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Survey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Question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Reponse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650" y="1671375"/>
            <a:ext cx="4669500" cy="27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7650" y="21148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Database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Hypothetical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SQLite as placeholder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ERD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400" y="1853200"/>
            <a:ext cx="5302750" cy="22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Tech stack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Backend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Python, Django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Frontend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HTML, CSS, React.js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Refactoring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Code cleanup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Removing  useless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Easier to create new features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549" y="1643425"/>
            <a:ext cx="4262650" cy="25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tools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Built-in Django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Selenium - Frontend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Automated testing with Docker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Metrics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Number of cases passed 14 unit testing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Further metrics are in documentation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Will be shown in demo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248" y="1441200"/>
            <a:ext cx="3395892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412275" y="0"/>
            <a:ext cx="6341100" cy="5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Security Section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 Security Issues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- Data Protection: </a:t>
            </a:r>
            <a:r>
              <a:rPr lang="en"/>
              <a:t>Ensuring that user data, especially survey responses and personal information, is protected from unauthorized access and breaches.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- Authentication and Authorization: Ensuring only authorized users have access to specific parts of the application.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- Secure Data Transmission: Ensuring data transmitted between the client and server is encrypted to prevent interception.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- SQL Injection and Other Attacks: Preventing common web application attacks such as SQL injection, XSS, CSRF,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2. Security Requirements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- User Authentication: Implement secure authentication mechanisms such as multi-factor authentication.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- Role-Based Access Control (RBAC): Implement RBAC to restrict access to different parts of the application based on user roles.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- Data Encryption: Use encryption for sensitive data storage and transmission.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- Input Validation: Implement strict input validation to prevent injection attacks.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- Regular Security Audits: Conduct regular security audits and vulnerability assessments.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/>
        </p:nvSpPr>
        <p:spPr>
          <a:xfrm>
            <a:off x="0" y="0"/>
            <a:ext cx="79509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Security Section (Continued)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3. Security Design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- Authentication and Authorization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- Implement Django’s built-in authentication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- Use libraries such as `django-allauth` for enhanced authentication features.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- Data Encryption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- Use HTTPS for secure data transmission.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- Store sensitive data encrypted in the database.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- Input Validation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- Use Django’s form validation features to ensure inputs are sanitized.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- Security Headers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- Implement security headers like Content Security Policy (CSP), X-Content-Type-Options, X-Frame-Options, and X-XSS-Protection.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4. Security Tools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- Django Security Features: Utilize built-in Django security features.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- SSL/TLS Certificates: Use services like Let's Encrypt to provide SSL/TLS certificates for HTTPS.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- Security Libraries: Use security libraries like `django-secure`, `django-axes`, and `djangorestframework-jwt`.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- Static Code Analysis Tools: Use tools like Bandit and SonarQube for static code analysis to detect security vulnerabilities.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